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1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42F265-54E3-4D40-B6D7-552083790748}" type="doc">
      <dgm:prSet loTypeId="urn:microsoft.com/office/officeart/2005/8/layout/orgChart1" loCatId="hierarchy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516FE685-649A-4C80-A7C8-CDA582349509}">
      <dgm:prSet phldrT="[文本]" custT="1"/>
      <dgm:spPr/>
      <dgm:t>
        <a:bodyPr/>
        <a:lstStyle/>
        <a:p>
          <a:r>
            <a:rPr lang="zh-CN" altLang="en-US" sz="1800" dirty="0" smtClean="0"/>
            <a:t>患者</a:t>
          </a:r>
          <a:endParaRPr lang="zh-CN" altLang="en-US" sz="1800" dirty="0"/>
        </a:p>
      </dgm:t>
    </dgm:pt>
    <dgm:pt modelId="{EE14CD84-7BF0-4172-8AF6-350A4393472E}" type="parTrans" cxnId="{F8EEA91D-E5C3-4D0F-8A6F-8D827C3711B9}">
      <dgm:prSet/>
      <dgm:spPr/>
      <dgm:t>
        <a:bodyPr/>
        <a:lstStyle/>
        <a:p>
          <a:endParaRPr lang="zh-CN" altLang="en-US"/>
        </a:p>
      </dgm:t>
    </dgm:pt>
    <dgm:pt modelId="{48541689-5FCF-4BE6-9CBD-E137318B06FD}" type="sibTrans" cxnId="{F8EEA91D-E5C3-4D0F-8A6F-8D827C3711B9}">
      <dgm:prSet/>
      <dgm:spPr/>
      <dgm:t>
        <a:bodyPr/>
        <a:lstStyle/>
        <a:p>
          <a:endParaRPr lang="zh-CN" altLang="en-US"/>
        </a:p>
      </dgm:t>
    </dgm:pt>
    <dgm:pt modelId="{06471028-0EE6-43DD-A1E2-604E0D025E0C}">
      <dgm:prSet custT="1"/>
      <dgm:spPr/>
      <dgm:t>
        <a:bodyPr/>
        <a:lstStyle/>
        <a:p>
          <a:r>
            <a:rPr lang="zh-CN" altLang="en-US" sz="1600" dirty="0" smtClean="0"/>
            <a:t>咨询导诊、挂号</a:t>
          </a:r>
          <a:endParaRPr lang="zh-CN" altLang="en-US" sz="1600" dirty="0"/>
        </a:p>
      </dgm:t>
    </dgm:pt>
    <dgm:pt modelId="{50A34898-831D-48DC-A950-021F82037677}" type="parTrans" cxnId="{D164CFF7-1C24-4BF4-92AA-86C983C2F58C}">
      <dgm:prSet/>
      <dgm:spPr/>
      <dgm:t>
        <a:bodyPr/>
        <a:lstStyle/>
        <a:p>
          <a:endParaRPr lang="zh-CN" altLang="en-US"/>
        </a:p>
      </dgm:t>
    </dgm:pt>
    <dgm:pt modelId="{15D52D67-6958-4954-9C44-7156206A275D}" type="sibTrans" cxnId="{D164CFF7-1C24-4BF4-92AA-86C983C2F58C}">
      <dgm:prSet/>
      <dgm:spPr/>
      <dgm:t>
        <a:bodyPr/>
        <a:lstStyle/>
        <a:p>
          <a:endParaRPr lang="zh-CN" altLang="en-US"/>
        </a:p>
      </dgm:t>
    </dgm:pt>
    <dgm:pt modelId="{B17A4B53-417F-4E4C-A34D-F8C7D68B9CC7}">
      <dgm:prSet custT="1"/>
      <dgm:spPr/>
      <dgm:t>
        <a:bodyPr/>
        <a:lstStyle/>
        <a:p>
          <a:r>
            <a:rPr lang="zh-CN" altLang="en-US" sz="1600" dirty="0" smtClean="0"/>
            <a:t>选择就诊科室及医生</a:t>
          </a:r>
          <a:endParaRPr lang="zh-CN" altLang="en-US" sz="1600" dirty="0"/>
        </a:p>
      </dgm:t>
    </dgm:pt>
    <dgm:pt modelId="{EFF3C6B2-D789-4687-B203-2D44B79989C2}" type="parTrans" cxnId="{29325760-7B8C-4776-B327-27395ED5F51B}">
      <dgm:prSet/>
      <dgm:spPr/>
      <dgm:t>
        <a:bodyPr/>
        <a:lstStyle/>
        <a:p>
          <a:endParaRPr lang="zh-CN" altLang="en-US"/>
        </a:p>
      </dgm:t>
    </dgm:pt>
    <dgm:pt modelId="{9BC50734-26A6-4FD6-8652-E822CC574834}" type="sibTrans" cxnId="{29325760-7B8C-4776-B327-27395ED5F51B}">
      <dgm:prSet/>
      <dgm:spPr/>
      <dgm:t>
        <a:bodyPr/>
        <a:lstStyle/>
        <a:p>
          <a:endParaRPr lang="zh-CN" altLang="en-US"/>
        </a:p>
      </dgm:t>
    </dgm:pt>
    <dgm:pt modelId="{BB327EC5-9D9B-4E21-B60A-6F4886328155}">
      <dgm:prSet custT="1"/>
      <dgm:spPr/>
      <dgm:t>
        <a:bodyPr/>
        <a:lstStyle/>
        <a:p>
          <a:r>
            <a:rPr lang="zh-CN" altLang="en-US" sz="1600" dirty="0" smtClean="0"/>
            <a:t>医生就诊</a:t>
          </a:r>
          <a:endParaRPr lang="zh-CN" altLang="en-US" sz="1600" dirty="0"/>
        </a:p>
      </dgm:t>
    </dgm:pt>
    <dgm:pt modelId="{709752B8-DA6D-4997-A6AD-78227BF72A17}" type="parTrans" cxnId="{C0837697-1F28-4AC4-9820-2D38C5AB742D}">
      <dgm:prSet/>
      <dgm:spPr/>
      <dgm:t>
        <a:bodyPr/>
        <a:lstStyle/>
        <a:p>
          <a:endParaRPr lang="zh-CN" altLang="en-US"/>
        </a:p>
      </dgm:t>
    </dgm:pt>
    <dgm:pt modelId="{E738271E-9334-4981-9E5C-F2831B2E1024}" type="sibTrans" cxnId="{C0837697-1F28-4AC4-9820-2D38C5AB742D}">
      <dgm:prSet/>
      <dgm:spPr/>
      <dgm:t>
        <a:bodyPr/>
        <a:lstStyle/>
        <a:p>
          <a:endParaRPr lang="zh-CN" altLang="en-US"/>
        </a:p>
      </dgm:t>
    </dgm:pt>
    <dgm:pt modelId="{40FB4A2E-8336-411D-9AA0-A49D5B333663}">
      <dgm:prSet custT="1"/>
      <dgm:spPr/>
      <dgm:t>
        <a:bodyPr/>
        <a:lstStyle/>
        <a:p>
          <a:r>
            <a:rPr lang="zh-CN" altLang="en-US" sz="1600" dirty="0" smtClean="0"/>
            <a:t>收费处划价缴费</a:t>
          </a:r>
          <a:endParaRPr lang="zh-CN" altLang="en-US" sz="1600" dirty="0"/>
        </a:p>
      </dgm:t>
    </dgm:pt>
    <dgm:pt modelId="{D77709F8-B74B-4F57-AC1E-4B10EFCEEC81}" type="parTrans" cxnId="{EB69EECF-A740-42CB-A703-F3165A354CC9}">
      <dgm:prSet/>
      <dgm:spPr/>
      <dgm:t>
        <a:bodyPr/>
        <a:lstStyle/>
        <a:p>
          <a:endParaRPr lang="zh-CN" altLang="en-US"/>
        </a:p>
      </dgm:t>
    </dgm:pt>
    <dgm:pt modelId="{843D8380-CD21-4FB2-AD93-6E52C0196964}" type="sibTrans" cxnId="{EB69EECF-A740-42CB-A703-F3165A354CC9}">
      <dgm:prSet/>
      <dgm:spPr/>
      <dgm:t>
        <a:bodyPr/>
        <a:lstStyle/>
        <a:p>
          <a:endParaRPr lang="zh-CN" altLang="en-US"/>
        </a:p>
      </dgm:t>
    </dgm:pt>
    <dgm:pt modelId="{D9304ADC-9A4F-45E1-93C1-7FFC470FEB6D}">
      <dgm:prSet custT="1"/>
      <dgm:spPr/>
      <dgm:t>
        <a:bodyPr/>
        <a:lstStyle/>
        <a:p>
          <a:r>
            <a:rPr lang="zh-CN" altLang="en-US" sz="1600" dirty="0" smtClean="0"/>
            <a:t>一般患者</a:t>
          </a:r>
          <a:endParaRPr lang="zh-CN" altLang="en-US" sz="1600" dirty="0"/>
        </a:p>
      </dgm:t>
    </dgm:pt>
    <dgm:pt modelId="{C4D96C3D-9698-49BE-AABB-CACE1497159B}" type="parTrans" cxnId="{E1FACF13-F6CB-4CC6-B86A-9308B6E82F29}">
      <dgm:prSet/>
      <dgm:spPr/>
      <dgm:t>
        <a:bodyPr/>
        <a:lstStyle/>
        <a:p>
          <a:endParaRPr lang="zh-CN" altLang="en-US" sz="1800"/>
        </a:p>
      </dgm:t>
    </dgm:pt>
    <dgm:pt modelId="{3D08FD86-33F8-4D4B-B1B2-1740A65EA83A}" type="sibTrans" cxnId="{E1FACF13-F6CB-4CC6-B86A-9308B6E82F29}">
      <dgm:prSet/>
      <dgm:spPr/>
      <dgm:t>
        <a:bodyPr/>
        <a:lstStyle/>
        <a:p>
          <a:endParaRPr lang="zh-CN" altLang="en-US"/>
        </a:p>
      </dgm:t>
    </dgm:pt>
    <dgm:pt modelId="{4583F69B-3FAC-4CD3-B2D4-0B2A62ECDE60}">
      <dgm:prSet custT="1"/>
      <dgm:spPr/>
      <dgm:t>
        <a:bodyPr/>
        <a:lstStyle/>
        <a:p>
          <a:r>
            <a:rPr lang="zh-CN" altLang="en-US" sz="1600" dirty="0" smtClean="0"/>
            <a:t>其它辅助科室检查（</a:t>
          </a:r>
          <a:r>
            <a:rPr lang="en-US" altLang="zh-CN" sz="1600" dirty="0" smtClean="0"/>
            <a:t>CT\X</a:t>
          </a:r>
          <a:r>
            <a:rPr lang="zh-CN" altLang="en-US" sz="1600" dirty="0" smtClean="0"/>
            <a:t>射线、化验等）</a:t>
          </a:r>
          <a:endParaRPr lang="zh-CN" altLang="en-US" sz="1600" dirty="0"/>
        </a:p>
      </dgm:t>
    </dgm:pt>
    <dgm:pt modelId="{85E8F4E6-2A1C-4F47-B84A-E23E927830DA}" type="parTrans" cxnId="{91CB3029-CC96-4D71-9920-5BDF90EAF567}">
      <dgm:prSet/>
      <dgm:spPr/>
      <dgm:t>
        <a:bodyPr/>
        <a:lstStyle/>
        <a:p>
          <a:endParaRPr lang="zh-CN" altLang="en-US" sz="1800"/>
        </a:p>
      </dgm:t>
    </dgm:pt>
    <dgm:pt modelId="{290C7642-3FE4-44C8-BD66-B350B5C85DAF}" type="sibTrans" cxnId="{91CB3029-CC96-4D71-9920-5BDF90EAF567}">
      <dgm:prSet/>
      <dgm:spPr/>
      <dgm:t>
        <a:bodyPr/>
        <a:lstStyle/>
        <a:p>
          <a:endParaRPr lang="zh-CN" altLang="en-US"/>
        </a:p>
      </dgm:t>
    </dgm:pt>
    <dgm:pt modelId="{622CA39A-EAB8-4245-98E5-0202858F0BE3}">
      <dgm:prSet custT="1"/>
      <dgm:spPr/>
      <dgm:t>
        <a:bodyPr/>
        <a:lstStyle/>
        <a:p>
          <a:r>
            <a:rPr lang="zh-CN" altLang="en-US" sz="1600" dirty="0" smtClean="0"/>
            <a:t>需要住院的病人</a:t>
          </a:r>
          <a:endParaRPr lang="zh-CN" altLang="en-US" sz="1600" dirty="0"/>
        </a:p>
      </dgm:t>
    </dgm:pt>
    <dgm:pt modelId="{CEC31205-51F9-4BC4-9159-59706AF09416}" type="parTrans" cxnId="{9BD6A4CE-4F84-428F-B115-0A03F4BE092E}">
      <dgm:prSet/>
      <dgm:spPr/>
      <dgm:t>
        <a:bodyPr/>
        <a:lstStyle/>
        <a:p>
          <a:endParaRPr lang="zh-CN" altLang="en-US" sz="1800"/>
        </a:p>
      </dgm:t>
    </dgm:pt>
    <dgm:pt modelId="{A5B78930-6432-4B8F-B48B-294AE8CE2802}" type="sibTrans" cxnId="{9BD6A4CE-4F84-428F-B115-0A03F4BE092E}">
      <dgm:prSet/>
      <dgm:spPr/>
      <dgm:t>
        <a:bodyPr/>
        <a:lstStyle/>
        <a:p>
          <a:endParaRPr lang="zh-CN" altLang="en-US"/>
        </a:p>
      </dgm:t>
    </dgm:pt>
    <dgm:pt modelId="{7EE0B6B0-2CDC-4614-B606-3558952E6A07}">
      <dgm:prSet custT="1"/>
      <dgm:spPr/>
      <dgm:t>
        <a:bodyPr/>
        <a:lstStyle/>
        <a:p>
          <a:r>
            <a:rPr lang="zh-CN" altLang="en-US" sz="1600" dirty="0" smtClean="0"/>
            <a:t>前往药房取药</a:t>
          </a:r>
          <a:endParaRPr lang="zh-CN" altLang="en-US" sz="1600" dirty="0"/>
        </a:p>
      </dgm:t>
    </dgm:pt>
    <dgm:pt modelId="{AAF94FA5-F280-49DE-B8C0-9ACF39128D69}" type="parTrans" cxnId="{E39B1D6C-30B6-4EC5-90F3-41350E968C82}">
      <dgm:prSet/>
      <dgm:spPr/>
      <dgm:t>
        <a:bodyPr/>
        <a:lstStyle/>
        <a:p>
          <a:endParaRPr lang="zh-CN" altLang="en-US" sz="1800"/>
        </a:p>
      </dgm:t>
    </dgm:pt>
    <dgm:pt modelId="{00344EEB-B1EB-4D38-AA29-F918247546D9}" type="sibTrans" cxnId="{E39B1D6C-30B6-4EC5-90F3-41350E968C82}">
      <dgm:prSet/>
      <dgm:spPr/>
      <dgm:t>
        <a:bodyPr/>
        <a:lstStyle/>
        <a:p>
          <a:endParaRPr lang="zh-CN" altLang="en-US"/>
        </a:p>
      </dgm:t>
    </dgm:pt>
    <dgm:pt modelId="{57127556-DDB8-42A2-B01C-E3523353A7AE}">
      <dgm:prSet custT="1"/>
      <dgm:spPr/>
      <dgm:t>
        <a:bodyPr/>
        <a:lstStyle/>
        <a:p>
          <a:r>
            <a:rPr lang="zh-CN" altLang="en-US" sz="1600" dirty="0" smtClean="0"/>
            <a:t>等候结果</a:t>
          </a:r>
          <a:endParaRPr lang="zh-CN" altLang="en-US" sz="1600" dirty="0"/>
        </a:p>
      </dgm:t>
    </dgm:pt>
    <dgm:pt modelId="{A9819A3E-2D84-487D-9360-C3A2045F4AC5}" type="parTrans" cxnId="{F22865F6-1C3F-4D3F-AF9C-1B3C94DAAFE5}">
      <dgm:prSet/>
      <dgm:spPr/>
      <dgm:t>
        <a:bodyPr/>
        <a:lstStyle/>
        <a:p>
          <a:endParaRPr lang="zh-CN" altLang="en-US" sz="1800"/>
        </a:p>
      </dgm:t>
    </dgm:pt>
    <dgm:pt modelId="{9069E0EA-0948-4631-A630-F08AB536157A}" type="sibTrans" cxnId="{F22865F6-1C3F-4D3F-AF9C-1B3C94DAAFE5}">
      <dgm:prSet/>
      <dgm:spPr/>
      <dgm:t>
        <a:bodyPr/>
        <a:lstStyle/>
        <a:p>
          <a:endParaRPr lang="zh-CN" altLang="en-US"/>
        </a:p>
      </dgm:t>
    </dgm:pt>
    <dgm:pt modelId="{BFE0F21D-A2D1-469C-998D-A7DE942030C5}">
      <dgm:prSet custT="1"/>
      <dgm:spPr/>
      <dgm:t>
        <a:bodyPr/>
        <a:lstStyle/>
        <a:p>
          <a:r>
            <a:rPr lang="zh-CN" altLang="en-US" sz="1200" dirty="0" smtClean="0"/>
            <a:t>到住院处办理相关的手续</a:t>
          </a:r>
          <a:endParaRPr lang="zh-CN" altLang="en-US" sz="1200" dirty="0"/>
        </a:p>
      </dgm:t>
    </dgm:pt>
    <dgm:pt modelId="{CA6EBA9D-15F8-4984-85C1-B87BBC283445}" type="parTrans" cxnId="{76CF4CFD-62CF-480D-AF76-D77B6DC4D720}">
      <dgm:prSet/>
      <dgm:spPr/>
      <dgm:t>
        <a:bodyPr/>
        <a:lstStyle/>
        <a:p>
          <a:endParaRPr lang="zh-CN" altLang="en-US" sz="1800"/>
        </a:p>
      </dgm:t>
    </dgm:pt>
    <dgm:pt modelId="{F00AC160-8A4F-4EA7-8C17-45A197964615}" type="sibTrans" cxnId="{76CF4CFD-62CF-480D-AF76-D77B6DC4D720}">
      <dgm:prSet/>
      <dgm:spPr/>
      <dgm:t>
        <a:bodyPr/>
        <a:lstStyle/>
        <a:p>
          <a:endParaRPr lang="zh-CN" altLang="en-US"/>
        </a:p>
      </dgm:t>
    </dgm:pt>
    <dgm:pt modelId="{0B7EAA35-C195-4666-BCB6-B999E6115EE2}">
      <dgm:prSet custT="1"/>
      <dgm:spPr/>
      <dgm:t>
        <a:bodyPr/>
        <a:lstStyle/>
        <a:p>
          <a:r>
            <a:rPr lang="zh-CN" altLang="en-US" sz="1600" dirty="0" smtClean="0"/>
            <a:t>遵医嘱回服药或去注射室</a:t>
          </a:r>
          <a:endParaRPr lang="zh-CN" altLang="en-US" sz="1600" dirty="0"/>
        </a:p>
      </dgm:t>
    </dgm:pt>
    <dgm:pt modelId="{916A864E-0A1D-498B-BDC2-295DD2FFA884}" type="parTrans" cxnId="{025B8F67-7CA0-45E6-8225-A01F56ADF245}">
      <dgm:prSet/>
      <dgm:spPr/>
      <dgm:t>
        <a:bodyPr/>
        <a:lstStyle/>
        <a:p>
          <a:endParaRPr lang="zh-CN" altLang="en-US" sz="1800"/>
        </a:p>
      </dgm:t>
    </dgm:pt>
    <dgm:pt modelId="{549D0B7A-859C-4B02-B712-F7B12802BAFE}" type="sibTrans" cxnId="{025B8F67-7CA0-45E6-8225-A01F56ADF245}">
      <dgm:prSet/>
      <dgm:spPr/>
      <dgm:t>
        <a:bodyPr/>
        <a:lstStyle/>
        <a:p>
          <a:endParaRPr lang="zh-CN" altLang="en-US"/>
        </a:p>
      </dgm:t>
    </dgm:pt>
    <dgm:pt modelId="{DACA38AB-9243-446B-A5D5-967F889F7677}">
      <dgm:prSet custT="1"/>
      <dgm:spPr/>
      <dgm:t>
        <a:bodyPr/>
        <a:lstStyle/>
        <a:p>
          <a:r>
            <a:rPr lang="zh-CN" altLang="en-US" sz="1800" dirty="0" smtClean="0"/>
            <a:t>离院</a:t>
          </a:r>
          <a:endParaRPr lang="zh-CN" altLang="en-US" sz="1800" dirty="0"/>
        </a:p>
      </dgm:t>
    </dgm:pt>
    <dgm:pt modelId="{3AD2600B-184F-4748-A569-8733E33C83ED}" type="parTrans" cxnId="{CF474AA3-C084-48AF-96AB-4E369BA3A2BB}">
      <dgm:prSet/>
      <dgm:spPr/>
      <dgm:t>
        <a:bodyPr/>
        <a:lstStyle/>
        <a:p>
          <a:endParaRPr lang="zh-CN" altLang="en-US"/>
        </a:p>
      </dgm:t>
    </dgm:pt>
    <dgm:pt modelId="{3D7E9815-AFA1-4F0C-B5E3-8A2EA54C2456}" type="sibTrans" cxnId="{CF474AA3-C084-48AF-96AB-4E369BA3A2BB}">
      <dgm:prSet/>
      <dgm:spPr/>
      <dgm:t>
        <a:bodyPr/>
        <a:lstStyle/>
        <a:p>
          <a:endParaRPr lang="zh-CN" altLang="en-US"/>
        </a:p>
      </dgm:t>
    </dgm:pt>
    <dgm:pt modelId="{C098B682-0971-4ACA-8DC2-F7486C8EE7BE}">
      <dgm:prSet custT="1"/>
      <dgm:spPr/>
      <dgm:t>
        <a:bodyPr/>
        <a:lstStyle/>
        <a:p>
          <a:r>
            <a:rPr lang="zh-CN" altLang="en-US" sz="1800" dirty="0" smtClean="0"/>
            <a:t>住院</a:t>
          </a:r>
          <a:endParaRPr lang="zh-CN" altLang="en-US" sz="1800" dirty="0"/>
        </a:p>
      </dgm:t>
    </dgm:pt>
    <dgm:pt modelId="{E277A83C-9BAA-4CC5-BE23-0B6F8AF7BEBE}" type="parTrans" cxnId="{EF5E775E-FBDC-425E-9B3F-92DD164F0696}">
      <dgm:prSet/>
      <dgm:spPr/>
      <dgm:t>
        <a:bodyPr/>
        <a:lstStyle/>
        <a:p>
          <a:endParaRPr lang="zh-CN" altLang="en-US"/>
        </a:p>
      </dgm:t>
    </dgm:pt>
    <dgm:pt modelId="{3E4AFE33-F1D1-42F3-8E0F-208BEEDB5F66}" type="sibTrans" cxnId="{EF5E775E-FBDC-425E-9B3F-92DD164F0696}">
      <dgm:prSet/>
      <dgm:spPr/>
      <dgm:t>
        <a:bodyPr/>
        <a:lstStyle/>
        <a:p>
          <a:endParaRPr lang="zh-CN" altLang="en-US"/>
        </a:p>
      </dgm:t>
    </dgm:pt>
    <dgm:pt modelId="{D99DF906-D14E-487A-97E8-CD7160F27F0F}">
      <dgm:prSet custT="1"/>
      <dgm:spPr/>
      <dgm:t>
        <a:bodyPr/>
        <a:lstStyle/>
        <a:p>
          <a:r>
            <a:rPr lang="zh-CN" altLang="en-US" sz="1400" dirty="0" smtClean="0"/>
            <a:t>回相关科室检查结果，再诊疗</a:t>
          </a:r>
          <a:endParaRPr lang="zh-CN" altLang="en-US" sz="1400" dirty="0"/>
        </a:p>
      </dgm:t>
    </dgm:pt>
    <dgm:pt modelId="{5F3B80E7-5BD6-4865-8D3B-A999502CC7C4}" type="parTrans" cxnId="{E307B16D-6A0F-4DB8-8F20-E702C8909A51}">
      <dgm:prSet/>
      <dgm:spPr/>
      <dgm:t>
        <a:bodyPr/>
        <a:lstStyle/>
        <a:p>
          <a:endParaRPr lang="zh-CN" altLang="en-US" sz="1800"/>
        </a:p>
      </dgm:t>
    </dgm:pt>
    <dgm:pt modelId="{F2B1279C-D496-4DEB-A027-70F40B9CFFA3}" type="sibTrans" cxnId="{E307B16D-6A0F-4DB8-8F20-E702C8909A51}">
      <dgm:prSet/>
      <dgm:spPr/>
      <dgm:t>
        <a:bodyPr/>
        <a:lstStyle/>
        <a:p>
          <a:endParaRPr lang="zh-CN" altLang="en-US"/>
        </a:p>
      </dgm:t>
    </dgm:pt>
    <dgm:pt modelId="{EE12978E-7EEA-404E-B162-7F2DB1590BCE}" type="pres">
      <dgm:prSet presAssocID="{2A42F265-54E3-4D40-B6D7-55208379074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C08529F8-11B5-4AB0-8580-6D83C6E5E94B}" type="pres">
      <dgm:prSet presAssocID="{516FE685-649A-4C80-A7C8-CDA582349509}" presName="hierRoot1" presStyleCnt="0">
        <dgm:presLayoutVars>
          <dgm:hierBranch val="init"/>
        </dgm:presLayoutVars>
      </dgm:prSet>
      <dgm:spPr/>
    </dgm:pt>
    <dgm:pt modelId="{F36D8399-7F8D-4DB1-B3FB-7702E143D508}" type="pres">
      <dgm:prSet presAssocID="{516FE685-649A-4C80-A7C8-CDA582349509}" presName="rootComposite1" presStyleCnt="0"/>
      <dgm:spPr/>
    </dgm:pt>
    <dgm:pt modelId="{2F2A996D-387A-4E79-B2D6-49B140679058}" type="pres">
      <dgm:prSet presAssocID="{516FE685-649A-4C80-A7C8-CDA582349509}" presName="rootText1" presStyleLbl="node0" presStyleIdx="0" presStyleCnt="7" custScaleY="183342" custLinFactY="-100000" custLinFactNeighborX="74136" custLinFactNeighborY="-18674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35ECFD7-8656-4625-8241-3CF0F01AF886}" type="pres">
      <dgm:prSet presAssocID="{516FE685-649A-4C80-A7C8-CDA582349509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051379F0-6391-4FC0-A861-C41C73E489CC}" type="pres">
      <dgm:prSet presAssocID="{516FE685-649A-4C80-A7C8-CDA582349509}" presName="hierChild2" presStyleCnt="0"/>
      <dgm:spPr/>
    </dgm:pt>
    <dgm:pt modelId="{7EFB90E2-74E0-4894-AF30-24E0FD07808A}" type="pres">
      <dgm:prSet presAssocID="{516FE685-649A-4C80-A7C8-CDA582349509}" presName="hierChild3" presStyleCnt="0"/>
      <dgm:spPr/>
    </dgm:pt>
    <dgm:pt modelId="{C1AD40B7-A324-42AE-AE15-A45BD06795F3}" type="pres">
      <dgm:prSet presAssocID="{06471028-0EE6-43DD-A1E2-604E0D025E0C}" presName="hierRoot1" presStyleCnt="0">
        <dgm:presLayoutVars>
          <dgm:hierBranch val="init"/>
        </dgm:presLayoutVars>
      </dgm:prSet>
      <dgm:spPr/>
    </dgm:pt>
    <dgm:pt modelId="{2DAEA944-FBFF-4CF8-BA38-30CC88DE26CB}" type="pres">
      <dgm:prSet presAssocID="{06471028-0EE6-43DD-A1E2-604E0D025E0C}" presName="rootComposite1" presStyleCnt="0"/>
      <dgm:spPr/>
    </dgm:pt>
    <dgm:pt modelId="{36453DC7-160B-430B-808A-B2F73E484542}" type="pres">
      <dgm:prSet presAssocID="{06471028-0EE6-43DD-A1E2-604E0D025E0C}" presName="rootText1" presStyleLbl="node0" presStyleIdx="1" presStyleCnt="7" custScaleY="183342" custLinFactX="27330" custLinFactY="-100000" custLinFactNeighborX="100000" custLinFactNeighborY="-18674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CE151ED-6C0F-4441-BB10-B62CBB11551F}" type="pres">
      <dgm:prSet presAssocID="{06471028-0EE6-43DD-A1E2-604E0D025E0C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6D5341BD-ACB7-4BC4-B152-00A5F1A6EDE0}" type="pres">
      <dgm:prSet presAssocID="{06471028-0EE6-43DD-A1E2-604E0D025E0C}" presName="hierChild2" presStyleCnt="0"/>
      <dgm:spPr/>
    </dgm:pt>
    <dgm:pt modelId="{2A643327-4610-423A-BD53-3BA6F0055C6C}" type="pres">
      <dgm:prSet presAssocID="{06471028-0EE6-43DD-A1E2-604E0D025E0C}" presName="hierChild3" presStyleCnt="0"/>
      <dgm:spPr/>
    </dgm:pt>
    <dgm:pt modelId="{0C0FAF02-D637-4B03-82E8-82ADD6A94A97}" type="pres">
      <dgm:prSet presAssocID="{B17A4B53-417F-4E4C-A34D-F8C7D68B9CC7}" presName="hierRoot1" presStyleCnt="0">
        <dgm:presLayoutVars>
          <dgm:hierBranch val="init"/>
        </dgm:presLayoutVars>
      </dgm:prSet>
      <dgm:spPr/>
    </dgm:pt>
    <dgm:pt modelId="{EE4F0B4A-F261-4716-BA37-7769D3F57644}" type="pres">
      <dgm:prSet presAssocID="{B17A4B53-417F-4E4C-A34D-F8C7D68B9CC7}" presName="rootComposite1" presStyleCnt="0"/>
      <dgm:spPr/>
    </dgm:pt>
    <dgm:pt modelId="{E6613AC7-204A-47B5-AC83-8AFC1CA5414D}" type="pres">
      <dgm:prSet presAssocID="{B17A4B53-417F-4E4C-A34D-F8C7D68B9CC7}" presName="rootText1" presStyleLbl="node0" presStyleIdx="2" presStyleCnt="7" custScaleX="139438" custScaleY="183342" custLinFactX="88843" custLinFactY="-100000" custLinFactNeighborX="100000" custLinFactNeighborY="-18676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4AEF234-72CD-4BF0-A756-A22D0126F000}" type="pres">
      <dgm:prSet presAssocID="{B17A4B53-417F-4E4C-A34D-F8C7D68B9CC7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E0839E59-2556-40B3-ABA1-026F0B03143B}" type="pres">
      <dgm:prSet presAssocID="{B17A4B53-417F-4E4C-A34D-F8C7D68B9CC7}" presName="hierChild2" presStyleCnt="0"/>
      <dgm:spPr/>
    </dgm:pt>
    <dgm:pt modelId="{6B27CC84-982F-4932-A66A-BC97150F2985}" type="pres">
      <dgm:prSet presAssocID="{B17A4B53-417F-4E4C-A34D-F8C7D68B9CC7}" presName="hierChild3" presStyleCnt="0"/>
      <dgm:spPr/>
    </dgm:pt>
    <dgm:pt modelId="{4BDC2E8F-E4DE-4AF2-A0A1-FF2EC0755E6D}" type="pres">
      <dgm:prSet presAssocID="{BB327EC5-9D9B-4E21-B60A-6F4886328155}" presName="hierRoot1" presStyleCnt="0">
        <dgm:presLayoutVars>
          <dgm:hierBranch val="init"/>
        </dgm:presLayoutVars>
      </dgm:prSet>
      <dgm:spPr/>
    </dgm:pt>
    <dgm:pt modelId="{900191B3-6A32-4BED-A9D4-10566F25DBAC}" type="pres">
      <dgm:prSet presAssocID="{BB327EC5-9D9B-4E21-B60A-6F4886328155}" presName="rootComposite1" presStyleCnt="0"/>
      <dgm:spPr/>
    </dgm:pt>
    <dgm:pt modelId="{47825BF8-76EB-43D4-BC6F-2EB3064FC103}" type="pres">
      <dgm:prSet presAssocID="{BB327EC5-9D9B-4E21-B60A-6F4886328155}" presName="rootText1" presStyleLbl="node0" presStyleIdx="3" presStyleCnt="7" custScaleX="122678" custScaleY="183342" custLinFactX="100000" custLinFactY="-100000" custLinFactNeighborX="142096" custLinFactNeighborY="-18676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6C945C9-7FE2-4314-A675-FC991890B131}" type="pres">
      <dgm:prSet presAssocID="{BB327EC5-9D9B-4E21-B60A-6F4886328155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AD6B559C-5F9D-47C2-98C1-8D0B647F1CCD}" type="pres">
      <dgm:prSet presAssocID="{BB327EC5-9D9B-4E21-B60A-6F4886328155}" presName="hierChild2" presStyleCnt="0"/>
      <dgm:spPr/>
    </dgm:pt>
    <dgm:pt modelId="{F68F86B9-CC02-4863-9C22-B55854F22B41}" type="pres">
      <dgm:prSet presAssocID="{BB327EC5-9D9B-4E21-B60A-6F4886328155}" presName="hierChild3" presStyleCnt="0"/>
      <dgm:spPr/>
    </dgm:pt>
    <dgm:pt modelId="{00D01A44-9302-4462-BEB4-F61E53B9AC2E}" type="pres">
      <dgm:prSet presAssocID="{40FB4A2E-8336-411D-9AA0-A49D5B333663}" presName="hierRoot1" presStyleCnt="0">
        <dgm:presLayoutVars>
          <dgm:hierBranch val="init"/>
        </dgm:presLayoutVars>
      </dgm:prSet>
      <dgm:spPr/>
    </dgm:pt>
    <dgm:pt modelId="{3C59AE50-C5C9-415C-A0E2-71D805AF5106}" type="pres">
      <dgm:prSet presAssocID="{40FB4A2E-8336-411D-9AA0-A49D5B333663}" presName="rootComposite1" presStyleCnt="0"/>
      <dgm:spPr/>
    </dgm:pt>
    <dgm:pt modelId="{531C37AD-0AAC-43A3-9EB0-D5410DE4A4DE}" type="pres">
      <dgm:prSet presAssocID="{40FB4A2E-8336-411D-9AA0-A49D5B333663}" presName="rootText1" presStyleLbl="node0" presStyleIdx="4" presStyleCnt="7" custScaleY="208682" custLinFactX="-87768" custLinFactNeighborX="-100000" custLinFactNeighborY="-3704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B3C18D6-27E8-4209-A3F0-2EEEE4D21837}" type="pres">
      <dgm:prSet presAssocID="{40FB4A2E-8336-411D-9AA0-A49D5B333663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CD2E4553-5E5D-4183-9FC0-BCDEB09F4DE5}" type="pres">
      <dgm:prSet presAssocID="{40FB4A2E-8336-411D-9AA0-A49D5B333663}" presName="hierChild2" presStyleCnt="0"/>
      <dgm:spPr/>
    </dgm:pt>
    <dgm:pt modelId="{39EBDA4D-80FC-4D27-91C7-0284C53CD15C}" type="pres">
      <dgm:prSet presAssocID="{C4D96C3D-9698-49BE-AABB-CACE1497159B}" presName="Name37" presStyleLbl="parChTrans1D2" presStyleIdx="0" presStyleCnt="3"/>
      <dgm:spPr/>
      <dgm:t>
        <a:bodyPr/>
        <a:lstStyle/>
        <a:p>
          <a:endParaRPr lang="zh-CN" altLang="en-US"/>
        </a:p>
      </dgm:t>
    </dgm:pt>
    <dgm:pt modelId="{8830B740-C69F-4AE8-9E25-E98EA67EB96C}" type="pres">
      <dgm:prSet presAssocID="{D9304ADC-9A4F-45E1-93C1-7FFC470FEB6D}" presName="hierRoot2" presStyleCnt="0">
        <dgm:presLayoutVars>
          <dgm:hierBranch val="init"/>
        </dgm:presLayoutVars>
      </dgm:prSet>
      <dgm:spPr/>
    </dgm:pt>
    <dgm:pt modelId="{C1BC5193-CA70-4C69-86BA-507A3DF2ADC0}" type="pres">
      <dgm:prSet presAssocID="{D9304ADC-9A4F-45E1-93C1-7FFC470FEB6D}" presName="rootComposite" presStyleCnt="0"/>
      <dgm:spPr/>
    </dgm:pt>
    <dgm:pt modelId="{719E6A51-81B7-40F2-9148-3A78D28EEEDE}" type="pres">
      <dgm:prSet presAssocID="{D9304ADC-9A4F-45E1-93C1-7FFC470FEB6D}" presName="rootText" presStyleLbl="node2" presStyleIdx="0" presStyleCnt="3" custScaleX="116671" custLinFactX="-100000" custLinFactNeighborX="-126663" custLinFactNeighborY="4073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B305718-23B7-43AF-95E0-31F20C4FBEAD}" type="pres">
      <dgm:prSet presAssocID="{D9304ADC-9A4F-45E1-93C1-7FFC470FEB6D}" presName="rootConnector" presStyleLbl="node2" presStyleIdx="0" presStyleCnt="3"/>
      <dgm:spPr/>
      <dgm:t>
        <a:bodyPr/>
        <a:lstStyle/>
        <a:p>
          <a:endParaRPr lang="zh-CN" altLang="en-US"/>
        </a:p>
      </dgm:t>
    </dgm:pt>
    <dgm:pt modelId="{76326AED-DA77-400A-A6CB-F0F0ABBA9CB2}" type="pres">
      <dgm:prSet presAssocID="{D9304ADC-9A4F-45E1-93C1-7FFC470FEB6D}" presName="hierChild4" presStyleCnt="0"/>
      <dgm:spPr/>
    </dgm:pt>
    <dgm:pt modelId="{A910291A-268F-4ED6-8C94-98A791A9DF1E}" type="pres">
      <dgm:prSet presAssocID="{AAF94FA5-F280-49DE-B8C0-9ACF39128D69}" presName="Name37" presStyleLbl="parChTrans1D3" presStyleIdx="0" presStyleCnt="3"/>
      <dgm:spPr/>
      <dgm:t>
        <a:bodyPr/>
        <a:lstStyle/>
        <a:p>
          <a:endParaRPr lang="zh-CN" altLang="en-US"/>
        </a:p>
      </dgm:t>
    </dgm:pt>
    <dgm:pt modelId="{B355AFA4-E96C-448B-934B-8791C147622B}" type="pres">
      <dgm:prSet presAssocID="{7EE0B6B0-2CDC-4614-B606-3558952E6A07}" presName="hierRoot2" presStyleCnt="0">
        <dgm:presLayoutVars>
          <dgm:hierBranch val="init"/>
        </dgm:presLayoutVars>
      </dgm:prSet>
      <dgm:spPr/>
    </dgm:pt>
    <dgm:pt modelId="{F7A458E2-BCC0-4310-AD93-B98A08C8450E}" type="pres">
      <dgm:prSet presAssocID="{7EE0B6B0-2CDC-4614-B606-3558952E6A07}" presName="rootComposite" presStyleCnt="0"/>
      <dgm:spPr/>
    </dgm:pt>
    <dgm:pt modelId="{E9015085-69EF-402A-8632-F1046F423D80}" type="pres">
      <dgm:prSet presAssocID="{7EE0B6B0-2CDC-4614-B606-3558952E6A07}" presName="rootText" presStyleLbl="node3" presStyleIdx="0" presStyleCnt="3" custScaleX="151451" custScaleY="136136" custLinFactX="-100000" custLinFactY="32138" custLinFactNeighborX="-109848" custLinFactNeighborY="10000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BA96DC4-17A8-44EE-86C3-D81D6A426635}" type="pres">
      <dgm:prSet presAssocID="{7EE0B6B0-2CDC-4614-B606-3558952E6A07}" presName="rootConnector" presStyleLbl="node3" presStyleIdx="0" presStyleCnt="3"/>
      <dgm:spPr/>
      <dgm:t>
        <a:bodyPr/>
        <a:lstStyle/>
        <a:p>
          <a:endParaRPr lang="zh-CN" altLang="en-US"/>
        </a:p>
      </dgm:t>
    </dgm:pt>
    <dgm:pt modelId="{3495043C-3289-4923-BA8A-06A14293F8AE}" type="pres">
      <dgm:prSet presAssocID="{7EE0B6B0-2CDC-4614-B606-3558952E6A07}" presName="hierChild4" presStyleCnt="0"/>
      <dgm:spPr/>
    </dgm:pt>
    <dgm:pt modelId="{035D9A24-0F6C-4C50-86A5-6BB4C7461FDE}" type="pres">
      <dgm:prSet presAssocID="{916A864E-0A1D-498B-BDC2-295DD2FFA884}" presName="Name37" presStyleLbl="parChTrans1D4" presStyleIdx="0" presStyleCnt="2"/>
      <dgm:spPr/>
      <dgm:t>
        <a:bodyPr/>
        <a:lstStyle/>
        <a:p>
          <a:endParaRPr lang="zh-CN" altLang="en-US"/>
        </a:p>
      </dgm:t>
    </dgm:pt>
    <dgm:pt modelId="{EF3A42AC-CA47-4904-A147-687EC2624FE8}" type="pres">
      <dgm:prSet presAssocID="{0B7EAA35-C195-4666-BCB6-B999E6115EE2}" presName="hierRoot2" presStyleCnt="0">
        <dgm:presLayoutVars>
          <dgm:hierBranch val="init"/>
        </dgm:presLayoutVars>
      </dgm:prSet>
      <dgm:spPr/>
    </dgm:pt>
    <dgm:pt modelId="{3751CAC4-3323-417F-AE36-9B6A19BF1F34}" type="pres">
      <dgm:prSet presAssocID="{0B7EAA35-C195-4666-BCB6-B999E6115EE2}" presName="rootComposite" presStyleCnt="0"/>
      <dgm:spPr/>
    </dgm:pt>
    <dgm:pt modelId="{7A2FF5A5-E301-454E-A11A-1F7A374BDDB9}" type="pres">
      <dgm:prSet presAssocID="{0B7EAA35-C195-4666-BCB6-B999E6115EE2}" presName="rootText" presStyleLbl="node4" presStyleIdx="0" presStyleCnt="2" custScaleX="151478" custScaleY="207200" custLinFactX="-100000" custLinFactY="64482" custLinFactNeighborX="-139186" custLinFactNeighborY="10000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57AC122-C587-48A9-8DA3-C37F9D3B99D7}" type="pres">
      <dgm:prSet presAssocID="{0B7EAA35-C195-4666-BCB6-B999E6115EE2}" presName="rootConnector" presStyleLbl="node4" presStyleIdx="0" presStyleCnt="2"/>
      <dgm:spPr/>
      <dgm:t>
        <a:bodyPr/>
        <a:lstStyle/>
        <a:p>
          <a:endParaRPr lang="zh-CN" altLang="en-US"/>
        </a:p>
      </dgm:t>
    </dgm:pt>
    <dgm:pt modelId="{4C8297F6-C0F7-47F3-B921-85548226BED1}" type="pres">
      <dgm:prSet presAssocID="{0B7EAA35-C195-4666-BCB6-B999E6115EE2}" presName="hierChild4" presStyleCnt="0"/>
      <dgm:spPr/>
    </dgm:pt>
    <dgm:pt modelId="{A9878C25-F4D5-4AAC-AEBE-DD07D4B21FB2}" type="pres">
      <dgm:prSet presAssocID="{0B7EAA35-C195-4666-BCB6-B999E6115EE2}" presName="hierChild5" presStyleCnt="0"/>
      <dgm:spPr/>
    </dgm:pt>
    <dgm:pt modelId="{9FFD76BE-F4C7-48F4-927D-78C455600898}" type="pres">
      <dgm:prSet presAssocID="{7EE0B6B0-2CDC-4614-B606-3558952E6A07}" presName="hierChild5" presStyleCnt="0"/>
      <dgm:spPr/>
    </dgm:pt>
    <dgm:pt modelId="{404A36F1-ECAE-471F-B464-C601AF5B4D2F}" type="pres">
      <dgm:prSet presAssocID="{D9304ADC-9A4F-45E1-93C1-7FFC470FEB6D}" presName="hierChild5" presStyleCnt="0"/>
      <dgm:spPr/>
    </dgm:pt>
    <dgm:pt modelId="{5BB364E8-5256-43B0-89EA-AD1CC235590C}" type="pres">
      <dgm:prSet presAssocID="{85E8F4E6-2A1C-4F47-B84A-E23E927830DA}" presName="Name37" presStyleLbl="parChTrans1D2" presStyleIdx="1" presStyleCnt="3"/>
      <dgm:spPr/>
      <dgm:t>
        <a:bodyPr/>
        <a:lstStyle/>
        <a:p>
          <a:endParaRPr lang="zh-CN" altLang="en-US"/>
        </a:p>
      </dgm:t>
    </dgm:pt>
    <dgm:pt modelId="{1A533C62-0025-4025-B7E3-274D03047FB5}" type="pres">
      <dgm:prSet presAssocID="{4583F69B-3FAC-4CD3-B2D4-0B2A62ECDE60}" presName="hierRoot2" presStyleCnt="0">
        <dgm:presLayoutVars>
          <dgm:hierBranch val="init"/>
        </dgm:presLayoutVars>
      </dgm:prSet>
      <dgm:spPr/>
    </dgm:pt>
    <dgm:pt modelId="{499CF6CC-CA3A-4176-860E-3E93BEBFD195}" type="pres">
      <dgm:prSet presAssocID="{4583F69B-3FAC-4CD3-B2D4-0B2A62ECDE60}" presName="rootComposite" presStyleCnt="0"/>
      <dgm:spPr/>
    </dgm:pt>
    <dgm:pt modelId="{6F83A434-93EA-4B59-8758-C45E2CE6DA93}" type="pres">
      <dgm:prSet presAssocID="{4583F69B-3FAC-4CD3-B2D4-0B2A62ECDE60}" presName="rootText" presStyleLbl="node2" presStyleIdx="1" presStyleCnt="3" custScaleX="266789" custScaleY="138718" custLinFactX="-34125" custLinFactNeighborX="-100000" custLinFactNeighborY="3691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C9BF014-1FE1-41B2-AFAC-36646F72B093}" type="pres">
      <dgm:prSet presAssocID="{4583F69B-3FAC-4CD3-B2D4-0B2A62ECDE60}" presName="rootConnector" presStyleLbl="node2" presStyleIdx="1" presStyleCnt="3"/>
      <dgm:spPr/>
      <dgm:t>
        <a:bodyPr/>
        <a:lstStyle/>
        <a:p>
          <a:endParaRPr lang="zh-CN" altLang="en-US"/>
        </a:p>
      </dgm:t>
    </dgm:pt>
    <dgm:pt modelId="{BB065872-53DE-4B8F-8DFB-FEF384E11FCF}" type="pres">
      <dgm:prSet presAssocID="{4583F69B-3FAC-4CD3-B2D4-0B2A62ECDE60}" presName="hierChild4" presStyleCnt="0"/>
      <dgm:spPr/>
    </dgm:pt>
    <dgm:pt modelId="{9AB4043F-DAAC-42CC-BED9-E1F688427A97}" type="pres">
      <dgm:prSet presAssocID="{A9819A3E-2D84-487D-9360-C3A2045F4AC5}" presName="Name37" presStyleLbl="parChTrans1D3" presStyleIdx="1" presStyleCnt="3"/>
      <dgm:spPr/>
      <dgm:t>
        <a:bodyPr/>
        <a:lstStyle/>
        <a:p>
          <a:endParaRPr lang="zh-CN" altLang="en-US"/>
        </a:p>
      </dgm:t>
    </dgm:pt>
    <dgm:pt modelId="{22E57BFD-1C94-4088-A7BD-1EB146205204}" type="pres">
      <dgm:prSet presAssocID="{57127556-DDB8-42A2-B01C-E3523353A7AE}" presName="hierRoot2" presStyleCnt="0">
        <dgm:presLayoutVars>
          <dgm:hierBranch val="init"/>
        </dgm:presLayoutVars>
      </dgm:prSet>
      <dgm:spPr/>
    </dgm:pt>
    <dgm:pt modelId="{B2CD2BC4-5CEC-4937-96A4-1941B21A80DE}" type="pres">
      <dgm:prSet presAssocID="{57127556-DDB8-42A2-B01C-E3523353A7AE}" presName="rootComposite" presStyleCnt="0"/>
      <dgm:spPr/>
    </dgm:pt>
    <dgm:pt modelId="{B6B28551-3D7B-43A2-925E-2C973B38CB66}" type="pres">
      <dgm:prSet presAssocID="{57127556-DDB8-42A2-B01C-E3523353A7AE}" presName="rootText" presStyleLbl="node3" presStyleIdx="1" presStyleCnt="3" custScaleX="151339" custLinFactX="-57522" custLinFactNeighborX="-100000" custLinFactNeighborY="8497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190714B-0E5A-4F57-83AB-BE7D6E14DD24}" type="pres">
      <dgm:prSet presAssocID="{57127556-DDB8-42A2-B01C-E3523353A7AE}" presName="rootConnector" presStyleLbl="node3" presStyleIdx="1" presStyleCnt="3"/>
      <dgm:spPr/>
      <dgm:t>
        <a:bodyPr/>
        <a:lstStyle/>
        <a:p>
          <a:endParaRPr lang="zh-CN" altLang="en-US"/>
        </a:p>
      </dgm:t>
    </dgm:pt>
    <dgm:pt modelId="{BAF2769C-CA83-462E-A914-059C47039F7F}" type="pres">
      <dgm:prSet presAssocID="{57127556-DDB8-42A2-B01C-E3523353A7AE}" presName="hierChild4" presStyleCnt="0"/>
      <dgm:spPr/>
    </dgm:pt>
    <dgm:pt modelId="{7EB718AA-D44E-41BD-8FEE-7CAC5009B4C4}" type="pres">
      <dgm:prSet presAssocID="{5F3B80E7-5BD6-4865-8D3B-A999502CC7C4}" presName="Name37" presStyleLbl="parChTrans1D4" presStyleIdx="1" presStyleCnt="2"/>
      <dgm:spPr/>
      <dgm:t>
        <a:bodyPr/>
        <a:lstStyle/>
        <a:p>
          <a:endParaRPr lang="zh-CN" altLang="en-US"/>
        </a:p>
      </dgm:t>
    </dgm:pt>
    <dgm:pt modelId="{CFE8B0EF-8B95-4E5E-BD16-CDD92BF527E8}" type="pres">
      <dgm:prSet presAssocID="{D99DF906-D14E-487A-97E8-CD7160F27F0F}" presName="hierRoot2" presStyleCnt="0">
        <dgm:presLayoutVars>
          <dgm:hierBranch val="init"/>
        </dgm:presLayoutVars>
      </dgm:prSet>
      <dgm:spPr/>
    </dgm:pt>
    <dgm:pt modelId="{59B637A1-6F39-48BC-BB51-ED160BB81A9E}" type="pres">
      <dgm:prSet presAssocID="{D99DF906-D14E-487A-97E8-CD7160F27F0F}" presName="rootComposite" presStyleCnt="0"/>
      <dgm:spPr/>
    </dgm:pt>
    <dgm:pt modelId="{42207FFE-7CBD-4BC8-BA73-B87FDEE802A8}" type="pres">
      <dgm:prSet presAssocID="{D99DF906-D14E-487A-97E8-CD7160F27F0F}" presName="rootText" presStyleLbl="node4" presStyleIdx="1" presStyleCnt="2" custScaleX="246226" custScaleY="122630" custLinFactX="-100000" custLinFactY="23509" custLinFactNeighborX="-134138" custLinFactNeighborY="10000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4296042-F7CE-4118-9B3E-F34E2BDBE0DE}" type="pres">
      <dgm:prSet presAssocID="{D99DF906-D14E-487A-97E8-CD7160F27F0F}" presName="rootConnector" presStyleLbl="node4" presStyleIdx="1" presStyleCnt="2"/>
      <dgm:spPr/>
      <dgm:t>
        <a:bodyPr/>
        <a:lstStyle/>
        <a:p>
          <a:endParaRPr lang="zh-CN" altLang="en-US"/>
        </a:p>
      </dgm:t>
    </dgm:pt>
    <dgm:pt modelId="{22A3680F-D409-47F6-8E99-D80FA5EF2632}" type="pres">
      <dgm:prSet presAssocID="{D99DF906-D14E-487A-97E8-CD7160F27F0F}" presName="hierChild4" presStyleCnt="0"/>
      <dgm:spPr/>
    </dgm:pt>
    <dgm:pt modelId="{A89555DB-3435-4132-BA97-ECD97E851D1C}" type="pres">
      <dgm:prSet presAssocID="{D99DF906-D14E-487A-97E8-CD7160F27F0F}" presName="hierChild5" presStyleCnt="0"/>
      <dgm:spPr/>
    </dgm:pt>
    <dgm:pt modelId="{82A2CB80-8A12-466B-85E9-C4229CD6FBB5}" type="pres">
      <dgm:prSet presAssocID="{57127556-DDB8-42A2-B01C-E3523353A7AE}" presName="hierChild5" presStyleCnt="0"/>
      <dgm:spPr/>
    </dgm:pt>
    <dgm:pt modelId="{CC293F6A-D574-4231-9C14-707367D8786D}" type="pres">
      <dgm:prSet presAssocID="{4583F69B-3FAC-4CD3-B2D4-0B2A62ECDE60}" presName="hierChild5" presStyleCnt="0"/>
      <dgm:spPr/>
    </dgm:pt>
    <dgm:pt modelId="{AC05AAE8-9CCF-4667-AC6A-3EAB411EA5DB}" type="pres">
      <dgm:prSet presAssocID="{CEC31205-51F9-4BC4-9159-59706AF09416}" presName="Name37" presStyleLbl="parChTrans1D2" presStyleIdx="2" presStyleCnt="3"/>
      <dgm:spPr/>
      <dgm:t>
        <a:bodyPr/>
        <a:lstStyle/>
        <a:p>
          <a:endParaRPr lang="zh-CN" altLang="en-US"/>
        </a:p>
      </dgm:t>
    </dgm:pt>
    <dgm:pt modelId="{2151BDE5-BD33-421E-B917-0524AA7C21F6}" type="pres">
      <dgm:prSet presAssocID="{622CA39A-EAB8-4245-98E5-0202858F0BE3}" presName="hierRoot2" presStyleCnt="0">
        <dgm:presLayoutVars>
          <dgm:hierBranch val="init"/>
        </dgm:presLayoutVars>
      </dgm:prSet>
      <dgm:spPr/>
    </dgm:pt>
    <dgm:pt modelId="{E485561D-B4DE-4BB6-8B55-2C926A5D5D66}" type="pres">
      <dgm:prSet presAssocID="{622CA39A-EAB8-4245-98E5-0202858F0BE3}" presName="rootComposite" presStyleCnt="0"/>
      <dgm:spPr/>
    </dgm:pt>
    <dgm:pt modelId="{D4FE1AB7-6806-46C1-A66E-C392F8BAB865}" type="pres">
      <dgm:prSet presAssocID="{622CA39A-EAB8-4245-98E5-0202858F0BE3}" presName="rootText" presStyleLbl="node2" presStyleIdx="2" presStyleCnt="3" custScaleY="233371" custLinFactNeighborX="-30092" custLinFactNeighborY="4076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47802DB-6BF9-4749-8D27-AE348188CD4C}" type="pres">
      <dgm:prSet presAssocID="{622CA39A-EAB8-4245-98E5-0202858F0BE3}" presName="rootConnector" presStyleLbl="node2" presStyleIdx="2" presStyleCnt="3"/>
      <dgm:spPr/>
      <dgm:t>
        <a:bodyPr/>
        <a:lstStyle/>
        <a:p>
          <a:endParaRPr lang="zh-CN" altLang="en-US"/>
        </a:p>
      </dgm:t>
    </dgm:pt>
    <dgm:pt modelId="{AA4EC653-6642-4EEB-8097-CD238E4CA094}" type="pres">
      <dgm:prSet presAssocID="{622CA39A-EAB8-4245-98E5-0202858F0BE3}" presName="hierChild4" presStyleCnt="0"/>
      <dgm:spPr/>
    </dgm:pt>
    <dgm:pt modelId="{D4AEEB42-6506-4A5F-A853-8B03D27AFB3E}" type="pres">
      <dgm:prSet presAssocID="{CA6EBA9D-15F8-4984-85C1-B87BBC283445}" presName="Name37" presStyleLbl="parChTrans1D3" presStyleIdx="2" presStyleCnt="3"/>
      <dgm:spPr/>
      <dgm:t>
        <a:bodyPr/>
        <a:lstStyle/>
        <a:p>
          <a:endParaRPr lang="zh-CN" altLang="en-US"/>
        </a:p>
      </dgm:t>
    </dgm:pt>
    <dgm:pt modelId="{17746CF6-B373-433D-9169-DF33004B641A}" type="pres">
      <dgm:prSet presAssocID="{BFE0F21D-A2D1-469C-998D-A7DE942030C5}" presName="hierRoot2" presStyleCnt="0">
        <dgm:presLayoutVars>
          <dgm:hierBranch val="init"/>
        </dgm:presLayoutVars>
      </dgm:prSet>
      <dgm:spPr/>
    </dgm:pt>
    <dgm:pt modelId="{945200BD-C06F-4410-B2B0-8EAE95D855AB}" type="pres">
      <dgm:prSet presAssocID="{BFE0F21D-A2D1-469C-998D-A7DE942030C5}" presName="rootComposite" presStyleCnt="0"/>
      <dgm:spPr/>
    </dgm:pt>
    <dgm:pt modelId="{38423551-D58E-4CFB-9744-162A7E0ED047}" type="pres">
      <dgm:prSet presAssocID="{BFE0F21D-A2D1-469C-998D-A7DE942030C5}" presName="rootText" presStyleLbl="node3" presStyleIdx="2" presStyleCnt="3" custScaleX="118336" custScaleY="187355" custLinFactY="47320" custLinFactNeighborX="-97810" custLinFactNeighborY="10000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EA03E3D-2AAA-4940-A773-D3CB129ADF04}" type="pres">
      <dgm:prSet presAssocID="{BFE0F21D-A2D1-469C-998D-A7DE942030C5}" presName="rootConnector" presStyleLbl="node3" presStyleIdx="2" presStyleCnt="3"/>
      <dgm:spPr/>
      <dgm:t>
        <a:bodyPr/>
        <a:lstStyle/>
        <a:p>
          <a:endParaRPr lang="zh-CN" altLang="en-US"/>
        </a:p>
      </dgm:t>
    </dgm:pt>
    <dgm:pt modelId="{F5CFE16D-69A4-485A-BED1-30A60B0AACCE}" type="pres">
      <dgm:prSet presAssocID="{BFE0F21D-A2D1-469C-998D-A7DE942030C5}" presName="hierChild4" presStyleCnt="0"/>
      <dgm:spPr/>
    </dgm:pt>
    <dgm:pt modelId="{EB526FBD-2582-4E69-BD21-947CEC9A15F8}" type="pres">
      <dgm:prSet presAssocID="{BFE0F21D-A2D1-469C-998D-A7DE942030C5}" presName="hierChild5" presStyleCnt="0"/>
      <dgm:spPr/>
    </dgm:pt>
    <dgm:pt modelId="{5631770E-2C0A-48C9-9E97-6954E33D5D7E}" type="pres">
      <dgm:prSet presAssocID="{622CA39A-EAB8-4245-98E5-0202858F0BE3}" presName="hierChild5" presStyleCnt="0"/>
      <dgm:spPr/>
    </dgm:pt>
    <dgm:pt modelId="{B8450EF0-D881-476E-890E-5BB83A5DFF79}" type="pres">
      <dgm:prSet presAssocID="{40FB4A2E-8336-411D-9AA0-A49D5B333663}" presName="hierChild3" presStyleCnt="0"/>
      <dgm:spPr/>
    </dgm:pt>
    <dgm:pt modelId="{89326EAB-216C-4805-A6CE-AF42BBC98377}" type="pres">
      <dgm:prSet presAssocID="{DACA38AB-9243-446B-A5D5-967F889F7677}" presName="hierRoot1" presStyleCnt="0">
        <dgm:presLayoutVars>
          <dgm:hierBranch val="init"/>
        </dgm:presLayoutVars>
      </dgm:prSet>
      <dgm:spPr/>
    </dgm:pt>
    <dgm:pt modelId="{EDA8DE92-AD03-496E-862A-3695E73A257B}" type="pres">
      <dgm:prSet presAssocID="{DACA38AB-9243-446B-A5D5-967F889F7677}" presName="rootComposite1" presStyleCnt="0"/>
      <dgm:spPr/>
    </dgm:pt>
    <dgm:pt modelId="{58E8E330-4D63-4313-8283-0972E342D18A}" type="pres">
      <dgm:prSet presAssocID="{DACA38AB-9243-446B-A5D5-967F889F7677}" presName="rootText1" presStyleLbl="node0" presStyleIdx="5" presStyleCnt="7" custLinFactX="-200000" custLinFactY="452517" custLinFactNeighborX="-201298" custLinFactNeighborY="50000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30FC0BF-2E99-451B-AAF9-F2CFB3ADB49C}" type="pres">
      <dgm:prSet presAssocID="{DACA38AB-9243-446B-A5D5-967F889F7677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A3C33106-6CDB-47A8-9B04-02DBBC77EFBB}" type="pres">
      <dgm:prSet presAssocID="{DACA38AB-9243-446B-A5D5-967F889F7677}" presName="hierChild2" presStyleCnt="0"/>
      <dgm:spPr/>
    </dgm:pt>
    <dgm:pt modelId="{B277F9B2-BE13-43B2-B7B1-C8CABCB3E404}" type="pres">
      <dgm:prSet presAssocID="{DACA38AB-9243-446B-A5D5-967F889F7677}" presName="hierChild3" presStyleCnt="0"/>
      <dgm:spPr/>
    </dgm:pt>
    <dgm:pt modelId="{10DC6BB4-806F-431E-8313-E1426978D3FF}" type="pres">
      <dgm:prSet presAssocID="{C098B682-0971-4ACA-8DC2-F7486C8EE7BE}" presName="hierRoot1" presStyleCnt="0">
        <dgm:presLayoutVars>
          <dgm:hierBranch val="init"/>
        </dgm:presLayoutVars>
      </dgm:prSet>
      <dgm:spPr/>
    </dgm:pt>
    <dgm:pt modelId="{4121E14D-E2EA-4349-AF09-D841C3C3817D}" type="pres">
      <dgm:prSet presAssocID="{C098B682-0971-4ACA-8DC2-F7486C8EE7BE}" presName="rootComposite1" presStyleCnt="0"/>
      <dgm:spPr/>
    </dgm:pt>
    <dgm:pt modelId="{A58F678D-A383-44D3-B306-D3EFC92C5582}" type="pres">
      <dgm:prSet presAssocID="{C098B682-0971-4ACA-8DC2-F7486C8EE7BE}" presName="rootText1" presStyleLbl="node0" presStyleIdx="6" presStyleCnt="7" custLinFactX="-100000" custLinFactY="442500" custLinFactNeighborX="-159388" custLinFactNeighborY="50000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48A7EAF-8FED-4065-B4CF-DE789F9476F8}" type="pres">
      <dgm:prSet presAssocID="{C098B682-0971-4ACA-8DC2-F7486C8EE7BE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FFC1E164-FF80-4DBB-81F4-D48E3EDF2F15}" type="pres">
      <dgm:prSet presAssocID="{C098B682-0971-4ACA-8DC2-F7486C8EE7BE}" presName="hierChild2" presStyleCnt="0"/>
      <dgm:spPr/>
    </dgm:pt>
    <dgm:pt modelId="{9D87E5CB-76A4-430D-8A57-6A8B7323EDE7}" type="pres">
      <dgm:prSet presAssocID="{C098B682-0971-4ACA-8DC2-F7486C8EE7BE}" presName="hierChild3" presStyleCnt="0"/>
      <dgm:spPr/>
    </dgm:pt>
  </dgm:ptLst>
  <dgm:cxnLst>
    <dgm:cxn modelId="{9B8F4162-AAC2-4698-B00E-AF47BB72A012}" type="presOf" srcId="{5F3B80E7-5BD6-4865-8D3B-A999502CC7C4}" destId="{7EB718AA-D44E-41BD-8FEE-7CAC5009B4C4}" srcOrd="0" destOrd="0" presId="urn:microsoft.com/office/officeart/2005/8/layout/orgChart1"/>
    <dgm:cxn modelId="{D5B9C4F7-982C-4AC6-B24A-A4ED79E25B43}" type="presOf" srcId="{C4D96C3D-9698-49BE-AABB-CACE1497159B}" destId="{39EBDA4D-80FC-4D27-91C7-0284C53CD15C}" srcOrd="0" destOrd="0" presId="urn:microsoft.com/office/officeart/2005/8/layout/orgChart1"/>
    <dgm:cxn modelId="{52104A68-792C-414D-AD74-0FB2E4998027}" type="presOf" srcId="{C098B682-0971-4ACA-8DC2-F7486C8EE7BE}" destId="{F48A7EAF-8FED-4065-B4CF-DE789F9476F8}" srcOrd="1" destOrd="0" presId="urn:microsoft.com/office/officeart/2005/8/layout/orgChart1"/>
    <dgm:cxn modelId="{26AC2AF5-A610-4E6C-8509-6549D09A091F}" type="presOf" srcId="{BFE0F21D-A2D1-469C-998D-A7DE942030C5}" destId="{4EA03E3D-2AAA-4940-A773-D3CB129ADF04}" srcOrd="1" destOrd="0" presId="urn:microsoft.com/office/officeart/2005/8/layout/orgChart1"/>
    <dgm:cxn modelId="{DF68944B-EF46-4594-8815-521A2AE4EC56}" type="presOf" srcId="{516FE685-649A-4C80-A7C8-CDA582349509}" destId="{E35ECFD7-8656-4625-8241-3CF0F01AF886}" srcOrd="1" destOrd="0" presId="urn:microsoft.com/office/officeart/2005/8/layout/orgChart1"/>
    <dgm:cxn modelId="{848CC8A1-3EBD-43B4-8838-CC77B49FE6E6}" type="presOf" srcId="{AAF94FA5-F280-49DE-B8C0-9ACF39128D69}" destId="{A910291A-268F-4ED6-8C94-98A791A9DF1E}" srcOrd="0" destOrd="0" presId="urn:microsoft.com/office/officeart/2005/8/layout/orgChart1"/>
    <dgm:cxn modelId="{C0837697-1F28-4AC4-9820-2D38C5AB742D}" srcId="{2A42F265-54E3-4D40-B6D7-552083790748}" destId="{BB327EC5-9D9B-4E21-B60A-6F4886328155}" srcOrd="3" destOrd="0" parTransId="{709752B8-DA6D-4997-A6AD-78227BF72A17}" sibTransId="{E738271E-9334-4981-9E5C-F2831B2E1024}"/>
    <dgm:cxn modelId="{6F3FEAD1-5170-4448-9DC9-C87C96C6DE7F}" type="presOf" srcId="{BFE0F21D-A2D1-469C-998D-A7DE942030C5}" destId="{38423551-D58E-4CFB-9744-162A7E0ED047}" srcOrd="0" destOrd="0" presId="urn:microsoft.com/office/officeart/2005/8/layout/orgChart1"/>
    <dgm:cxn modelId="{DE3483DA-ED38-4139-800E-708AFE494652}" type="presOf" srcId="{40FB4A2E-8336-411D-9AA0-A49D5B333663}" destId="{DB3C18D6-27E8-4209-A3F0-2EEEE4D21837}" srcOrd="1" destOrd="0" presId="urn:microsoft.com/office/officeart/2005/8/layout/orgChart1"/>
    <dgm:cxn modelId="{BCCA8E07-4DE9-44A6-9342-F50A95BDB8FC}" type="presOf" srcId="{4583F69B-3FAC-4CD3-B2D4-0B2A62ECDE60}" destId="{AC9BF014-1FE1-41B2-AFAC-36646F72B093}" srcOrd="1" destOrd="0" presId="urn:microsoft.com/office/officeart/2005/8/layout/orgChart1"/>
    <dgm:cxn modelId="{4BC0440C-A8C3-49AE-BD77-BC4C820BA536}" type="presOf" srcId="{516FE685-649A-4C80-A7C8-CDA582349509}" destId="{2F2A996D-387A-4E79-B2D6-49B140679058}" srcOrd="0" destOrd="0" presId="urn:microsoft.com/office/officeart/2005/8/layout/orgChart1"/>
    <dgm:cxn modelId="{C310F0B0-51A0-4B38-9856-8D89D9F4CFB8}" type="presOf" srcId="{CA6EBA9D-15F8-4984-85C1-B87BBC283445}" destId="{D4AEEB42-6506-4A5F-A853-8B03D27AFB3E}" srcOrd="0" destOrd="0" presId="urn:microsoft.com/office/officeart/2005/8/layout/orgChart1"/>
    <dgm:cxn modelId="{4D021F12-9690-49BF-B180-1D190333455D}" type="presOf" srcId="{B17A4B53-417F-4E4C-A34D-F8C7D68B9CC7}" destId="{44AEF234-72CD-4BF0-A756-A22D0126F000}" srcOrd="1" destOrd="0" presId="urn:microsoft.com/office/officeart/2005/8/layout/orgChart1"/>
    <dgm:cxn modelId="{F8EEA91D-E5C3-4D0F-8A6F-8D827C3711B9}" srcId="{2A42F265-54E3-4D40-B6D7-552083790748}" destId="{516FE685-649A-4C80-A7C8-CDA582349509}" srcOrd="0" destOrd="0" parTransId="{EE14CD84-7BF0-4172-8AF6-350A4393472E}" sibTransId="{48541689-5FCF-4BE6-9CBD-E137318B06FD}"/>
    <dgm:cxn modelId="{76CF4CFD-62CF-480D-AF76-D77B6DC4D720}" srcId="{622CA39A-EAB8-4245-98E5-0202858F0BE3}" destId="{BFE0F21D-A2D1-469C-998D-A7DE942030C5}" srcOrd="0" destOrd="0" parTransId="{CA6EBA9D-15F8-4984-85C1-B87BBC283445}" sibTransId="{F00AC160-8A4F-4EA7-8C17-45A197964615}"/>
    <dgm:cxn modelId="{D9A9F9E1-BDBC-4A28-AC99-1A571209DFCD}" type="presOf" srcId="{CEC31205-51F9-4BC4-9159-59706AF09416}" destId="{AC05AAE8-9CCF-4667-AC6A-3EAB411EA5DB}" srcOrd="0" destOrd="0" presId="urn:microsoft.com/office/officeart/2005/8/layout/orgChart1"/>
    <dgm:cxn modelId="{26AC242D-4912-4EF2-A7D2-CFEE48F58792}" type="presOf" srcId="{C098B682-0971-4ACA-8DC2-F7486C8EE7BE}" destId="{A58F678D-A383-44D3-B306-D3EFC92C5582}" srcOrd="0" destOrd="0" presId="urn:microsoft.com/office/officeart/2005/8/layout/orgChart1"/>
    <dgm:cxn modelId="{F22865F6-1C3F-4D3F-AF9C-1B3C94DAAFE5}" srcId="{4583F69B-3FAC-4CD3-B2D4-0B2A62ECDE60}" destId="{57127556-DDB8-42A2-B01C-E3523353A7AE}" srcOrd="0" destOrd="0" parTransId="{A9819A3E-2D84-487D-9360-C3A2045F4AC5}" sibTransId="{9069E0EA-0948-4631-A630-F08AB536157A}"/>
    <dgm:cxn modelId="{E39B1D6C-30B6-4EC5-90F3-41350E968C82}" srcId="{D9304ADC-9A4F-45E1-93C1-7FFC470FEB6D}" destId="{7EE0B6B0-2CDC-4614-B606-3558952E6A07}" srcOrd="0" destOrd="0" parTransId="{AAF94FA5-F280-49DE-B8C0-9ACF39128D69}" sibTransId="{00344EEB-B1EB-4D38-AA29-F918247546D9}"/>
    <dgm:cxn modelId="{025B8F67-7CA0-45E6-8225-A01F56ADF245}" srcId="{7EE0B6B0-2CDC-4614-B606-3558952E6A07}" destId="{0B7EAA35-C195-4666-BCB6-B999E6115EE2}" srcOrd="0" destOrd="0" parTransId="{916A864E-0A1D-498B-BDC2-295DD2FFA884}" sibTransId="{549D0B7A-859C-4B02-B712-F7B12802BAFE}"/>
    <dgm:cxn modelId="{29A9E5C6-439E-46EB-BC55-68F16D46D66D}" type="presOf" srcId="{BB327EC5-9D9B-4E21-B60A-6F4886328155}" destId="{47825BF8-76EB-43D4-BC6F-2EB3064FC103}" srcOrd="0" destOrd="0" presId="urn:microsoft.com/office/officeart/2005/8/layout/orgChart1"/>
    <dgm:cxn modelId="{67CAB477-14DD-4C88-976B-C8922E06B9B1}" type="presOf" srcId="{7EE0B6B0-2CDC-4614-B606-3558952E6A07}" destId="{8BA96DC4-17A8-44EE-86C3-D81D6A426635}" srcOrd="1" destOrd="0" presId="urn:microsoft.com/office/officeart/2005/8/layout/orgChart1"/>
    <dgm:cxn modelId="{3D8389E7-E264-49EB-A7BC-B43802D9239E}" type="presOf" srcId="{4583F69B-3FAC-4CD3-B2D4-0B2A62ECDE60}" destId="{6F83A434-93EA-4B59-8758-C45E2CE6DA93}" srcOrd="0" destOrd="0" presId="urn:microsoft.com/office/officeart/2005/8/layout/orgChart1"/>
    <dgm:cxn modelId="{AB9FF202-48BD-4FF7-B7BD-D2B7F1412456}" type="presOf" srcId="{85E8F4E6-2A1C-4F47-B84A-E23E927830DA}" destId="{5BB364E8-5256-43B0-89EA-AD1CC235590C}" srcOrd="0" destOrd="0" presId="urn:microsoft.com/office/officeart/2005/8/layout/orgChart1"/>
    <dgm:cxn modelId="{FA4EEB85-464D-4A55-BB0E-8767BC209A38}" type="presOf" srcId="{40FB4A2E-8336-411D-9AA0-A49D5B333663}" destId="{531C37AD-0AAC-43A3-9EB0-D5410DE4A4DE}" srcOrd="0" destOrd="0" presId="urn:microsoft.com/office/officeart/2005/8/layout/orgChart1"/>
    <dgm:cxn modelId="{DCF1A1FD-9107-493A-862C-8D1F9F2B4C69}" type="presOf" srcId="{57127556-DDB8-42A2-B01C-E3523353A7AE}" destId="{B6B28551-3D7B-43A2-925E-2C973B38CB66}" srcOrd="0" destOrd="0" presId="urn:microsoft.com/office/officeart/2005/8/layout/orgChart1"/>
    <dgm:cxn modelId="{481C0DAD-E937-40F5-832A-7076A09074C0}" type="presOf" srcId="{D9304ADC-9A4F-45E1-93C1-7FFC470FEB6D}" destId="{9B305718-23B7-43AF-95E0-31F20C4FBEAD}" srcOrd="1" destOrd="0" presId="urn:microsoft.com/office/officeart/2005/8/layout/orgChart1"/>
    <dgm:cxn modelId="{DF620DD1-11FE-4AE1-B477-5CE6C4737A25}" type="presOf" srcId="{57127556-DDB8-42A2-B01C-E3523353A7AE}" destId="{C190714B-0E5A-4F57-83AB-BE7D6E14DD24}" srcOrd="1" destOrd="0" presId="urn:microsoft.com/office/officeart/2005/8/layout/orgChart1"/>
    <dgm:cxn modelId="{1066F590-F164-4F18-A183-6FC13E61553C}" type="presOf" srcId="{622CA39A-EAB8-4245-98E5-0202858F0BE3}" destId="{D4FE1AB7-6806-46C1-A66E-C392F8BAB865}" srcOrd="0" destOrd="0" presId="urn:microsoft.com/office/officeart/2005/8/layout/orgChart1"/>
    <dgm:cxn modelId="{E307B16D-6A0F-4DB8-8F20-E702C8909A51}" srcId="{57127556-DDB8-42A2-B01C-E3523353A7AE}" destId="{D99DF906-D14E-487A-97E8-CD7160F27F0F}" srcOrd="0" destOrd="0" parTransId="{5F3B80E7-5BD6-4865-8D3B-A999502CC7C4}" sibTransId="{F2B1279C-D496-4DEB-A027-70F40B9CFFA3}"/>
    <dgm:cxn modelId="{D8FA48E8-31F3-4366-9CC9-25F5490183E7}" type="presOf" srcId="{7EE0B6B0-2CDC-4614-B606-3558952E6A07}" destId="{E9015085-69EF-402A-8632-F1046F423D80}" srcOrd="0" destOrd="0" presId="urn:microsoft.com/office/officeart/2005/8/layout/orgChart1"/>
    <dgm:cxn modelId="{BE3E50CB-3B0D-46B4-BE00-FB86B5F20D77}" type="presOf" srcId="{06471028-0EE6-43DD-A1E2-604E0D025E0C}" destId="{36453DC7-160B-430B-808A-B2F73E484542}" srcOrd="0" destOrd="0" presId="urn:microsoft.com/office/officeart/2005/8/layout/orgChart1"/>
    <dgm:cxn modelId="{069C07A4-6E2E-4558-AB18-3316CB6CFD37}" type="presOf" srcId="{D99DF906-D14E-487A-97E8-CD7160F27F0F}" destId="{42207FFE-7CBD-4BC8-BA73-B87FDEE802A8}" srcOrd="0" destOrd="0" presId="urn:microsoft.com/office/officeart/2005/8/layout/orgChart1"/>
    <dgm:cxn modelId="{EF5E775E-FBDC-425E-9B3F-92DD164F0696}" srcId="{2A42F265-54E3-4D40-B6D7-552083790748}" destId="{C098B682-0971-4ACA-8DC2-F7486C8EE7BE}" srcOrd="6" destOrd="0" parTransId="{E277A83C-9BAA-4CC5-BE23-0B6F8AF7BEBE}" sibTransId="{3E4AFE33-F1D1-42F3-8E0F-208BEEDB5F66}"/>
    <dgm:cxn modelId="{120B1E89-1450-4CD8-8113-3307891FB3BB}" type="presOf" srcId="{2A42F265-54E3-4D40-B6D7-552083790748}" destId="{EE12978E-7EEA-404E-B162-7F2DB1590BCE}" srcOrd="0" destOrd="0" presId="urn:microsoft.com/office/officeart/2005/8/layout/orgChart1"/>
    <dgm:cxn modelId="{DC6DBA26-0863-4C64-809F-6428A6CAB804}" type="presOf" srcId="{622CA39A-EAB8-4245-98E5-0202858F0BE3}" destId="{B47802DB-6BF9-4749-8D27-AE348188CD4C}" srcOrd="1" destOrd="0" presId="urn:microsoft.com/office/officeart/2005/8/layout/orgChart1"/>
    <dgm:cxn modelId="{3907402D-5135-4667-A6B5-36F59C5B2CFA}" type="presOf" srcId="{DACA38AB-9243-446B-A5D5-967F889F7677}" destId="{58E8E330-4D63-4313-8283-0972E342D18A}" srcOrd="0" destOrd="0" presId="urn:microsoft.com/office/officeart/2005/8/layout/orgChart1"/>
    <dgm:cxn modelId="{0C9D212F-39E6-4A80-B232-2A0DBFA9EBEA}" type="presOf" srcId="{A9819A3E-2D84-487D-9360-C3A2045F4AC5}" destId="{9AB4043F-DAAC-42CC-BED9-E1F688427A97}" srcOrd="0" destOrd="0" presId="urn:microsoft.com/office/officeart/2005/8/layout/orgChart1"/>
    <dgm:cxn modelId="{482F89D1-FC70-4EE1-8C31-E1EFF609944D}" type="presOf" srcId="{B17A4B53-417F-4E4C-A34D-F8C7D68B9CC7}" destId="{E6613AC7-204A-47B5-AC83-8AFC1CA5414D}" srcOrd="0" destOrd="0" presId="urn:microsoft.com/office/officeart/2005/8/layout/orgChart1"/>
    <dgm:cxn modelId="{29325760-7B8C-4776-B327-27395ED5F51B}" srcId="{2A42F265-54E3-4D40-B6D7-552083790748}" destId="{B17A4B53-417F-4E4C-A34D-F8C7D68B9CC7}" srcOrd="2" destOrd="0" parTransId="{EFF3C6B2-D789-4687-B203-2D44B79989C2}" sibTransId="{9BC50734-26A6-4FD6-8652-E822CC574834}"/>
    <dgm:cxn modelId="{91CB3029-CC96-4D71-9920-5BDF90EAF567}" srcId="{40FB4A2E-8336-411D-9AA0-A49D5B333663}" destId="{4583F69B-3FAC-4CD3-B2D4-0B2A62ECDE60}" srcOrd="1" destOrd="0" parTransId="{85E8F4E6-2A1C-4F47-B84A-E23E927830DA}" sibTransId="{290C7642-3FE4-44C8-BD66-B350B5C85DAF}"/>
    <dgm:cxn modelId="{EB69EECF-A740-42CB-A703-F3165A354CC9}" srcId="{2A42F265-54E3-4D40-B6D7-552083790748}" destId="{40FB4A2E-8336-411D-9AA0-A49D5B333663}" srcOrd="4" destOrd="0" parTransId="{D77709F8-B74B-4F57-AC1E-4B10EFCEEC81}" sibTransId="{843D8380-CD21-4FB2-AD93-6E52C0196964}"/>
    <dgm:cxn modelId="{4F2E59C6-D7F5-4819-83CC-4AA4A88C7A01}" type="presOf" srcId="{D9304ADC-9A4F-45E1-93C1-7FFC470FEB6D}" destId="{719E6A51-81B7-40F2-9148-3A78D28EEEDE}" srcOrd="0" destOrd="0" presId="urn:microsoft.com/office/officeart/2005/8/layout/orgChart1"/>
    <dgm:cxn modelId="{AAAB9ADE-16AC-49F7-9CDD-4EDB3A1FDB47}" type="presOf" srcId="{916A864E-0A1D-498B-BDC2-295DD2FFA884}" destId="{035D9A24-0F6C-4C50-86A5-6BB4C7461FDE}" srcOrd="0" destOrd="0" presId="urn:microsoft.com/office/officeart/2005/8/layout/orgChart1"/>
    <dgm:cxn modelId="{B08A7850-69F7-421B-BF06-7B5C203F4051}" type="presOf" srcId="{0B7EAA35-C195-4666-BCB6-B999E6115EE2}" destId="{7A2FF5A5-E301-454E-A11A-1F7A374BDDB9}" srcOrd="0" destOrd="0" presId="urn:microsoft.com/office/officeart/2005/8/layout/orgChart1"/>
    <dgm:cxn modelId="{73CD9608-7232-46E3-9EF3-EB6C0332DC09}" type="presOf" srcId="{BB327EC5-9D9B-4E21-B60A-6F4886328155}" destId="{36C945C9-7FE2-4314-A675-FC991890B131}" srcOrd="1" destOrd="0" presId="urn:microsoft.com/office/officeart/2005/8/layout/orgChart1"/>
    <dgm:cxn modelId="{E1FACF13-F6CB-4CC6-B86A-9308B6E82F29}" srcId="{40FB4A2E-8336-411D-9AA0-A49D5B333663}" destId="{D9304ADC-9A4F-45E1-93C1-7FFC470FEB6D}" srcOrd="0" destOrd="0" parTransId="{C4D96C3D-9698-49BE-AABB-CACE1497159B}" sibTransId="{3D08FD86-33F8-4D4B-B1B2-1740A65EA83A}"/>
    <dgm:cxn modelId="{9BD6A4CE-4F84-428F-B115-0A03F4BE092E}" srcId="{40FB4A2E-8336-411D-9AA0-A49D5B333663}" destId="{622CA39A-EAB8-4245-98E5-0202858F0BE3}" srcOrd="2" destOrd="0" parTransId="{CEC31205-51F9-4BC4-9159-59706AF09416}" sibTransId="{A5B78930-6432-4B8F-B48B-294AE8CE2802}"/>
    <dgm:cxn modelId="{E0802F9E-A695-4A9B-907D-57058836D3A9}" type="presOf" srcId="{DACA38AB-9243-446B-A5D5-967F889F7677}" destId="{630FC0BF-2E99-451B-AAF9-F2CFB3ADB49C}" srcOrd="1" destOrd="0" presId="urn:microsoft.com/office/officeart/2005/8/layout/orgChart1"/>
    <dgm:cxn modelId="{F71C7C27-DDEB-4FBF-8692-A912925DA40B}" type="presOf" srcId="{0B7EAA35-C195-4666-BCB6-B999E6115EE2}" destId="{257AC122-C587-48A9-8DA3-C37F9D3B99D7}" srcOrd="1" destOrd="0" presId="urn:microsoft.com/office/officeart/2005/8/layout/orgChart1"/>
    <dgm:cxn modelId="{7081DE0A-62D8-41A3-8D2F-29B39795313B}" type="presOf" srcId="{D99DF906-D14E-487A-97E8-CD7160F27F0F}" destId="{44296042-F7CE-4118-9B3E-F34E2BDBE0DE}" srcOrd="1" destOrd="0" presId="urn:microsoft.com/office/officeart/2005/8/layout/orgChart1"/>
    <dgm:cxn modelId="{C949F120-567B-4580-8D18-9527EA2D9AFB}" type="presOf" srcId="{06471028-0EE6-43DD-A1E2-604E0D025E0C}" destId="{FCE151ED-6C0F-4441-BB10-B62CBB11551F}" srcOrd="1" destOrd="0" presId="urn:microsoft.com/office/officeart/2005/8/layout/orgChart1"/>
    <dgm:cxn modelId="{D164CFF7-1C24-4BF4-92AA-86C983C2F58C}" srcId="{2A42F265-54E3-4D40-B6D7-552083790748}" destId="{06471028-0EE6-43DD-A1E2-604E0D025E0C}" srcOrd="1" destOrd="0" parTransId="{50A34898-831D-48DC-A950-021F82037677}" sibTransId="{15D52D67-6958-4954-9C44-7156206A275D}"/>
    <dgm:cxn modelId="{CF474AA3-C084-48AF-96AB-4E369BA3A2BB}" srcId="{2A42F265-54E3-4D40-B6D7-552083790748}" destId="{DACA38AB-9243-446B-A5D5-967F889F7677}" srcOrd="5" destOrd="0" parTransId="{3AD2600B-184F-4748-A569-8733E33C83ED}" sibTransId="{3D7E9815-AFA1-4F0C-B5E3-8A2EA54C2456}"/>
    <dgm:cxn modelId="{77A3C6A7-8A04-4AF1-8138-342CC446990D}" type="presParOf" srcId="{EE12978E-7EEA-404E-B162-7F2DB1590BCE}" destId="{C08529F8-11B5-4AB0-8580-6D83C6E5E94B}" srcOrd="0" destOrd="0" presId="urn:microsoft.com/office/officeart/2005/8/layout/orgChart1"/>
    <dgm:cxn modelId="{534E8964-B360-49F8-A2FA-CD46E557EFC4}" type="presParOf" srcId="{C08529F8-11B5-4AB0-8580-6D83C6E5E94B}" destId="{F36D8399-7F8D-4DB1-B3FB-7702E143D508}" srcOrd="0" destOrd="0" presId="urn:microsoft.com/office/officeart/2005/8/layout/orgChart1"/>
    <dgm:cxn modelId="{2F5F4C85-6BDA-4E2C-8EA0-112E7E3D3A8F}" type="presParOf" srcId="{F36D8399-7F8D-4DB1-B3FB-7702E143D508}" destId="{2F2A996D-387A-4E79-B2D6-49B140679058}" srcOrd="0" destOrd="0" presId="urn:microsoft.com/office/officeart/2005/8/layout/orgChart1"/>
    <dgm:cxn modelId="{188B6235-4863-4093-A314-235DD7C7E586}" type="presParOf" srcId="{F36D8399-7F8D-4DB1-B3FB-7702E143D508}" destId="{E35ECFD7-8656-4625-8241-3CF0F01AF886}" srcOrd="1" destOrd="0" presId="urn:microsoft.com/office/officeart/2005/8/layout/orgChart1"/>
    <dgm:cxn modelId="{2A667EF7-EFCA-4CE8-9F26-C8400CBB00C3}" type="presParOf" srcId="{C08529F8-11B5-4AB0-8580-6D83C6E5E94B}" destId="{051379F0-6391-4FC0-A861-C41C73E489CC}" srcOrd="1" destOrd="0" presId="urn:microsoft.com/office/officeart/2005/8/layout/orgChart1"/>
    <dgm:cxn modelId="{7D41D891-2229-4045-B12D-ED154851F429}" type="presParOf" srcId="{C08529F8-11B5-4AB0-8580-6D83C6E5E94B}" destId="{7EFB90E2-74E0-4894-AF30-24E0FD07808A}" srcOrd="2" destOrd="0" presId="urn:microsoft.com/office/officeart/2005/8/layout/orgChart1"/>
    <dgm:cxn modelId="{8E5899EA-B2D0-4AE0-A91D-4A026DD01B81}" type="presParOf" srcId="{EE12978E-7EEA-404E-B162-7F2DB1590BCE}" destId="{C1AD40B7-A324-42AE-AE15-A45BD06795F3}" srcOrd="1" destOrd="0" presId="urn:microsoft.com/office/officeart/2005/8/layout/orgChart1"/>
    <dgm:cxn modelId="{4B364C48-21A9-4C15-A241-CC949B2CC030}" type="presParOf" srcId="{C1AD40B7-A324-42AE-AE15-A45BD06795F3}" destId="{2DAEA944-FBFF-4CF8-BA38-30CC88DE26CB}" srcOrd="0" destOrd="0" presId="urn:microsoft.com/office/officeart/2005/8/layout/orgChart1"/>
    <dgm:cxn modelId="{17205C71-9B72-4A78-8555-401A5D8E6B26}" type="presParOf" srcId="{2DAEA944-FBFF-4CF8-BA38-30CC88DE26CB}" destId="{36453DC7-160B-430B-808A-B2F73E484542}" srcOrd="0" destOrd="0" presId="urn:microsoft.com/office/officeart/2005/8/layout/orgChart1"/>
    <dgm:cxn modelId="{306C53DB-41DC-450A-A79B-A204A0B4E782}" type="presParOf" srcId="{2DAEA944-FBFF-4CF8-BA38-30CC88DE26CB}" destId="{FCE151ED-6C0F-4441-BB10-B62CBB11551F}" srcOrd="1" destOrd="0" presId="urn:microsoft.com/office/officeart/2005/8/layout/orgChart1"/>
    <dgm:cxn modelId="{DE812FCB-49D2-47A2-B614-5CC5419C88BA}" type="presParOf" srcId="{C1AD40B7-A324-42AE-AE15-A45BD06795F3}" destId="{6D5341BD-ACB7-4BC4-B152-00A5F1A6EDE0}" srcOrd="1" destOrd="0" presId="urn:microsoft.com/office/officeart/2005/8/layout/orgChart1"/>
    <dgm:cxn modelId="{6831C636-642F-4CC1-8EDB-1ACCD2815886}" type="presParOf" srcId="{C1AD40B7-A324-42AE-AE15-A45BD06795F3}" destId="{2A643327-4610-423A-BD53-3BA6F0055C6C}" srcOrd="2" destOrd="0" presId="urn:microsoft.com/office/officeart/2005/8/layout/orgChart1"/>
    <dgm:cxn modelId="{10872F76-24A5-458F-9823-DCC3FC3E592D}" type="presParOf" srcId="{EE12978E-7EEA-404E-B162-7F2DB1590BCE}" destId="{0C0FAF02-D637-4B03-82E8-82ADD6A94A97}" srcOrd="2" destOrd="0" presId="urn:microsoft.com/office/officeart/2005/8/layout/orgChart1"/>
    <dgm:cxn modelId="{7DA911DE-1C3F-4CC2-ADD9-CA8E9552589F}" type="presParOf" srcId="{0C0FAF02-D637-4B03-82E8-82ADD6A94A97}" destId="{EE4F0B4A-F261-4716-BA37-7769D3F57644}" srcOrd="0" destOrd="0" presId="urn:microsoft.com/office/officeart/2005/8/layout/orgChart1"/>
    <dgm:cxn modelId="{D7B1F6F3-863B-422D-8279-3FCFD8192541}" type="presParOf" srcId="{EE4F0B4A-F261-4716-BA37-7769D3F57644}" destId="{E6613AC7-204A-47B5-AC83-8AFC1CA5414D}" srcOrd="0" destOrd="0" presId="urn:microsoft.com/office/officeart/2005/8/layout/orgChart1"/>
    <dgm:cxn modelId="{DA3C9BDE-6E01-4CEF-A41D-549B580A7402}" type="presParOf" srcId="{EE4F0B4A-F261-4716-BA37-7769D3F57644}" destId="{44AEF234-72CD-4BF0-A756-A22D0126F000}" srcOrd="1" destOrd="0" presId="urn:microsoft.com/office/officeart/2005/8/layout/orgChart1"/>
    <dgm:cxn modelId="{3FF54CEB-E1E5-4E3E-8233-87CF5FD715FB}" type="presParOf" srcId="{0C0FAF02-D637-4B03-82E8-82ADD6A94A97}" destId="{E0839E59-2556-40B3-ABA1-026F0B03143B}" srcOrd="1" destOrd="0" presId="urn:microsoft.com/office/officeart/2005/8/layout/orgChart1"/>
    <dgm:cxn modelId="{94FACC87-789C-4B35-BDAA-4005A7908E23}" type="presParOf" srcId="{0C0FAF02-D637-4B03-82E8-82ADD6A94A97}" destId="{6B27CC84-982F-4932-A66A-BC97150F2985}" srcOrd="2" destOrd="0" presId="urn:microsoft.com/office/officeart/2005/8/layout/orgChart1"/>
    <dgm:cxn modelId="{B49DC278-2A43-4427-B43A-B88E25E69221}" type="presParOf" srcId="{EE12978E-7EEA-404E-B162-7F2DB1590BCE}" destId="{4BDC2E8F-E4DE-4AF2-A0A1-FF2EC0755E6D}" srcOrd="3" destOrd="0" presId="urn:microsoft.com/office/officeart/2005/8/layout/orgChart1"/>
    <dgm:cxn modelId="{820D6143-23F6-4772-9C4C-069FC494FC2D}" type="presParOf" srcId="{4BDC2E8F-E4DE-4AF2-A0A1-FF2EC0755E6D}" destId="{900191B3-6A32-4BED-A9D4-10566F25DBAC}" srcOrd="0" destOrd="0" presId="urn:microsoft.com/office/officeart/2005/8/layout/orgChart1"/>
    <dgm:cxn modelId="{D90C973F-5C62-4A7B-BCEF-F3B6F726F856}" type="presParOf" srcId="{900191B3-6A32-4BED-A9D4-10566F25DBAC}" destId="{47825BF8-76EB-43D4-BC6F-2EB3064FC103}" srcOrd="0" destOrd="0" presId="urn:microsoft.com/office/officeart/2005/8/layout/orgChart1"/>
    <dgm:cxn modelId="{B83174B5-98F2-4094-B352-E154ACD1876F}" type="presParOf" srcId="{900191B3-6A32-4BED-A9D4-10566F25DBAC}" destId="{36C945C9-7FE2-4314-A675-FC991890B131}" srcOrd="1" destOrd="0" presId="urn:microsoft.com/office/officeart/2005/8/layout/orgChart1"/>
    <dgm:cxn modelId="{49961BCD-3370-471B-A2C3-4D4D37867719}" type="presParOf" srcId="{4BDC2E8F-E4DE-4AF2-A0A1-FF2EC0755E6D}" destId="{AD6B559C-5F9D-47C2-98C1-8D0B647F1CCD}" srcOrd="1" destOrd="0" presId="urn:microsoft.com/office/officeart/2005/8/layout/orgChart1"/>
    <dgm:cxn modelId="{B0F7F8A5-9E75-42DC-98D0-07C2AD7764C0}" type="presParOf" srcId="{4BDC2E8F-E4DE-4AF2-A0A1-FF2EC0755E6D}" destId="{F68F86B9-CC02-4863-9C22-B55854F22B41}" srcOrd="2" destOrd="0" presId="urn:microsoft.com/office/officeart/2005/8/layout/orgChart1"/>
    <dgm:cxn modelId="{8D143423-44A0-479F-A486-DFB47625FBAC}" type="presParOf" srcId="{EE12978E-7EEA-404E-B162-7F2DB1590BCE}" destId="{00D01A44-9302-4462-BEB4-F61E53B9AC2E}" srcOrd="4" destOrd="0" presId="urn:microsoft.com/office/officeart/2005/8/layout/orgChart1"/>
    <dgm:cxn modelId="{64EF61B1-7C99-4829-96A4-F170BDCC8E24}" type="presParOf" srcId="{00D01A44-9302-4462-BEB4-F61E53B9AC2E}" destId="{3C59AE50-C5C9-415C-A0E2-71D805AF5106}" srcOrd="0" destOrd="0" presId="urn:microsoft.com/office/officeart/2005/8/layout/orgChart1"/>
    <dgm:cxn modelId="{1332AD63-AF19-415F-8442-94E60DB8AED6}" type="presParOf" srcId="{3C59AE50-C5C9-415C-A0E2-71D805AF5106}" destId="{531C37AD-0AAC-43A3-9EB0-D5410DE4A4DE}" srcOrd="0" destOrd="0" presId="urn:microsoft.com/office/officeart/2005/8/layout/orgChart1"/>
    <dgm:cxn modelId="{F77D866B-1724-46E0-B8FE-625EE94237B3}" type="presParOf" srcId="{3C59AE50-C5C9-415C-A0E2-71D805AF5106}" destId="{DB3C18D6-27E8-4209-A3F0-2EEEE4D21837}" srcOrd="1" destOrd="0" presId="urn:microsoft.com/office/officeart/2005/8/layout/orgChart1"/>
    <dgm:cxn modelId="{23932A9B-A38D-43EC-96D2-DF6589C59821}" type="presParOf" srcId="{00D01A44-9302-4462-BEB4-F61E53B9AC2E}" destId="{CD2E4553-5E5D-4183-9FC0-BCDEB09F4DE5}" srcOrd="1" destOrd="0" presId="urn:microsoft.com/office/officeart/2005/8/layout/orgChart1"/>
    <dgm:cxn modelId="{0B26FEE0-673C-4C1A-BCCC-5182F3B59F7A}" type="presParOf" srcId="{CD2E4553-5E5D-4183-9FC0-BCDEB09F4DE5}" destId="{39EBDA4D-80FC-4D27-91C7-0284C53CD15C}" srcOrd="0" destOrd="0" presId="urn:microsoft.com/office/officeart/2005/8/layout/orgChart1"/>
    <dgm:cxn modelId="{8EF163B3-D900-44B3-8BFA-C32355BCCD94}" type="presParOf" srcId="{CD2E4553-5E5D-4183-9FC0-BCDEB09F4DE5}" destId="{8830B740-C69F-4AE8-9E25-E98EA67EB96C}" srcOrd="1" destOrd="0" presId="urn:microsoft.com/office/officeart/2005/8/layout/orgChart1"/>
    <dgm:cxn modelId="{AD3BBF05-8E94-479E-B634-2E6736A91BAC}" type="presParOf" srcId="{8830B740-C69F-4AE8-9E25-E98EA67EB96C}" destId="{C1BC5193-CA70-4C69-86BA-507A3DF2ADC0}" srcOrd="0" destOrd="0" presId="urn:microsoft.com/office/officeart/2005/8/layout/orgChart1"/>
    <dgm:cxn modelId="{5BCC6AAD-B806-48FA-8CEB-61274C4C9C93}" type="presParOf" srcId="{C1BC5193-CA70-4C69-86BA-507A3DF2ADC0}" destId="{719E6A51-81B7-40F2-9148-3A78D28EEEDE}" srcOrd="0" destOrd="0" presId="urn:microsoft.com/office/officeart/2005/8/layout/orgChart1"/>
    <dgm:cxn modelId="{3A3B26C8-755A-45C5-B8D5-BE7A1ADDFB1C}" type="presParOf" srcId="{C1BC5193-CA70-4C69-86BA-507A3DF2ADC0}" destId="{9B305718-23B7-43AF-95E0-31F20C4FBEAD}" srcOrd="1" destOrd="0" presId="urn:microsoft.com/office/officeart/2005/8/layout/orgChart1"/>
    <dgm:cxn modelId="{1BE70FEB-3162-46AB-8904-E56B741AD0FC}" type="presParOf" srcId="{8830B740-C69F-4AE8-9E25-E98EA67EB96C}" destId="{76326AED-DA77-400A-A6CB-F0F0ABBA9CB2}" srcOrd="1" destOrd="0" presId="urn:microsoft.com/office/officeart/2005/8/layout/orgChart1"/>
    <dgm:cxn modelId="{39F91653-6CDF-4C0E-8414-4ED40BDAFD0B}" type="presParOf" srcId="{76326AED-DA77-400A-A6CB-F0F0ABBA9CB2}" destId="{A910291A-268F-4ED6-8C94-98A791A9DF1E}" srcOrd="0" destOrd="0" presId="urn:microsoft.com/office/officeart/2005/8/layout/orgChart1"/>
    <dgm:cxn modelId="{49182D9E-0664-4EE7-9AB6-815157342D30}" type="presParOf" srcId="{76326AED-DA77-400A-A6CB-F0F0ABBA9CB2}" destId="{B355AFA4-E96C-448B-934B-8791C147622B}" srcOrd="1" destOrd="0" presId="urn:microsoft.com/office/officeart/2005/8/layout/orgChart1"/>
    <dgm:cxn modelId="{ADB358F0-6BA9-427A-897C-A4662EA756E7}" type="presParOf" srcId="{B355AFA4-E96C-448B-934B-8791C147622B}" destId="{F7A458E2-BCC0-4310-AD93-B98A08C8450E}" srcOrd="0" destOrd="0" presId="urn:microsoft.com/office/officeart/2005/8/layout/orgChart1"/>
    <dgm:cxn modelId="{2A545D8F-3696-44E1-9B3E-25C3989DD4A9}" type="presParOf" srcId="{F7A458E2-BCC0-4310-AD93-B98A08C8450E}" destId="{E9015085-69EF-402A-8632-F1046F423D80}" srcOrd="0" destOrd="0" presId="urn:microsoft.com/office/officeart/2005/8/layout/orgChart1"/>
    <dgm:cxn modelId="{BF0CE7E5-C0B2-47F6-9AC9-D157485BC772}" type="presParOf" srcId="{F7A458E2-BCC0-4310-AD93-B98A08C8450E}" destId="{8BA96DC4-17A8-44EE-86C3-D81D6A426635}" srcOrd="1" destOrd="0" presId="urn:microsoft.com/office/officeart/2005/8/layout/orgChart1"/>
    <dgm:cxn modelId="{0E493599-855B-4F86-918E-574767E4FAD3}" type="presParOf" srcId="{B355AFA4-E96C-448B-934B-8791C147622B}" destId="{3495043C-3289-4923-BA8A-06A14293F8AE}" srcOrd="1" destOrd="0" presId="urn:microsoft.com/office/officeart/2005/8/layout/orgChart1"/>
    <dgm:cxn modelId="{08137537-365B-4823-93D8-ACFE934E3898}" type="presParOf" srcId="{3495043C-3289-4923-BA8A-06A14293F8AE}" destId="{035D9A24-0F6C-4C50-86A5-6BB4C7461FDE}" srcOrd="0" destOrd="0" presId="urn:microsoft.com/office/officeart/2005/8/layout/orgChart1"/>
    <dgm:cxn modelId="{2E6EDFBD-39E7-40F7-8178-74AC5F4EFDF6}" type="presParOf" srcId="{3495043C-3289-4923-BA8A-06A14293F8AE}" destId="{EF3A42AC-CA47-4904-A147-687EC2624FE8}" srcOrd="1" destOrd="0" presId="urn:microsoft.com/office/officeart/2005/8/layout/orgChart1"/>
    <dgm:cxn modelId="{7704D4A2-069E-422A-A535-30ADEA4E3F6C}" type="presParOf" srcId="{EF3A42AC-CA47-4904-A147-687EC2624FE8}" destId="{3751CAC4-3323-417F-AE36-9B6A19BF1F34}" srcOrd="0" destOrd="0" presId="urn:microsoft.com/office/officeart/2005/8/layout/orgChart1"/>
    <dgm:cxn modelId="{DDA9EBED-09E6-4660-A2B4-4358A354EAFF}" type="presParOf" srcId="{3751CAC4-3323-417F-AE36-9B6A19BF1F34}" destId="{7A2FF5A5-E301-454E-A11A-1F7A374BDDB9}" srcOrd="0" destOrd="0" presId="urn:microsoft.com/office/officeart/2005/8/layout/orgChart1"/>
    <dgm:cxn modelId="{DF2D7518-27A9-441C-9AD3-8CBFA1B5BF0E}" type="presParOf" srcId="{3751CAC4-3323-417F-AE36-9B6A19BF1F34}" destId="{257AC122-C587-48A9-8DA3-C37F9D3B99D7}" srcOrd="1" destOrd="0" presId="urn:microsoft.com/office/officeart/2005/8/layout/orgChart1"/>
    <dgm:cxn modelId="{D983270F-281B-4A10-94D8-929292E3CAA8}" type="presParOf" srcId="{EF3A42AC-CA47-4904-A147-687EC2624FE8}" destId="{4C8297F6-C0F7-47F3-B921-85548226BED1}" srcOrd="1" destOrd="0" presId="urn:microsoft.com/office/officeart/2005/8/layout/orgChart1"/>
    <dgm:cxn modelId="{4D7E72E4-1783-4DB0-9533-4B76594EBF76}" type="presParOf" srcId="{EF3A42AC-CA47-4904-A147-687EC2624FE8}" destId="{A9878C25-F4D5-4AAC-AEBE-DD07D4B21FB2}" srcOrd="2" destOrd="0" presId="urn:microsoft.com/office/officeart/2005/8/layout/orgChart1"/>
    <dgm:cxn modelId="{EE392E4B-5FC5-42A3-9DAF-67B404367104}" type="presParOf" srcId="{B355AFA4-E96C-448B-934B-8791C147622B}" destId="{9FFD76BE-F4C7-48F4-927D-78C455600898}" srcOrd="2" destOrd="0" presId="urn:microsoft.com/office/officeart/2005/8/layout/orgChart1"/>
    <dgm:cxn modelId="{665A1CCB-B87D-4FBB-A430-0364C8B49645}" type="presParOf" srcId="{8830B740-C69F-4AE8-9E25-E98EA67EB96C}" destId="{404A36F1-ECAE-471F-B464-C601AF5B4D2F}" srcOrd="2" destOrd="0" presId="urn:microsoft.com/office/officeart/2005/8/layout/orgChart1"/>
    <dgm:cxn modelId="{9D2067F1-F468-4FD4-9C23-7BA316DA103D}" type="presParOf" srcId="{CD2E4553-5E5D-4183-9FC0-BCDEB09F4DE5}" destId="{5BB364E8-5256-43B0-89EA-AD1CC235590C}" srcOrd="2" destOrd="0" presId="urn:microsoft.com/office/officeart/2005/8/layout/orgChart1"/>
    <dgm:cxn modelId="{44F0999B-FB58-4DC7-92F5-9FED84E521E1}" type="presParOf" srcId="{CD2E4553-5E5D-4183-9FC0-BCDEB09F4DE5}" destId="{1A533C62-0025-4025-B7E3-274D03047FB5}" srcOrd="3" destOrd="0" presId="urn:microsoft.com/office/officeart/2005/8/layout/orgChart1"/>
    <dgm:cxn modelId="{F1C93546-E342-444C-90D6-C30DB22B9EC2}" type="presParOf" srcId="{1A533C62-0025-4025-B7E3-274D03047FB5}" destId="{499CF6CC-CA3A-4176-860E-3E93BEBFD195}" srcOrd="0" destOrd="0" presId="urn:microsoft.com/office/officeart/2005/8/layout/orgChart1"/>
    <dgm:cxn modelId="{5471CD0F-1A93-4F7E-BCE1-7BB522C80238}" type="presParOf" srcId="{499CF6CC-CA3A-4176-860E-3E93BEBFD195}" destId="{6F83A434-93EA-4B59-8758-C45E2CE6DA93}" srcOrd="0" destOrd="0" presId="urn:microsoft.com/office/officeart/2005/8/layout/orgChart1"/>
    <dgm:cxn modelId="{4664DF86-797C-4CFC-9736-AD04D736AD58}" type="presParOf" srcId="{499CF6CC-CA3A-4176-860E-3E93BEBFD195}" destId="{AC9BF014-1FE1-41B2-AFAC-36646F72B093}" srcOrd="1" destOrd="0" presId="urn:microsoft.com/office/officeart/2005/8/layout/orgChart1"/>
    <dgm:cxn modelId="{F5C51D38-7E56-426A-9AF9-A446B2AA1A27}" type="presParOf" srcId="{1A533C62-0025-4025-B7E3-274D03047FB5}" destId="{BB065872-53DE-4B8F-8DFB-FEF384E11FCF}" srcOrd="1" destOrd="0" presId="urn:microsoft.com/office/officeart/2005/8/layout/orgChart1"/>
    <dgm:cxn modelId="{982907BA-A7C4-4E6B-ABB9-A9CA01263B33}" type="presParOf" srcId="{BB065872-53DE-4B8F-8DFB-FEF384E11FCF}" destId="{9AB4043F-DAAC-42CC-BED9-E1F688427A97}" srcOrd="0" destOrd="0" presId="urn:microsoft.com/office/officeart/2005/8/layout/orgChart1"/>
    <dgm:cxn modelId="{8CDE67B1-3543-4652-B588-B31E5625FC42}" type="presParOf" srcId="{BB065872-53DE-4B8F-8DFB-FEF384E11FCF}" destId="{22E57BFD-1C94-4088-A7BD-1EB146205204}" srcOrd="1" destOrd="0" presId="urn:microsoft.com/office/officeart/2005/8/layout/orgChart1"/>
    <dgm:cxn modelId="{D9C143B9-7A03-4C5E-8090-A5315AAB2912}" type="presParOf" srcId="{22E57BFD-1C94-4088-A7BD-1EB146205204}" destId="{B2CD2BC4-5CEC-4937-96A4-1941B21A80DE}" srcOrd="0" destOrd="0" presId="urn:microsoft.com/office/officeart/2005/8/layout/orgChart1"/>
    <dgm:cxn modelId="{7D31D402-F37B-4794-B2AC-DB17E5F5B03E}" type="presParOf" srcId="{B2CD2BC4-5CEC-4937-96A4-1941B21A80DE}" destId="{B6B28551-3D7B-43A2-925E-2C973B38CB66}" srcOrd="0" destOrd="0" presId="urn:microsoft.com/office/officeart/2005/8/layout/orgChart1"/>
    <dgm:cxn modelId="{E70FEE48-30D9-4B4B-A089-670A0BCEC82E}" type="presParOf" srcId="{B2CD2BC4-5CEC-4937-96A4-1941B21A80DE}" destId="{C190714B-0E5A-4F57-83AB-BE7D6E14DD24}" srcOrd="1" destOrd="0" presId="urn:microsoft.com/office/officeart/2005/8/layout/orgChart1"/>
    <dgm:cxn modelId="{8849AE79-42B0-47EE-AD44-F1D3CD9BB04E}" type="presParOf" srcId="{22E57BFD-1C94-4088-A7BD-1EB146205204}" destId="{BAF2769C-CA83-462E-A914-059C47039F7F}" srcOrd="1" destOrd="0" presId="urn:microsoft.com/office/officeart/2005/8/layout/orgChart1"/>
    <dgm:cxn modelId="{BD80A824-F94D-4DE5-BB64-7DDBDA857B51}" type="presParOf" srcId="{BAF2769C-CA83-462E-A914-059C47039F7F}" destId="{7EB718AA-D44E-41BD-8FEE-7CAC5009B4C4}" srcOrd="0" destOrd="0" presId="urn:microsoft.com/office/officeart/2005/8/layout/orgChart1"/>
    <dgm:cxn modelId="{442A9D42-294C-4019-A9D1-FE0E33026173}" type="presParOf" srcId="{BAF2769C-CA83-462E-A914-059C47039F7F}" destId="{CFE8B0EF-8B95-4E5E-BD16-CDD92BF527E8}" srcOrd="1" destOrd="0" presId="urn:microsoft.com/office/officeart/2005/8/layout/orgChart1"/>
    <dgm:cxn modelId="{0BDB7882-0319-4FF8-80FB-87487189A2B2}" type="presParOf" srcId="{CFE8B0EF-8B95-4E5E-BD16-CDD92BF527E8}" destId="{59B637A1-6F39-48BC-BB51-ED160BB81A9E}" srcOrd="0" destOrd="0" presId="urn:microsoft.com/office/officeart/2005/8/layout/orgChart1"/>
    <dgm:cxn modelId="{989E4282-631D-451F-AA1E-1B495475D681}" type="presParOf" srcId="{59B637A1-6F39-48BC-BB51-ED160BB81A9E}" destId="{42207FFE-7CBD-4BC8-BA73-B87FDEE802A8}" srcOrd="0" destOrd="0" presId="urn:microsoft.com/office/officeart/2005/8/layout/orgChart1"/>
    <dgm:cxn modelId="{9EAF8C17-CB46-4873-ADB3-CBF0DCE5C226}" type="presParOf" srcId="{59B637A1-6F39-48BC-BB51-ED160BB81A9E}" destId="{44296042-F7CE-4118-9B3E-F34E2BDBE0DE}" srcOrd="1" destOrd="0" presId="urn:microsoft.com/office/officeart/2005/8/layout/orgChart1"/>
    <dgm:cxn modelId="{A53AA721-AEA5-4473-8D94-6B7BCBC6F035}" type="presParOf" srcId="{CFE8B0EF-8B95-4E5E-BD16-CDD92BF527E8}" destId="{22A3680F-D409-47F6-8E99-D80FA5EF2632}" srcOrd="1" destOrd="0" presId="urn:microsoft.com/office/officeart/2005/8/layout/orgChart1"/>
    <dgm:cxn modelId="{E34E3D95-F82A-4D13-A994-F8B452F534D8}" type="presParOf" srcId="{CFE8B0EF-8B95-4E5E-BD16-CDD92BF527E8}" destId="{A89555DB-3435-4132-BA97-ECD97E851D1C}" srcOrd="2" destOrd="0" presId="urn:microsoft.com/office/officeart/2005/8/layout/orgChart1"/>
    <dgm:cxn modelId="{6D10429F-B770-40EA-90DA-9B28B61F11F9}" type="presParOf" srcId="{22E57BFD-1C94-4088-A7BD-1EB146205204}" destId="{82A2CB80-8A12-466B-85E9-C4229CD6FBB5}" srcOrd="2" destOrd="0" presId="urn:microsoft.com/office/officeart/2005/8/layout/orgChart1"/>
    <dgm:cxn modelId="{A2F4B401-8DC3-48DF-855B-9527DB21947E}" type="presParOf" srcId="{1A533C62-0025-4025-B7E3-274D03047FB5}" destId="{CC293F6A-D574-4231-9C14-707367D8786D}" srcOrd="2" destOrd="0" presId="urn:microsoft.com/office/officeart/2005/8/layout/orgChart1"/>
    <dgm:cxn modelId="{FDA4B50C-3FFB-4AF0-9CAC-341AEB4F9A35}" type="presParOf" srcId="{CD2E4553-5E5D-4183-9FC0-BCDEB09F4DE5}" destId="{AC05AAE8-9CCF-4667-AC6A-3EAB411EA5DB}" srcOrd="4" destOrd="0" presId="urn:microsoft.com/office/officeart/2005/8/layout/orgChart1"/>
    <dgm:cxn modelId="{F99996C9-F361-431C-81CD-C4258C8E3DBA}" type="presParOf" srcId="{CD2E4553-5E5D-4183-9FC0-BCDEB09F4DE5}" destId="{2151BDE5-BD33-421E-B917-0524AA7C21F6}" srcOrd="5" destOrd="0" presId="urn:microsoft.com/office/officeart/2005/8/layout/orgChart1"/>
    <dgm:cxn modelId="{0A9B975B-34F2-4802-973C-C0AC62832593}" type="presParOf" srcId="{2151BDE5-BD33-421E-B917-0524AA7C21F6}" destId="{E485561D-B4DE-4BB6-8B55-2C926A5D5D66}" srcOrd="0" destOrd="0" presId="urn:microsoft.com/office/officeart/2005/8/layout/orgChart1"/>
    <dgm:cxn modelId="{3FB153CF-51B3-4B90-A2C6-F6D95C63F314}" type="presParOf" srcId="{E485561D-B4DE-4BB6-8B55-2C926A5D5D66}" destId="{D4FE1AB7-6806-46C1-A66E-C392F8BAB865}" srcOrd="0" destOrd="0" presId="urn:microsoft.com/office/officeart/2005/8/layout/orgChart1"/>
    <dgm:cxn modelId="{ECAE23D8-60C9-4549-AFEE-8FCF6231733F}" type="presParOf" srcId="{E485561D-B4DE-4BB6-8B55-2C926A5D5D66}" destId="{B47802DB-6BF9-4749-8D27-AE348188CD4C}" srcOrd="1" destOrd="0" presId="urn:microsoft.com/office/officeart/2005/8/layout/orgChart1"/>
    <dgm:cxn modelId="{FA42CEF3-DAD6-4F34-8441-417D9D00A0A1}" type="presParOf" srcId="{2151BDE5-BD33-421E-B917-0524AA7C21F6}" destId="{AA4EC653-6642-4EEB-8097-CD238E4CA094}" srcOrd="1" destOrd="0" presId="urn:microsoft.com/office/officeart/2005/8/layout/orgChart1"/>
    <dgm:cxn modelId="{9B668852-982B-4B96-852A-AA7365F2C2CF}" type="presParOf" srcId="{AA4EC653-6642-4EEB-8097-CD238E4CA094}" destId="{D4AEEB42-6506-4A5F-A853-8B03D27AFB3E}" srcOrd="0" destOrd="0" presId="urn:microsoft.com/office/officeart/2005/8/layout/orgChart1"/>
    <dgm:cxn modelId="{2A1DAC16-64C3-4CB2-8ABA-4E6C576EDA0B}" type="presParOf" srcId="{AA4EC653-6642-4EEB-8097-CD238E4CA094}" destId="{17746CF6-B373-433D-9169-DF33004B641A}" srcOrd="1" destOrd="0" presId="urn:microsoft.com/office/officeart/2005/8/layout/orgChart1"/>
    <dgm:cxn modelId="{34BC21B1-C1CF-462E-8756-F0DCFEDD0CD8}" type="presParOf" srcId="{17746CF6-B373-433D-9169-DF33004B641A}" destId="{945200BD-C06F-4410-B2B0-8EAE95D855AB}" srcOrd="0" destOrd="0" presId="urn:microsoft.com/office/officeart/2005/8/layout/orgChart1"/>
    <dgm:cxn modelId="{60C62CA6-3C4C-492C-8A2C-2E41DF162FFF}" type="presParOf" srcId="{945200BD-C06F-4410-B2B0-8EAE95D855AB}" destId="{38423551-D58E-4CFB-9744-162A7E0ED047}" srcOrd="0" destOrd="0" presId="urn:microsoft.com/office/officeart/2005/8/layout/orgChart1"/>
    <dgm:cxn modelId="{4B535819-75AA-434C-BC17-60CBE475DFB0}" type="presParOf" srcId="{945200BD-C06F-4410-B2B0-8EAE95D855AB}" destId="{4EA03E3D-2AAA-4940-A773-D3CB129ADF04}" srcOrd="1" destOrd="0" presId="urn:microsoft.com/office/officeart/2005/8/layout/orgChart1"/>
    <dgm:cxn modelId="{37CB7CDF-9FD3-4767-A7CE-19AAA592B97B}" type="presParOf" srcId="{17746CF6-B373-433D-9169-DF33004B641A}" destId="{F5CFE16D-69A4-485A-BED1-30A60B0AACCE}" srcOrd="1" destOrd="0" presId="urn:microsoft.com/office/officeart/2005/8/layout/orgChart1"/>
    <dgm:cxn modelId="{8FAD5F39-3F7F-4DC3-981E-F96C98C4E6A4}" type="presParOf" srcId="{17746CF6-B373-433D-9169-DF33004B641A}" destId="{EB526FBD-2582-4E69-BD21-947CEC9A15F8}" srcOrd="2" destOrd="0" presId="urn:microsoft.com/office/officeart/2005/8/layout/orgChart1"/>
    <dgm:cxn modelId="{806C0480-ACD3-415F-A290-50E5A96DE15D}" type="presParOf" srcId="{2151BDE5-BD33-421E-B917-0524AA7C21F6}" destId="{5631770E-2C0A-48C9-9E97-6954E33D5D7E}" srcOrd="2" destOrd="0" presId="urn:microsoft.com/office/officeart/2005/8/layout/orgChart1"/>
    <dgm:cxn modelId="{7BEBDA22-EDE7-48C9-8710-C0BD3ED442FA}" type="presParOf" srcId="{00D01A44-9302-4462-BEB4-F61E53B9AC2E}" destId="{B8450EF0-D881-476E-890E-5BB83A5DFF79}" srcOrd="2" destOrd="0" presId="urn:microsoft.com/office/officeart/2005/8/layout/orgChart1"/>
    <dgm:cxn modelId="{B3E122CF-8D24-4C72-A311-7B27F3627CE7}" type="presParOf" srcId="{EE12978E-7EEA-404E-B162-7F2DB1590BCE}" destId="{89326EAB-216C-4805-A6CE-AF42BBC98377}" srcOrd="5" destOrd="0" presId="urn:microsoft.com/office/officeart/2005/8/layout/orgChart1"/>
    <dgm:cxn modelId="{FCCEFEDC-99B6-4C99-901C-9BB665F8D154}" type="presParOf" srcId="{89326EAB-216C-4805-A6CE-AF42BBC98377}" destId="{EDA8DE92-AD03-496E-862A-3695E73A257B}" srcOrd="0" destOrd="0" presId="urn:microsoft.com/office/officeart/2005/8/layout/orgChart1"/>
    <dgm:cxn modelId="{43648A63-19B3-4115-AE91-FA10A0FAA31A}" type="presParOf" srcId="{EDA8DE92-AD03-496E-862A-3695E73A257B}" destId="{58E8E330-4D63-4313-8283-0972E342D18A}" srcOrd="0" destOrd="0" presId="urn:microsoft.com/office/officeart/2005/8/layout/orgChart1"/>
    <dgm:cxn modelId="{3888E133-00AB-4297-9DB7-D8AA3D7206F1}" type="presParOf" srcId="{EDA8DE92-AD03-496E-862A-3695E73A257B}" destId="{630FC0BF-2E99-451B-AAF9-F2CFB3ADB49C}" srcOrd="1" destOrd="0" presId="urn:microsoft.com/office/officeart/2005/8/layout/orgChart1"/>
    <dgm:cxn modelId="{1CD61D05-D455-4D52-8F67-4BF21A0A7ECA}" type="presParOf" srcId="{89326EAB-216C-4805-A6CE-AF42BBC98377}" destId="{A3C33106-6CDB-47A8-9B04-02DBBC77EFBB}" srcOrd="1" destOrd="0" presId="urn:microsoft.com/office/officeart/2005/8/layout/orgChart1"/>
    <dgm:cxn modelId="{5D242E55-A0B1-4721-9F99-CA5420C24444}" type="presParOf" srcId="{89326EAB-216C-4805-A6CE-AF42BBC98377}" destId="{B277F9B2-BE13-43B2-B7B1-C8CABCB3E404}" srcOrd="2" destOrd="0" presId="urn:microsoft.com/office/officeart/2005/8/layout/orgChart1"/>
    <dgm:cxn modelId="{B69C82EE-1B78-4EFC-A820-59AEBC2500EA}" type="presParOf" srcId="{EE12978E-7EEA-404E-B162-7F2DB1590BCE}" destId="{10DC6BB4-806F-431E-8313-E1426978D3FF}" srcOrd="6" destOrd="0" presId="urn:microsoft.com/office/officeart/2005/8/layout/orgChart1"/>
    <dgm:cxn modelId="{9B1D53AC-9F3D-415F-8E53-F3951AF65023}" type="presParOf" srcId="{10DC6BB4-806F-431E-8313-E1426978D3FF}" destId="{4121E14D-E2EA-4349-AF09-D841C3C3817D}" srcOrd="0" destOrd="0" presId="urn:microsoft.com/office/officeart/2005/8/layout/orgChart1"/>
    <dgm:cxn modelId="{74B10B1E-57E2-4074-AE89-0F691F783C07}" type="presParOf" srcId="{4121E14D-E2EA-4349-AF09-D841C3C3817D}" destId="{A58F678D-A383-44D3-B306-D3EFC92C5582}" srcOrd="0" destOrd="0" presId="urn:microsoft.com/office/officeart/2005/8/layout/orgChart1"/>
    <dgm:cxn modelId="{67326DB0-4606-434F-8B7F-FEE0C32C852E}" type="presParOf" srcId="{4121E14D-E2EA-4349-AF09-D841C3C3817D}" destId="{F48A7EAF-8FED-4065-B4CF-DE789F9476F8}" srcOrd="1" destOrd="0" presId="urn:microsoft.com/office/officeart/2005/8/layout/orgChart1"/>
    <dgm:cxn modelId="{E47DFE60-F305-4251-91E2-C283811340CB}" type="presParOf" srcId="{10DC6BB4-806F-431E-8313-E1426978D3FF}" destId="{FFC1E164-FF80-4DBB-81F4-D48E3EDF2F15}" srcOrd="1" destOrd="0" presId="urn:microsoft.com/office/officeart/2005/8/layout/orgChart1"/>
    <dgm:cxn modelId="{10F6C029-C6C0-4120-8911-87380E5B3A15}" type="presParOf" srcId="{10DC6BB4-806F-431E-8313-E1426978D3FF}" destId="{9D87E5CB-76A4-430D-8A57-6A8B7323EDE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AEEB42-6506-4A5F-A853-8B03D27AFB3E}">
      <dsp:nvSpPr>
        <dsp:cNvPr id="0" name=""/>
        <dsp:cNvSpPr/>
      </dsp:nvSpPr>
      <dsp:spPr>
        <a:xfrm>
          <a:off x="5472606" y="3448802"/>
          <a:ext cx="405442" cy="931470"/>
        </a:xfrm>
        <a:custGeom>
          <a:avLst/>
          <a:gdLst/>
          <a:ahLst/>
          <a:cxnLst/>
          <a:rect l="0" t="0" r="0" b="0"/>
          <a:pathLst>
            <a:path>
              <a:moveTo>
                <a:pt x="405442" y="0"/>
              </a:moveTo>
              <a:lnTo>
                <a:pt x="0" y="93147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05AAE8-9CCF-4667-AC6A-3EAB411EA5DB}">
      <dsp:nvSpPr>
        <dsp:cNvPr id="0" name=""/>
        <dsp:cNvSpPr/>
      </dsp:nvSpPr>
      <dsp:spPr>
        <a:xfrm>
          <a:off x="3144712" y="2090691"/>
          <a:ext cx="3040968" cy="4607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9955"/>
              </a:lnTo>
              <a:lnTo>
                <a:pt x="3040968" y="379955"/>
              </a:lnTo>
              <a:lnTo>
                <a:pt x="3040968" y="460708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B718AA-D44E-41BD-8FEE-7CAC5009B4C4}">
      <dsp:nvSpPr>
        <dsp:cNvPr id="0" name=""/>
        <dsp:cNvSpPr/>
      </dsp:nvSpPr>
      <dsp:spPr>
        <a:xfrm>
          <a:off x="2368961" y="3800855"/>
          <a:ext cx="414649" cy="545476"/>
        </a:xfrm>
        <a:custGeom>
          <a:avLst/>
          <a:gdLst/>
          <a:ahLst/>
          <a:cxnLst/>
          <a:rect l="0" t="0" r="0" b="0"/>
          <a:pathLst>
            <a:path>
              <a:moveTo>
                <a:pt x="414649" y="0"/>
              </a:moveTo>
              <a:lnTo>
                <a:pt x="0" y="54547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B4043F-DAAC-42CC-BED9-E1F688427A97}">
      <dsp:nvSpPr>
        <dsp:cNvPr id="0" name=""/>
        <dsp:cNvSpPr/>
      </dsp:nvSpPr>
      <dsp:spPr>
        <a:xfrm>
          <a:off x="3249177" y="3070008"/>
          <a:ext cx="179941" cy="346308"/>
        </a:xfrm>
        <a:custGeom>
          <a:avLst/>
          <a:gdLst/>
          <a:ahLst/>
          <a:cxnLst/>
          <a:rect l="0" t="0" r="0" b="0"/>
          <a:pathLst>
            <a:path>
              <a:moveTo>
                <a:pt x="179941" y="0"/>
              </a:moveTo>
              <a:lnTo>
                <a:pt x="179941" y="265554"/>
              </a:lnTo>
              <a:lnTo>
                <a:pt x="0" y="265554"/>
              </a:lnTo>
              <a:lnTo>
                <a:pt x="0" y="34630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B364E8-5256-43B0-89EA-AD1CC235590C}">
      <dsp:nvSpPr>
        <dsp:cNvPr id="0" name=""/>
        <dsp:cNvSpPr/>
      </dsp:nvSpPr>
      <dsp:spPr>
        <a:xfrm>
          <a:off x="3144712" y="2090691"/>
          <a:ext cx="284406" cy="4458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5139"/>
              </a:lnTo>
              <a:lnTo>
                <a:pt x="284406" y="365139"/>
              </a:lnTo>
              <a:lnTo>
                <a:pt x="284406" y="44589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5D9A24-0F6C-4C50-86A5-6BB4C7461FDE}">
      <dsp:nvSpPr>
        <dsp:cNvPr id="0" name=""/>
        <dsp:cNvSpPr/>
      </dsp:nvSpPr>
      <dsp:spPr>
        <a:xfrm>
          <a:off x="648143" y="3972298"/>
          <a:ext cx="91440" cy="684264"/>
        </a:xfrm>
        <a:custGeom>
          <a:avLst/>
          <a:gdLst/>
          <a:ahLst/>
          <a:cxnLst/>
          <a:rect l="0" t="0" r="0" b="0"/>
          <a:pathLst>
            <a:path>
              <a:moveTo>
                <a:pt x="96635" y="0"/>
              </a:moveTo>
              <a:lnTo>
                <a:pt x="45720" y="68426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10291A-268F-4ED6-8C94-98A791A9DF1E}">
      <dsp:nvSpPr>
        <dsp:cNvPr id="0" name=""/>
        <dsp:cNvSpPr/>
      </dsp:nvSpPr>
      <dsp:spPr>
        <a:xfrm>
          <a:off x="1081369" y="2935827"/>
          <a:ext cx="129320" cy="5129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2221"/>
              </a:lnTo>
              <a:lnTo>
                <a:pt x="129320" y="432221"/>
              </a:lnTo>
              <a:lnTo>
                <a:pt x="129320" y="512975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EBDA4D-80FC-4D27-91C7-0284C53CD15C}">
      <dsp:nvSpPr>
        <dsp:cNvPr id="0" name=""/>
        <dsp:cNvSpPr/>
      </dsp:nvSpPr>
      <dsp:spPr>
        <a:xfrm>
          <a:off x="1081369" y="2090691"/>
          <a:ext cx="2063343" cy="460597"/>
        </a:xfrm>
        <a:custGeom>
          <a:avLst/>
          <a:gdLst/>
          <a:ahLst/>
          <a:cxnLst/>
          <a:rect l="0" t="0" r="0" b="0"/>
          <a:pathLst>
            <a:path>
              <a:moveTo>
                <a:pt x="2063343" y="0"/>
              </a:moveTo>
              <a:lnTo>
                <a:pt x="2063343" y="379843"/>
              </a:lnTo>
              <a:lnTo>
                <a:pt x="0" y="379843"/>
              </a:lnTo>
              <a:lnTo>
                <a:pt x="0" y="46059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2A996D-387A-4E79-B2D6-49B140679058}">
      <dsp:nvSpPr>
        <dsp:cNvPr id="0" name=""/>
        <dsp:cNvSpPr/>
      </dsp:nvSpPr>
      <dsp:spPr>
        <a:xfrm>
          <a:off x="574361" y="328022"/>
          <a:ext cx="769078" cy="70502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患者</a:t>
          </a:r>
          <a:endParaRPr lang="zh-CN" altLang="en-US" sz="1800" kern="1200" dirty="0"/>
        </a:p>
      </dsp:txBody>
      <dsp:txXfrm>
        <a:off x="574361" y="328022"/>
        <a:ext cx="769078" cy="705021"/>
      </dsp:txXfrm>
    </dsp:sp>
    <dsp:sp modelId="{36453DC7-160B-430B-808A-B2F73E484542}">
      <dsp:nvSpPr>
        <dsp:cNvPr id="0" name=""/>
        <dsp:cNvSpPr/>
      </dsp:nvSpPr>
      <dsp:spPr>
        <a:xfrm>
          <a:off x="1914049" y="328022"/>
          <a:ext cx="769078" cy="70502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咨询导诊、挂号</a:t>
          </a:r>
          <a:endParaRPr lang="zh-CN" altLang="en-US" sz="1600" kern="1200" dirty="0"/>
        </a:p>
      </dsp:txBody>
      <dsp:txXfrm>
        <a:off x="1914049" y="328022"/>
        <a:ext cx="769078" cy="705021"/>
      </dsp:txXfrm>
    </dsp:sp>
    <dsp:sp modelId="{E6613AC7-204A-47B5-AC83-8AFC1CA5414D}">
      <dsp:nvSpPr>
        <dsp:cNvPr id="0" name=""/>
        <dsp:cNvSpPr/>
      </dsp:nvSpPr>
      <dsp:spPr>
        <a:xfrm>
          <a:off x="3317716" y="327941"/>
          <a:ext cx="1072387" cy="70502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选择就诊科室及医生</a:t>
          </a:r>
          <a:endParaRPr lang="zh-CN" altLang="en-US" sz="1600" kern="1200" dirty="0"/>
        </a:p>
      </dsp:txBody>
      <dsp:txXfrm>
        <a:off x="3317716" y="327941"/>
        <a:ext cx="1072387" cy="705021"/>
      </dsp:txXfrm>
    </dsp:sp>
    <dsp:sp modelId="{47825BF8-76EB-43D4-BC6F-2EB3064FC103}">
      <dsp:nvSpPr>
        <dsp:cNvPr id="0" name=""/>
        <dsp:cNvSpPr/>
      </dsp:nvSpPr>
      <dsp:spPr>
        <a:xfrm>
          <a:off x="4961167" y="327941"/>
          <a:ext cx="943489" cy="70502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医生就诊</a:t>
          </a:r>
          <a:endParaRPr lang="zh-CN" altLang="en-US" sz="1600" kern="1200" dirty="0"/>
        </a:p>
      </dsp:txBody>
      <dsp:txXfrm>
        <a:off x="4961167" y="327941"/>
        <a:ext cx="943489" cy="705021"/>
      </dsp:txXfrm>
    </dsp:sp>
    <dsp:sp modelId="{531C37AD-0AAC-43A3-9EB0-D5410DE4A4DE}">
      <dsp:nvSpPr>
        <dsp:cNvPr id="0" name=""/>
        <dsp:cNvSpPr/>
      </dsp:nvSpPr>
      <dsp:spPr>
        <a:xfrm>
          <a:off x="2760173" y="1288227"/>
          <a:ext cx="769078" cy="80246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收费处划价缴费</a:t>
          </a:r>
          <a:endParaRPr lang="zh-CN" altLang="en-US" sz="1600" kern="1200" dirty="0"/>
        </a:p>
      </dsp:txBody>
      <dsp:txXfrm>
        <a:off x="2760173" y="1288227"/>
        <a:ext cx="769078" cy="802463"/>
      </dsp:txXfrm>
    </dsp:sp>
    <dsp:sp modelId="{719E6A51-81B7-40F2-9148-3A78D28EEEDE}">
      <dsp:nvSpPr>
        <dsp:cNvPr id="0" name=""/>
        <dsp:cNvSpPr/>
      </dsp:nvSpPr>
      <dsp:spPr>
        <a:xfrm>
          <a:off x="632723" y="2551288"/>
          <a:ext cx="897291" cy="38453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一般患者</a:t>
          </a:r>
          <a:endParaRPr lang="zh-CN" altLang="en-US" sz="1600" kern="1200" dirty="0"/>
        </a:p>
      </dsp:txBody>
      <dsp:txXfrm>
        <a:off x="632723" y="2551288"/>
        <a:ext cx="897291" cy="384539"/>
      </dsp:txXfrm>
    </dsp:sp>
    <dsp:sp modelId="{E9015085-69EF-402A-8632-F1046F423D80}">
      <dsp:nvSpPr>
        <dsp:cNvPr id="0" name=""/>
        <dsp:cNvSpPr/>
      </dsp:nvSpPr>
      <dsp:spPr>
        <a:xfrm>
          <a:off x="628301" y="3448802"/>
          <a:ext cx="1164776" cy="523496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前往药房取药</a:t>
          </a:r>
          <a:endParaRPr lang="zh-CN" altLang="en-US" sz="1600" kern="1200" dirty="0"/>
        </a:p>
      </dsp:txBody>
      <dsp:txXfrm>
        <a:off x="628301" y="3448802"/>
        <a:ext cx="1164776" cy="523496"/>
      </dsp:txXfrm>
    </dsp:sp>
    <dsp:sp modelId="{7A2FF5A5-E301-454E-A11A-1F7A374BDDB9}">
      <dsp:nvSpPr>
        <dsp:cNvPr id="0" name=""/>
        <dsp:cNvSpPr/>
      </dsp:nvSpPr>
      <dsp:spPr>
        <a:xfrm>
          <a:off x="693863" y="4258180"/>
          <a:ext cx="1164984" cy="79676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遵医嘱回服药或去注射室</a:t>
          </a:r>
          <a:endParaRPr lang="zh-CN" altLang="en-US" sz="1600" kern="1200" dirty="0"/>
        </a:p>
      </dsp:txBody>
      <dsp:txXfrm>
        <a:off x="693863" y="4258180"/>
        <a:ext cx="1164984" cy="796764"/>
      </dsp:txXfrm>
    </dsp:sp>
    <dsp:sp modelId="{6F83A434-93EA-4B59-8758-C45E2CE6DA93}">
      <dsp:nvSpPr>
        <dsp:cNvPr id="0" name=""/>
        <dsp:cNvSpPr/>
      </dsp:nvSpPr>
      <dsp:spPr>
        <a:xfrm>
          <a:off x="2403210" y="2536583"/>
          <a:ext cx="2051815" cy="533424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其它辅助科室检查（</a:t>
          </a:r>
          <a:r>
            <a:rPr lang="en-US" altLang="zh-CN" sz="1600" kern="1200" dirty="0" smtClean="0"/>
            <a:t>CT\X</a:t>
          </a:r>
          <a:r>
            <a:rPr lang="zh-CN" altLang="en-US" sz="1600" kern="1200" dirty="0" smtClean="0"/>
            <a:t>射线、化验等）</a:t>
          </a:r>
          <a:endParaRPr lang="zh-CN" altLang="en-US" sz="1600" kern="1200" dirty="0"/>
        </a:p>
      </dsp:txBody>
      <dsp:txXfrm>
        <a:off x="2403210" y="2536583"/>
        <a:ext cx="2051815" cy="533424"/>
      </dsp:txXfrm>
    </dsp:sp>
    <dsp:sp modelId="{B6B28551-3D7B-43A2-925E-2C973B38CB66}">
      <dsp:nvSpPr>
        <dsp:cNvPr id="0" name=""/>
        <dsp:cNvSpPr/>
      </dsp:nvSpPr>
      <dsp:spPr>
        <a:xfrm>
          <a:off x="2667219" y="3416316"/>
          <a:ext cx="1163915" cy="384539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等候结果</a:t>
          </a:r>
          <a:endParaRPr lang="zh-CN" altLang="en-US" sz="1600" kern="1200" dirty="0"/>
        </a:p>
      </dsp:txBody>
      <dsp:txXfrm>
        <a:off x="2667219" y="3416316"/>
        <a:ext cx="1163915" cy="384539"/>
      </dsp:txXfrm>
    </dsp:sp>
    <dsp:sp modelId="{42207FFE-7CBD-4BC8-BA73-B87FDEE802A8}">
      <dsp:nvSpPr>
        <dsp:cNvPr id="0" name=""/>
        <dsp:cNvSpPr/>
      </dsp:nvSpPr>
      <dsp:spPr>
        <a:xfrm>
          <a:off x="2368961" y="4110552"/>
          <a:ext cx="1893670" cy="47156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回相关科室检查结果，再诊疗</a:t>
          </a:r>
          <a:endParaRPr lang="zh-CN" altLang="en-US" sz="1400" kern="1200" dirty="0"/>
        </a:p>
      </dsp:txBody>
      <dsp:txXfrm>
        <a:off x="2368961" y="4110552"/>
        <a:ext cx="1893670" cy="471560"/>
      </dsp:txXfrm>
    </dsp:sp>
    <dsp:sp modelId="{D4FE1AB7-6806-46C1-A66E-C392F8BAB865}">
      <dsp:nvSpPr>
        <dsp:cNvPr id="0" name=""/>
        <dsp:cNvSpPr/>
      </dsp:nvSpPr>
      <dsp:spPr>
        <a:xfrm>
          <a:off x="5801141" y="2551400"/>
          <a:ext cx="769078" cy="897402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需要住院的病人</a:t>
          </a:r>
          <a:endParaRPr lang="zh-CN" altLang="en-US" sz="1600" kern="1200" dirty="0"/>
        </a:p>
      </dsp:txBody>
      <dsp:txXfrm>
        <a:off x="5801141" y="2551400"/>
        <a:ext cx="769078" cy="897402"/>
      </dsp:txXfrm>
    </dsp:sp>
    <dsp:sp modelId="{38423551-D58E-4CFB-9744-162A7E0ED047}">
      <dsp:nvSpPr>
        <dsp:cNvPr id="0" name=""/>
        <dsp:cNvSpPr/>
      </dsp:nvSpPr>
      <dsp:spPr>
        <a:xfrm>
          <a:off x="5472606" y="4020047"/>
          <a:ext cx="910096" cy="720453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/>
            <a:t>到住院处办理相关的手续</a:t>
          </a:r>
          <a:endParaRPr lang="zh-CN" altLang="en-US" sz="1200" kern="1200" dirty="0"/>
        </a:p>
      </dsp:txBody>
      <dsp:txXfrm>
        <a:off x="5472606" y="4020047"/>
        <a:ext cx="910096" cy="720453"/>
      </dsp:txXfrm>
    </dsp:sp>
    <dsp:sp modelId="{58E8E330-4D63-4313-8283-0972E342D18A}">
      <dsp:nvSpPr>
        <dsp:cNvPr id="0" name=""/>
        <dsp:cNvSpPr/>
      </dsp:nvSpPr>
      <dsp:spPr>
        <a:xfrm>
          <a:off x="2048545" y="5093464"/>
          <a:ext cx="769078" cy="38453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离院</a:t>
          </a:r>
          <a:endParaRPr lang="zh-CN" altLang="en-US" sz="1800" kern="1200" dirty="0"/>
        </a:p>
      </dsp:txBody>
      <dsp:txXfrm>
        <a:off x="2048545" y="5093464"/>
        <a:ext cx="769078" cy="384539"/>
      </dsp:txXfrm>
    </dsp:sp>
    <dsp:sp modelId="{A58F678D-A383-44D3-B306-D3EFC92C5582}">
      <dsp:nvSpPr>
        <dsp:cNvPr id="0" name=""/>
        <dsp:cNvSpPr/>
      </dsp:nvSpPr>
      <dsp:spPr>
        <a:xfrm>
          <a:off x="4070528" y="5054945"/>
          <a:ext cx="769078" cy="38453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住院</a:t>
          </a:r>
          <a:endParaRPr lang="zh-CN" altLang="en-US" sz="1800" kern="1200" dirty="0"/>
        </a:p>
      </dsp:txBody>
      <dsp:txXfrm>
        <a:off x="4070528" y="5054945"/>
        <a:ext cx="769078" cy="3845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1764A3-5FBE-4A88-803C-2FCA0C9BB708}" type="datetimeFigureOut">
              <a:rPr lang="zh-CN" altLang="en-US" smtClean="0"/>
              <a:t>2014/3/9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86607-2D4A-4014-A992-3AA30C3C52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470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86607-2D4A-4014-A992-3AA30C3C52F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200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1162472" cy="5892254"/>
          </a:xfrm>
        </p:spPr>
        <p:txBody>
          <a:bodyPr vert="wordArtVertRtl" anchor="ctr">
            <a:scene3d>
              <a:camera prst="orthographicFront"/>
              <a:lightRig rig="threePt" dir="t"/>
            </a:scene3d>
            <a:sp3d extrusionH="57150">
              <a:bevelT w="38100" h="38100" prst="angle"/>
              <a:bevelB w="82550" h="38100" prst="coolSlant"/>
            </a:sp3d>
          </a:bodyPr>
          <a:lstStyle/>
          <a:p>
            <a:r>
              <a:rPr lang="zh-CN" altLang="en-US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 </a:t>
            </a:r>
            <a:r>
              <a:rPr lang="zh-CN" altLang="en-US" sz="4000" dirty="0" smtClean="0">
                <a:solidFill>
                  <a:srgbClr val="7030A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门诊就诊流程图</a:t>
            </a:r>
            <a:endParaRPr lang="zh-CN" altLang="en-US" sz="4000" dirty="0">
              <a:solidFill>
                <a:srgbClr val="7030A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8414535"/>
              </p:ext>
            </p:extLst>
          </p:nvPr>
        </p:nvGraphicFramePr>
        <p:xfrm>
          <a:off x="1547664" y="273050"/>
          <a:ext cx="7139136" cy="58531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右箭头 4"/>
          <p:cNvSpPr/>
          <p:nvPr/>
        </p:nvSpPr>
        <p:spPr>
          <a:xfrm rot="1764518">
            <a:off x="3208550" y="5373216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 rot="8203543">
            <a:off x="6483407" y="5173047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2967325" y="836712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4299267" y="836712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6012160" y="836712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肘形连接符 18"/>
          <p:cNvCxnSpPr/>
          <p:nvPr/>
        </p:nvCxnSpPr>
        <p:spPr>
          <a:xfrm rot="10800000" flipV="1">
            <a:off x="5148064" y="1340768"/>
            <a:ext cx="1782692" cy="648072"/>
          </a:xfrm>
          <a:prstGeom prst="bentConnector3">
            <a:avLst>
              <a:gd name="adj1" fmla="val -27"/>
            </a:avLst>
          </a:prstGeom>
          <a:ln>
            <a:tailEnd type="arrow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右箭头 20"/>
          <p:cNvSpPr/>
          <p:nvPr/>
        </p:nvSpPr>
        <p:spPr>
          <a:xfrm rot="19598230">
            <a:off x="5768907" y="3895584"/>
            <a:ext cx="1596166" cy="1254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箭头 21"/>
          <p:cNvSpPr/>
          <p:nvPr/>
        </p:nvSpPr>
        <p:spPr>
          <a:xfrm rot="13067405">
            <a:off x="3458932" y="4305093"/>
            <a:ext cx="413734" cy="951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69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466952"/>
            <a:ext cx="4353636" cy="9826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838601">
            <a:off x="4209441" y="404357"/>
            <a:ext cx="1119117" cy="3705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9582264">
            <a:off x="260485" y="417934"/>
            <a:ext cx="1119117" cy="3705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46848" cy="1143000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中医科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zh-CN" altLang="en-US" sz="67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科室简介</a:t>
            </a:r>
            <a:r>
              <a:rPr lang="zh-CN" altLang="en-US" sz="8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 </a:t>
            </a:r>
            <a:endParaRPr lang="en-US" altLang="zh-CN" sz="8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        </a:t>
            </a:r>
            <a:r>
              <a:rPr lang="zh-CN" altLang="en-US" dirty="0" smtClean="0"/>
              <a:t>本科</a:t>
            </a:r>
            <a:r>
              <a:rPr lang="zh-CN" altLang="en-US" dirty="0"/>
              <a:t>目前共有医护人员</a:t>
            </a:r>
            <a:r>
              <a:rPr lang="en-US" altLang="zh-CN" dirty="0"/>
              <a:t>23</a:t>
            </a:r>
            <a:r>
              <a:rPr lang="zh-CN" altLang="en-US" dirty="0"/>
              <a:t>人，医师</a:t>
            </a:r>
            <a:r>
              <a:rPr lang="en-US" altLang="zh-CN" dirty="0"/>
              <a:t>10</a:t>
            </a:r>
            <a:r>
              <a:rPr lang="zh-CN" altLang="en-US" dirty="0"/>
              <a:t>人，护士</a:t>
            </a:r>
            <a:r>
              <a:rPr lang="en-US" altLang="zh-CN" dirty="0"/>
              <a:t>12</a:t>
            </a:r>
            <a:r>
              <a:rPr lang="zh-CN" altLang="en-US" dirty="0"/>
              <a:t>人，其中主任医师</a:t>
            </a:r>
            <a:r>
              <a:rPr lang="en-US" altLang="zh-CN" dirty="0"/>
              <a:t>1</a:t>
            </a:r>
            <a:r>
              <a:rPr lang="zh-CN" altLang="en-US" dirty="0"/>
              <a:t>名，副主任医师</a:t>
            </a:r>
            <a:r>
              <a:rPr lang="en-US" altLang="zh-CN" dirty="0"/>
              <a:t>2</a:t>
            </a:r>
            <a:r>
              <a:rPr lang="zh-CN" altLang="en-US" dirty="0"/>
              <a:t>名，主治医师</a:t>
            </a:r>
            <a:r>
              <a:rPr lang="en-US" altLang="zh-CN" dirty="0"/>
              <a:t>2</a:t>
            </a:r>
            <a:r>
              <a:rPr lang="zh-CN" altLang="en-US" dirty="0"/>
              <a:t>名，住院医师</a:t>
            </a:r>
            <a:r>
              <a:rPr lang="en-US" altLang="zh-CN" dirty="0"/>
              <a:t>5</a:t>
            </a:r>
            <a:r>
              <a:rPr lang="zh-CN" altLang="en-US" dirty="0"/>
              <a:t>名，主管护师</a:t>
            </a:r>
            <a:r>
              <a:rPr lang="en-US" altLang="zh-CN" dirty="0"/>
              <a:t>5</a:t>
            </a:r>
            <a:r>
              <a:rPr lang="zh-CN" altLang="en-US" dirty="0"/>
              <a:t>名，护师（士）</a:t>
            </a:r>
            <a:r>
              <a:rPr lang="en-US" altLang="zh-CN" dirty="0"/>
              <a:t>7</a:t>
            </a:r>
            <a:r>
              <a:rPr lang="zh-CN" altLang="en-US" dirty="0"/>
              <a:t>名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sz="33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中医</a:t>
            </a:r>
            <a:r>
              <a:rPr lang="zh-CN" altLang="en-US" sz="3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科室</a:t>
            </a:r>
            <a:r>
              <a:rPr lang="zh-CN" altLang="zh-CN" sz="3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运用针灸、推拿、理疗、中药贴敷、穴位注射、穴位埋线及中药熏蒸、艾灸、刮痧、拔罐、小针刀、蜡疗等综合方法主治内科偏瘫、中风后遗症、面神经麻痹、面肌痉挛、偏头痛、三叉神经痛、胃痛、呃逆、便秘、肥胖症、泄泻、失眠、前列腺炎等；妇科痛经、盆腔炎、月经不调、更年期综合症、尿道综合症、胎位不正等；儿科青少年假性近视、小儿脑瘫、小儿遗尿等；伤科颈肩腰腿痛、风湿寒性关节痛、坐骨神经痛等疾病。并大力推广农村适宜技术，尤其对于慢性脾胃病、外感病、颈椎病、腰椎间盘突出、颈腰椎小关节紊乱症、梨状肌损伤综合症、急性腰扭伤、慢性腰肌劳损、坐骨神经痛及风湿类风湿疾病等有其独特的疗效。</a:t>
            </a:r>
          </a:p>
          <a:p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r>
              <a:rPr lang="zh-CN" altLang="en-US" sz="38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基本信息     </a:t>
            </a:r>
            <a:endParaRPr lang="en-US" altLang="zh-CN" sz="3800" dirty="0">
              <a:ln>
                <a:solidFill>
                  <a:schemeClr val="accent6">
                    <a:lumMod val="75000"/>
                  </a:schemeClr>
                </a:solidFill>
              </a:ln>
              <a:noFill/>
            </a:endParaRPr>
          </a:p>
          <a:p>
            <a:r>
              <a:rPr lang="zh-CN" altLang="en-US" sz="38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所属科室</a:t>
            </a:r>
            <a:r>
              <a:rPr lang="zh-CN" altLang="en-US" sz="38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：中医科</a:t>
            </a:r>
            <a:r>
              <a:rPr lang="zh-CN" altLang="en-US" sz="38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             位置：</a:t>
            </a:r>
            <a:r>
              <a:rPr lang="en-US" altLang="zh-CN" sz="38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5</a:t>
            </a:r>
            <a:r>
              <a:rPr lang="zh-CN" altLang="en-US" sz="38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楼             咨询电话：</a:t>
            </a:r>
            <a:r>
              <a:rPr lang="en-US" altLang="zh-CN" sz="38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020-12345678</a:t>
            </a:r>
            <a:r>
              <a:rPr lang="zh-CN" altLang="en-US" sz="38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转</a:t>
            </a:r>
            <a:r>
              <a:rPr lang="en-US" altLang="zh-CN" sz="38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005</a:t>
            </a:r>
            <a:endParaRPr lang="zh-CN" altLang="en-US" sz="3800" dirty="0">
              <a:ln>
                <a:solidFill>
                  <a:schemeClr val="accent6">
                    <a:lumMod val="75000"/>
                  </a:schemeClr>
                </a:solidFill>
              </a:ln>
              <a:noFill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86987" y="1095971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</a:rPr>
              <a:t>关爱生命，弘扬国粹</a:t>
            </a:r>
          </a:p>
        </p:txBody>
      </p:sp>
    </p:spTree>
    <p:extLst>
      <p:ext uri="{BB962C8B-B14F-4D97-AF65-F5344CB8AC3E}">
        <p14:creationId xmlns:p14="http://schemas.microsoft.com/office/powerpoint/2010/main" val="196475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01" y="980728"/>
            <a:ext cx="658415" cy="5256584"/>
          </a:xfrm>
        </p:spPr>
        <p:txBody>
          <a:bodyPr vert="eaVert"/>
          <a:lstStyle/>
          <a:p>
            <a:r>
              <a:rPr lang="zh-CN" altLang="en-US" dirty="0"/>
              <a:t>广州医科大学第*附属</a:t>
            </a:r>
            <a:r>
              <a:rPr lang="zh-CN" altLang="en-US" dirty="0" smtClean="0"/>
              <a:t>医院楼层索引图</a:t>
            </a:r>
            <a:endParaRPr lang="zh-CN" altLang="en-US" dirty="0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48680"/>
            <a:ext cx="7827975" cy="5616624"/>
          </a:xfrm>
        </p:spPr>
      </p:pic>
    </p:spTree>
    <p:extLst>
      <p:ext uri="{BB962C8B-B14F-4D97-AF65-F5344CB8AC3E}">
        <p14:creationId xmlns:p14="http://schemas.microsoft.com/office/powerpoint/2010/main" val="138226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466952"/>
            <a:ext cx="4353636" cy="9826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9582264">
            <a:off x="176790" y="296016"/>
            <a:ext cx="1119117" cy="3705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838601">
            <a:off x="4209441" y="404357"/>
            <a:ext cx="1119117" cy="3705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46848" cy="1143000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急诊科</a:t>
            </a:r>
            <a:endParaRPr lang="zh-CN" altLang="en-US" dirty="0">
              <a:solidFill>
                <a:schemeClr val="bg1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zh-CN" altLang="en-US" sz="41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科室简介 </a:t>
            </a:r>
            <a:endParaRPr lang="en-US" altLang="zh-CN" sz="4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0" indent="0">
              <a:buNone/>
            </a:pPr>
            <a:r>
              <a:rPr lang="en-US" altLang="zh-CN" sz="1800" dirty="0" smtClean="0"/>
              <a:t>        </a:t>
            </a:r>
            <a:r>
              <a:rPr lang="zh-CN" altLang="zh-CN" sz="1800" dirty="0" smtClean="0"/>
              <a:t>目前</a:t>
            </a:r>
            <a:r>
              <a:rPr lang="zh-CN" altLang="zh-CN" sz="1800" dirty="0"/>
              <a:t>科室集结了事业心强、专业技术精湛的医护人员</a:t>
            </a:r>
            <a:r>
              <a:rPr lang="en-US" altLang="zh-CN" sz="1800" dirty="0"/>
              <a:t>11</a:t>
            </a:r>
            <a:r>
              <a:rPr lang="zh-CN" altLang="zh-CN" sz="1800" dirty="0"/>
              <a:t>名，其中主任医师</a:t>
            </a:r>
            <a:r>
              <a:rPr lang="en-US" altLang="zh-CN" sz="1800" dirty="0"/>
              <a:t>1</a:t>
            </a:r>
            <a:r>
              <a:rPr lang="zh-CN" altLang="zh-CN" sz="1800" dirty="0"/>
              <a:t>名，副主任医师</a:t>
            </a:r>
            <a:r>
              <a:rPr lang="en-US" altLang="zh-CN" sz="1800" dirty="0"/>
              <a:t>1</a:t>
            </a:r>
            <a:r>
              <a:rPr lang="zh-CN" altLang="zh-CN" sz="1800" dirty="0"/>
              <a:t>名，主治医师（硕士生）</a:t>
            </a:r>
            <a:r>
              <a:rPr lang="en-US" altLang="zh-CN" sz="1800" dirty="0"/>
              <a:t>2</a:t>
            </a:r>
            <a:r>
              <a:rPr lang="zh-CN" altLang="zh-CN" sz="1800" dirty="0"/>
              <a:t>名，医师（硕士生）</a:t>
            </a:r>
            <a:r>
              <a:rPr lang="en-US" altLang="zh-CN" sz="1800" dirty="0"/>
              <a:t>1</a:t>
            </a:r>
            <a:r>
              <a:rPr lang="zh-CN" altLang="zh-CN" sz="1800" dirty="0"/>
              <a:t>名，</a:t>
            </a:r>
            <a:r>
              <a:rPr lang="en-US" altLang="zh-CN" sz="1800" dirty="0"/>
              <a:t>6</a:t>
            </a:r>
            <a:r>
              <a:rPr lang="zh-CN" altLang="zh-CN" sz="1800" dirty="0"/>
              <a:t>名护士。内设抢救室、留观室、静点室、治疗室等，共有床位</a:t>
            </a:r>
            <a:r>
              <a:rPr lang="en-US" altLang="zh-CN" sz="1800" dirty="0"/>
              <a:t>12</a:t>
            </a:r>
            <a:r>
              <a:rPr lang="zh-CN" altLang="zh-CN" sz="1800" dirty="0"/>
              <a:t>张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 smtClean="0"/>
              <a:t>      </a:t>
            </a:r>
            <a:r>
              <a:rPr lang="zh-CN" altLang="en-US" sz="1800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  <a:r>
              <a:rPr lang="zh-CN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急诊科救治范围：</a:t>
            </a:r>
          </a:p>
          <a:p>
            <a:pPr marL="0" indent="0">
              <a:buNone/>
            </a:pPr>
            <a:r>
              <a:rPr lang="en-US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1.</a:t>
            </a:r>
            <a:r>
              <a:rPr lang="zh-CN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心肺脑复苏</a:t>
            </a:r>
            <a:r>
              <a:rPr lang="en-US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2.</a:t>
            </a:r>
            <a:r>
              <a:rPr lang="zh-CN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急性心梗的监测与救治</a:t>
            </a:r>
            <a:r>
              <a:rPr lang="en-US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3.</a:t>
            </a:r>
            <a:r>
              <a:rPr lang="zh-CN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哮喘持续状态的抢救</a:t>
            </a:r>
            <a:r>
              <a:rPr lang="en-US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4.</a:t>
            </a:r>
            <a:r>
              <a:rPr lang="zh-CN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急性心力衰竭的诊断与救治</a:t>
            </a:r>
            <a:endParaRPr lang="en-US" altLang="zh-CN" sz="2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5.</a:t>
            </a:r>
            <a:r>
              <a:rPr lang="zh-CN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常见心律失常的诊断与救治</a:t>
            </a:r>
            <a:r>
              <a:rPr lang="en-US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6.</a:t>
            </a:r>
            <a:r>
              <a:rPr lang="zh-CN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常见休克的抢救</a:t>
            </a:r>
            <a:r>
              <a:rPr lang="en-US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7.</a:t>
            </a:r>
            <a:r>
              <a:rPr lang="zh-CN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肝肾功能衰竭及呼吸衰竭的抢救</a:t>
            </a:r>
          </a:p>
          <a:p>
            <a:pPr marL="0" indent="0">
              <a:buNone/>
            </a:pPr>
            <a:r>
              <a:rPr lang="en-US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8.</a:t>
            </a:r>
            <a:r>
              <a:rPr lang="zh-CN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各种大出血的初步抢救</a:t>
            </a:r>
            <a:r>
              <a:rPr lang="en-US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9.</a:t>
            </a:r>
            <a:r>
              <a:rPr lang="zh-CN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中毒疾病的抢救</a:t>
            </a:r>
            <a:r>
              <a:rPr lang="en-US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10.</a:t>
            </a:r>
            <a:r>
              <a:rPr lang="zh-CN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常见急性脑血管病的诊治</a:t>
            </a:r>
            <a:r>
              <a:rPr lang="en-US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11.</a:t>
            </a:r>
            <a:r>
              <a:rPr lang="zh-CN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急腹症的诊治</a:t>
            </a:r>
          </a:p>
          <a:p>
            <a:pPr marL="0" indent="0">
              <a:buNone/>
            </a:pPr>
            <a:r>
              <a:rPr lang="en-US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12.</a:t>
            </a:r>
            <a:r>
              <a:rPr lang="zh-CN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多发伤的诊断与救治</a:t>
            </a:r>
            <a:r>
              <a:rPr lang="en-US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13.</a:t>
            </a:r>
            <a:r>
              <a:rPr lang="zh-CN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水电解质紊乱和酸碱平衡失调的诊断与抢救</a:t>
            </a:r>
          </a:p>
          <a:p>
            <a:pPr marL="0" indent="0">
              <a:buNone/>
            </a:pPr>
            <a:r>
              <a:rPr lang="en-US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14.</a:t>
            </a:r>
            <a:r>
              <a:rPr lang="zh-CN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昏迷的抢救</a:t>
            </a:r>
            <a:r>
              <a:rPr lang="en-US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15.</a:t>
            </a:r>
            <a:r>
              <a:rPr lang="zh-CN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各种急性出血性疾病的抢救</a:t>
            </a:r>
            <a:r>
              <a:rPr lang="en-US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16.</a:t>
            </a:r>
            <a:r>
              <a:rPr lang="zh-CN" altLang="zh-CN" sz="2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突发公共卫生事件的应急处理</a:t>
            </a:r>
          </a:p>
          <a:p>
            <a:pPr marL="0" indent="0">
              <a:buNone/>
            </a:pPr>
            <a:r>
              <a:rPr lang="zh-CN" altLang="en-US" sz="1800" dirty="0" smtClean="0"/>
              <a:t>    </a:t>
            </a:r>
            <a:endParaRPr lang="en-US" altLang="zh-CN" sz="1800" dirty="0" smtClean="0"/>
          </a:p>
          <a:p>
            <a:endParaRPr lang="en-US" altLang="zh-CN" sz="1800" dirty="0"/>
          </a:p>
          <a:p>
            <a:r>
              <a:rPr lang="zh-CN" altLang="en-US" sz="23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基本信息     </a:t>
            </a:r>
            <a:endParaRPr lang="en-US" altLang="zh-CN" sz="2300" dirty="0">
              <a:ln>
                <a:solidFill>
                  <a:schemeClr val="accent6">
                    <a:lumMod val="75000"/>
                  </a:schemeClr>
                </a:solidFill>
              </a:ln>
              <a:noFill/>
            </a:endParaRPr>
          </a:p>
          <a:p>
            <a:r>
              <a:rPr lang="zh-CN" altLang="en-US" sz="23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所属科室：急诊科             位置：</a:t>
            </a:r>
            <a:r>
              <a:rPr lang="en-US" altLang="zh-CN" sz="23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1</a:t>
            </a:r>
            <a:r>
              <a:rPr lang="zh-CN" altLang="en-US" sz="23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楼             咨询电话：</a:t>
            </a:r>
            <a:r>
              <a:rPr lang="en-US" altLang="zh-CN" sz="23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020-12345678</a:t>
            </a:r>
            <a:r>
              <a:rPr lang="zh-CN" altLang="en-US" sz="23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转</a:t>
            </a:r>
            <a:r>
              <a:rPr lang="en-US" altLang="zh-CN" sz="23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001  </a:t>
            </a:r>
          </a:p>
          <a:p>
            <a:endParaRPr lang="zh-CN" altLang="zh-CN" sz="2300" dirty="0">
              <a:ln>
                <a:solidFill>
                  <a:schemeClr val="accent6">
                    <a:lumMod val="75000"/>
                  </a:schemeClr>
                </a:solidFill>
              </a:ln>
              <a:noFill/>
            </a:endParaRPr>
          </a:p>
          <a:p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076056" y="1080259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</a:rPr>
              <a:t>以人为本、永不放弃</a:t>
            </a:r>
          </a:p>
        </p:txBody>
      </p:sp>
    </p:spTree>
    <p:extLst>
      <p:ext uri="{BB962C8B-B14F-4D97-AF65-F5344CB8AC3E}">
        <p14:creationId xmlns:p14="http://schemas.microsoft.com/office/powerpoint/2010/main" val="3475995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466952"/>
            <a:ext cx="4353636" cy="9826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9582264">
            <a:off x="176790" y="296016"/>
            <a:ext cx="1119117" cy="3705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838601">
            <a:off x="4209441" y="404357"/>
            <a:ext cx="1119117" cy="3705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46848" cy="1143000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外科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zh-CN" altLang="en-US" sz="67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科室简介 </a:t>
            </a:r>
            <a:endParaRPr lang="en-US" altLang="zh-CN" sz="67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0" indent="0">
              <a:buNone/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目前</a:t>
            </a:r>
            <a:r>
              <a:rPr lang="zh-CN" altLang="zh-CN" dirty="0"/>
              <a:t>科室床位</a:t>
            </a:r>
            <a:r>
              <a:rPr lang="en-US" altLang="zh-CN" dirty="0"/>
              <a:t>40</a:t>
            </a:r>
            <a:r>
              <a:rPr lang="zh-CN" altLang="zh-CN" dirty="0"/>
              <a:t>张，医生</a:t>
            </a:r>
            <a:r>
              <a:rPr lang="en-US" altLang="zh-CN" dirty="0"/>
              <a:t>5</a:t>
            </a:r>
            <a:r>
              <a:rPr lang="zh-CN" altLang="zh-CN" dirty="0"/>
              <a:t>人，其中主任医师</a:t>
            </a:r>
            <a:r>
              <a:rPr lang="en-US" altLang="zh-CN" dirty="0"/>
              <a:t>1</a:t>
            </a:r>
            <a:r>
              <a:rPr lang="zh-CN" altLang="zh-CN" dirty="0"/>
              <a:t>人，主治医师</a:t>
            </a:r>
            <a:r>
              <a:rPr lang="en-US" altLang="zh-CN" dirty="0"/>
              <a:t>3</a:t>
            </a:r>
            <a:r>
              <a:rPr lang="zh-CN" altLang="zh-CN" dirty="0"/>
              <a:t>人，医师</a:t>
            </a:r>
            <a:r>
              <a:rPr lang="en-US" altLang="zh-CN" dirty="0"/>
              <a:t>1</a:t>
            </a:r>
            <a:r>
              <a:rPr lang="zh-CN" altLang="zh-CN" dirty="0"/>
              <a:t>人。护士</a:t>
            </a:r>
            <a:r>
              <a:rPr lang="en-US" altLang="zh-CN" dirty="0"/>
              <a:t>6</a:t>
            </a:r>
            <a:r>
              <a:rPr lang="zh-CN" altLang="zh-CN" dirty="0"/>
              <a:t>人。开展了</a:t>
            </a:r>
            <a:r>
              <a:rPr lang="zh-CN" altLang="zh-CN" dirty="0" smtClean="0"/>
              <a:t>肝胆、</a:t>
            </a:r>
            <a:r>
              <a:rPr lang="zh-CN" altLang="zh-CN" dirty="0"/>
              <a:t>烧伤、普外、泌尿、脑外、胸外科等相关领域的手术。</a:t>
            </a:r>
            <a:endParaRPr lang="en-US" altLang="zh-CN" dirty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/>
              <a:t>   </a:t>
            </a:r>
            <a:r>
              <a:rPr lang="zh-CN" altLang="en-US" sz="2700" dirty="0">
                <a:solidFill>
                  <a:schemeClr val="accent1">
                    <a:lumMod val="75000"/>
                  </a:schemeClr>
                </a:solidFill>
              </a:rPr>
              <a:t>    </a:t>
            </a:r>
            <a:r>
              <a:rPr lang="zh-CN" altLang="zh-CN" sz="3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普外科疾病（如：胃肠穿孔、肠梗阻、阑尾炎、疝修补，脾切除、肠吻合、胃大部分切除等）</a:t>
            </a:r>
            <a:r>
              <a:rPr lang="en-US" altLang="zh-CN" sz="3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        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   </a:t>
            </a:r>
            <a:r>
              <a:rPr lang="zh-CN" altLang="zh-CN" sz="3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泌尿系疾病（如：肾结石、膀胱结石、前列腺增生、包皮过长、包痉等）</a:t>
            </a:r>
            <a:r>
              <a:rPr lang="en-US" altLang="zh-CN" sz="3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        </a:t>
            </a:r>
            <a:r>
              <a:rPr lang="zh-CN" altLang="zh-CN" sz="3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血管疾病（如：</a:t>
            </a:r>
            <a:r>
              <a:rPr lang="en-US" altLang="zh-CN" sz="3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 </a:t>
            </a:r>
            <a:r>
              <a:rPr lang="zh-CN" altLang="zh-CN" sz="3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大隐静脉曲张剥脱）</a:t>
            </a:r>
            <a:r>
              <a:rPr lang="en-US" altLang="zh-CN" sz="3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                            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</a:t>
            </a:r>
            <a:r>
              <a:rPr lang="zh-CN" altLang="zh-CN" sz="3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神经外科（脑外伤，脑出血血肿清除，脑膜瘤切除，脑积水分流，去骨瓣减压，颅骨修补，颅内血肿微创碎吸等）</a:t>
            </a:r>
            <a:r>
              <a:rPr lang="en-US" altLang="zh-CN" sz="3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 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</a:t>
            </a:r>
            <a:r>
              <a:rPr lang="zh-CN" altLang="zh-CN" sz="3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食管疾病（食管癌、食管平滑肌瘤、贲门失驰症）、肺部疾病（肺良恶性肿瘤、肺结核、肺大疱）、纵隔肿瘤</a:t>
            </a:r>
            <a:r>
              <a:rPr lang="en-US" altLang="zh-CN" sz="3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   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</a:t>
            </a:r>
            <a:r>
              <a:rPr lang="zh-CN" altLang="zh-CN" sz="3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肝胆系疾病（如：肝脓肿、肝血管瘤、肝半叶切除、胆囊结石、胆道结石、胆道梗阻、胆囊息肉、胆囊造瘘等）</a:t>
            </a:r>
            <a:endParaRPr lang="en-US" altLang="zh-CN" sz="33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lnSpc>
                <a:spcPct val="110000"/>
              </a:lnSpc>
              <a:buNone/>
            </a:pPr>
            <a:endParaRPr lang="en-US" altLang="zh-CN" sz="27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zh-CN" altLang="en-US" sz="38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基本信息     </a:t>
            </a:r>
            <a:endParaRPr lang="en-US" altLang="zh-CN" sz="3800" dirty="0">
              <a:ln>
                <a:solidFill>
                  <a:schemeClr val="accent6">
                    <a:lumMod val="75000"/>
                  </a:schemeClr>
                </a:solidFill>
              </a:ln>
              <a:noFill/>
            </a:endParaRPr>
          </a:p>
          <a:p>
            <a:r>
              <a:rPr lang="zh-CN" altLang="en-US" sz="38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所属科室</a:t>
            </a:r>
            <a:r>
              <a:rPr lang="zh-CN" altLang="en-US" sz="38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：外科</a:t>
            </a:r>
            <a:r>
              <a:rPr lang="zh-CN" altLang="en-US" sz="38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             位置：</a:t>
            </a:r>
            <a:r>
              <a:rPr lang="en-US" altLang="zh-CN" sz="38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2</a:t>
            </a:r>
            <a:r>
              <a:rPr lang="zh-CN" altLang="en-US" sz="38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楼             咨询电话：</a:t>
            </a:r>
            <a:r>
              <a:rPr lang="en-US" altLang="zh-CN" sz="38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020-12345678</a:t>
            </a:r>
            <a:r>
              <a:rPr lang="zh-CN" altLang="en-US" sz="38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转</a:t>
            </a:r>
            <a:r>
              <a:rPr lang="en-US" altLang="zh-CN" sz="38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002  </a:t>
            </a:r>
          </a:p>
          <a:p>
            <a:endParaRPr lang="zh-CN" altLang="en-US" sz="3800" dirty="0">
              <a:ln>
                <a:solidFill>
                  <a:schemeClr val="accent6">
                    <a:lumMod val="75000"/>
                  </a:schemeClr>
                </a:solidFill>
              </a:ln>
              <a:noFill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20865" y="1080259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</a:rPr>
              <a:t>病人第一、责任第一</a:t>
            </a:r>
          </a:p>
        </p:txBody>
      </p:sp>
    </p:spTree>
    <p:extLst>
      <p:ext uri="{BB962C8B-B14F-4D97-AF65-F5344CB8AC3E}">
        <p14:creationId xmlns:p14="http://schemas.microsoft.com/office/powerpoint/2010/main" val="310582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466952"/>
            <a:ext cx="4353636" cy="9826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9582264">
            <a:off x="176790" y="296016"/>
            <a:ext cx="1119117" cy="3705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838601">
            <a:off x="4209441" y="404357"/>
            <a:ext cx="1119117" cy="3705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46848" cy="1143000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内科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zh-CN" altLang="en-US" sz="4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科室简介 </a:t>
            </a:r>
            <a:endParaRPr lang="en-US" altLang="zh-CN" sz="4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0" indent="0">
              <a:buNone/>
            </a:pPr>
            <a:r>
              <a:rPr lang="en-US" altLang="zh-CN" dirty="0" smtClean="0"/>
              <a:t>       </a:t>
            </a:r>
            <a:r>
              <a:rPr lang="zh-CN" altLang="zh-CN" sz="2600" dirty="0" smtClean="0"/>
              <a:t>我</a:t>
            </a:r>
            <a:r>
              <a:rPr lang="zh-CN" altLang="zh-CN" sz="2600" dirty="0"/>
              <a:t>科为综合性内科，现有医护人员</a:t>
            </a:r>
            <a:r>
              <a:rPr lang="en-US" altLang="zh-CN" sz="2600" dirty="0"/>
              <a:t>24</a:t>
            </a:r>
            <a:r>
              <a:rPr lang="zh-CN" altLang="zh-CN" sz="2600" dirty="0"/>
              <a:t>人，其中主治医师</a:t>
            </a:r>
            <a:r>
              <a:rPr lang="en-US" altLang="zh-CN" sz="2600" dirty="0"/>
              <a:t>4</a:t>
            </a:r>
            <a:r>
              <a:rPr lang="zh-CN" altLang="zh-CN" sz="2600" dirty="0"/>
              <a:t>人，住院医师</a:t>
            </a:r>
            <a:r>
              <a:rPr lang="en-US" altLang="zh-CN" sz="2600" dirty="0"/>
              <a:t>5</a:t>
            </a:r>
            <a:r>
              <a:rPr lang="zh-CN" altLang="zh-CN" sz="2600" dirty="0"/>
              <a:t>人，副主任护师</a:t>
            </a:r>
            <a:r>
              <a:rPr lang="en-US" altLang="zh-CN" sz="2600" dirty="0"/>
              <a:t>1</a:t>
            </a:r>
            <a:r>
              <a:rPr lang="zh-CN" altLang="zh-CN" sz="2600" dirty="0"/>
              <a:t>人，主管护师</a:t>
            </a:r>
            <a:r>
              <a:rPr lang="en-US" altLang="zh-CN" sz="2600" dirty="0"/>
              <a:t>3</a:t>
            </a:r>
            <a:r>
              <a:rPr lang="zh-CN" altLang="zh-CN" sz="2600" dirty="0"/>
              <a:t>人，护士</a:t>
            </a:r>
            <a:r>
              <a:rPr lang="en-US" altLang="zh-CN" sz="2600" dirty="0"/>
              <a:t>11</a:t>
            </a:r>
            <a:r>
              <a:rPr lang="zh-CN" altLang="zh-CN" sz="2600" dirty="0"/>
              <a:t>人，开放床位</a:t>
            </a:r>
            <a:r>
              <a:rPr lang="en-US" altLang="zh-CN" sz="2600" dirty="0"/>
              <a:t>56</a:t>
            </a:r>
            <a:r>
              <a:rPr lang="zh-CN" altLang="zh-CN" sz="2600" dirty="0" smtClean="0"/>
              <a:t>张</a:t>
            </a:r>
            <a:r>
              <a:rPr lang="zh-CN" altLang="en-US" sz="2600" dirty="0" smtClean="0"/>
              <a:t>。</a:t>
            </a:r>
            <a:endParaRPr lang="en-US" altLang="zh-CN" sz="2600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</a:t>
            </a:r>
            <a:r>
              <a:rPr lang="zh-CN" altLang="en-US" sz="2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本科室</a:t>
            </a:r>
            <a:r>
              <a:rPr lang="zh-CN" altLang="zh-CN" sz="2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下设心血管、呼吸、内分泌内科及神经、消化、肾内科两个专业组</a:t>
            </a:r>
            <a:r>
              <a:rPr lang="zh-CN" altLang="en-US" sz="2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。主要治疗的方向：呼吸系病、心血管病、脑血管病、血液病、消化系病、内分泌与代谢病、中西医结合内科、超声、小儿疾病、肾病、风湿病、传染病、急救医学、影像医学等。 </a:t>
            </a:r>
            <a:endParaRPr lang="en-US" altLang="zh-CN" sz="2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         </a:t>
            </a:r>
            <a:endParaRPr lang="en-US" altLang="zh-CN" sz="2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en-US" altLang="zh-CN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zh-CN" altLang="en-US" sz="23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基本信息     </a:t>
            </a:r>
            <a:endParaRPr lang="en-US" altLang="zh-CN" sz="2300" dirty="0">
              <a:ln>
                <a:solidFill>
                  <a:schemeClr val="accent6">
                    <a:lumMod val="75000"/>
                  </a:schemeClr>
                </a:solidFill>
              </a:ln>
              <a:noFill/>
            </a:endParaRPr>
          </a:p>
          <a:p>
            <a:r>
              <a:rPr lang="zh-CN" altLang="en-US" sz="23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所属科室</a:t>
            </a:r>
            <a:r>
              <a:rPr lang="zh-CN" altLang="en-US" sz="23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：内科</a:t>
            </a:r>
            <a:r>
              <a:rPr lang="zh-CN" altLang="en-US" sz="23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             位置：</a:t>
            </a:r>
            <a:r>
              <a:rPr lang="en-US" altLang="zh-CN" sz="23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4</a:t>
            </a:r>
            <a:r>
              <a:rPr lang="zh-CN" altLang="en-US" sz="23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楼             咨询电话：</a:t>
            </a:r>
            <a:r>
              <a:rPr lang="en-US" altLang="zh-CN" sz="23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020-12345678</a:t>
            </a:r>
            <a:r>
              <a:rPr lang="zh-CN" altLang="en-US" sz="23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转</a:t>
            </a:r>
            <a:r>
              <a:rPr lang="en-US" altLang="zh-CN" sz="23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004  </a:t>
            </a:r>
          </a:p>
          <a:p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131086" y="1049320"/>
            <a:ext cx="26092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</a:rPr>
              <a:t>技术过硬 </a:t>
            </a:r>
            <a:r>
              <a:rPr lang="zh-CN" altLang="en-US" sz="2000" dirty="0" smtClean="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</a:rPr>
              <a:t>、 </a:t>
            </a:r>
            <a:r>
              <a:rPr lang="zh-CN" altLang="en-US" sz="2000" dirty="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</a:rPr>
              <a:t>救死扶伤</a:t>
            </a:r>
          </a:p>
        </p:txBody>
      </p:sp>
    </p:spTree>
    <p:extLst>
      <p:ext uri="{BB962C8B-B14F-4D97-AF65-F5344CB8AC3E}">
        <p14:creationId xmlns:p14="http://schemas.microsoft.com/office/powerpoint/2010/main" val="46376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466952"/>
            <a:ext cx="4353636" cy="9826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9582264">
            <a:off x="176790" y="296016"/>
            <a:ext cx="1119117" cy="3705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838601">
            <a:off x="4209441" y="404357"/>
            <a:ext cx="1119117" cy="3705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46848" cy="1143000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皮肤科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5"/>
          </a:xfrm>
          <a:noFill/>
          <a:ln>
            <a:noFill/>
            <a:prstDash val="sysDash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zh-CN" altLang="en-US" sz="5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科室简介 </a:t>
            </a:r>
            <a:endParaRPr lang="en-US" altLang="zh-CN" sz="5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0" indent="0">
              <a:buNone/>
            </a:pPr>
            <a:r>
              <a:rPr lang="zh-CN" altLang="en-US" dirty="0" smtClean="0"/>
              <a:t>      目前</a:t>
            </a:r>
            <a:r>
              <a:rPr lang="zh-CN" altLang="en-US" dirty="0"/>
              <a:t>有医生</a:t>
            </a:r>
            <a:r>
              <a:rPr lang="en-US" altLang="zh-CN" dirty="0"/>
              <a:t>4</a:t>
            </a:r>
            <a:r>
              <a:rPr lang="zh-CN" altLang="en-US" dirty="0"/>
              <a:t>名，其中副高级职称医生</a:t>
            </a:r>
            <a:r>
              <a:rPr lang="en-US" altLang="zh-CN" dirty="0"/>
              <a:t>1</a:t>
            </a:r>
            <a:r>
              <a:rPr lang="zh-CN" altLang="en-US" dirty="0"/>
              <a:t>名</a:t>
            </a:r>
            <a:r>
              <a:rPr lang="en-US" altLang="zh-CN" dirty="0"/>
              <a:t>,</a:t>
            </a:r>
            <a:r>
              <a:rPr lang="zh-CN" altLang="en-US" dirty="0"/>
              <a:t>中西医结合医生</a:t>
            </a:r>
            <a:r>
              <a:rPr lang="en-US" altLang="zh-CN" dirty="0"/>
              <a:t>1</a:t>
            </a:r>
            <a:r>
              <a:rPr lang="zh-CN" altLang="en-US" dirty="0"/>
              <a:t>名</a:t>
            </a:r>
            <a:r>
              <a:rPr lang="zh-CN" altLang="en-US" dirty="0" smtClean="0"/>
              <a:t>。皮肤科分下列两大类别：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     </a:t>
            </a:r>
            <a:r>
              <a:rPr lang="zh-CN" altLang="en-US" sz="3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皮肤病诊治：体癣、手足癣、灰指趾甲等真菌性皮肤病；疱疹、水痘、带状疱疹、扁平疣等病毒性皮肤病；毛囊炎、脓疱疮、丹毒等细菌性皮肤病；湿疹、荨麻疹、神经性皮炎、瘙痒症等过敏性皮肤病；青春痘、脱发、腋臭等皮肤附属器病；白癜风、黑痣、雀斑、老年斑等色素性皮肤病；汗管瘤、皮肤血管瘤、皮角、基底细胞癌、皮肤鳞癌等皮肤良恶性肿瘤；牛皮癣、扁平苔癣、结节性红斑、血管炎等免疫相关的皮肤病等。     </a:t>
            </a:r>
            <a:endParaRPr lang="en-US" altLang="zh-CN" sz="33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3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性病诊治：对淋病、尖锐湿疣、梅毒、非淋菌性尿道炎、生殖器疱疹等性病，常规开展规范的实验室检测、临床诊断和治疗，尤其对尖锐湿疣的诊治有较丰富的经验，并配合疾控部门开展艾滋病的咨询和免费筛查。     </a:t>
            </a:r>
            <a:endParaRPr lang="en-US" altLang="zh-CN" sz="33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en-US" altLang="zh-CN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zh-CN" altLang="en-US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基本信息     </a:t>
            </a:r>
            <a:endParaRPr lang="en-US" altLang="zh-CN" dirty="0">
              <a:ln>
                <a:solidFill>
                  <a:schemeClr val="accent6">
                    <a:lumMod val="75000"/>
                  </a:schemeClr>
                </a:solidFill>
              </a:ln>
              <a:noFill/>
            </a:endParaRPr>
          </a:p>
          <a:p>
            <a:r>
              <a:rPr lang="zh-CN" altLang="en-US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所属科室：皮肤科             位置：</a:t>
            </a:r>
            <a:r>
              <a:rPr lang="en-US" altLang="zh-CN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4</a:t>
            </a:r>
            <a:r>
              <a:rPr lang="zh-CN" altLang="en-US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楼             咨询电话：</a:t>
            </a:r>
            <a:r>
              <a:rPr lang="en-US" altLang="zh-CN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020-12345678</a:t>
            </a:r>
            <a:r>
              <a:rPr lang="zh-CN" altLang="en-US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转</a:t>
            </a:r>
            <a:r>
              <a:rPr lang="en-US" altLang="zh-CN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004  </a:t>
            </a:r>
          </a:p>
          <a:p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93188" y="1062104"/>
            <a:ext cx="3005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</a:rPr>
              <a:t>执着的医志、高尚的医德</a:t>
            </a:r>
          </a:p>
        </p:txBody>
      </p:sp>
    </p:spTree>
    <p:extLst>
      <p:ext uri="{BB962C8B-B14F-4D97-AF65-F5344CB8AC3E}">
        <p14:creationId xmlns:p14="http://schemas.microsoft.com/office/powerpoint/2010/main" val="1761041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466952"/>
            <a:ext cx="4353636" cy="9826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9582264">
            <a:off x="176790" y="296016"/>
            <a:ext cx="1119117" cy="3705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838601">
            <a:off x="4209441" y="404357"/>
            <a:ext cx="1119117" cy="3705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46848" cy="1143000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妇儿科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zh-CN" altLang="en-US" sz="9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科室简介 </a:t>
            </a:r>
            <a:endParaRPr lang="en-US" altLang="zh-CN" sz="9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0" indent="0">
              <a:buNone/>
            </a:pPr>
            <a:r>
              <a:rPr lang="zh-CN" altLang="en-US" sz="3300" dirty="0" smtClean="0"/>
              <a:t>         </a:t>
            </a:r>
            <a:r>
              <a:rPr lang="zh-CN" altLang="en-US" sz="5500" dirty="0" smtClean="0"/>
              <a:t>本</a:t>
            </a:r>
            <a:r>
              <a:rPr lang="zh-CN" altLang="en-US" sz="5500" dirty="0"/>
              <a:t>科室</a:t>
            </a:r>
            <a:r>
              <a:rPr lang="zh-CN" altLang="zh-CN" sz="5500" dirty="0"/>
              <a:t>下设</a:t>
            </a:r>
            <a:r>
              <a:rPr lang="zh-CN" altLang="en-US" sz="5500" dirty="0"/>
              <a:t>妇产科和儿科</a:t>
            </a:r>
            <a:r>
              <a:rPr lang="zh-CN" altLang="zh-CN" sz="5500" dirty="0"/>
              <a:t>两个专业组</a:t>
            </a:r>
            <a:r>
              <a:rPr lang="zh-CN" altLang="en-US" sz="5500" dirty="0"/>
              <a:t>。</a:t>
            </a:r>
            <a:r>
              <a:rPr lang="zh-CN" altLang="zh-CN" sz="5500" dirty="0"/>
              <a:t>其中主治医师</a:t>
            </a:r>
            <a:r>
              <a:rPr lang="en-US" altLang="zh-CN" sz="5500" dirty="0"/>
              <a:t>4</a:t>
            </a:r>
            <a:r>
              <a:rPr lang="zh-CN" altLang="zh-CN" sz="5500" dirty="0"/>
              <a:t>人，医师</a:t>
            </a:r>
            <a:r>
              <a:rPr lang="en-US" altLang="zh-CN" sz="5500" dirty="0"/>
              <a:t>8</a:t>
            </a:r>
            <a:r>
              <a:rPr lang="zh-CN" altLang="zh-CN" sz="5500" dirty="0"/>
              <a:t>人，副主任护师</a:t>
            </a:r>
            <a:r>
              <a:rPr lang="en-US" altLang="zh-CN" sz="5500" dirty="0"/>
              <a:t>1</a:t>
            </a:r>
            <a:r>
              <a:rPr lang="zh-CN" altLang="zh-CN" sz="5500" dirty="0"/>
              <a:t>人，主管护师</a:t>
            </a:r>
            <a:r>
              <a:rPr lang="en-US" altLang="zh-CN" sz="5500" dirty="0"/>
              <a:t>3</a:t>
            </a:r>
            <a:r>
              <a:rPr lang="zh-CN" altLang="zh-CN" sz="5500" dirty="0"/>
              <a:t>人，护士</a:t>
            </a:r>
            <a:r>
              <a:rPr lang="en-US" altLang="zh-CN" sz="5500" dirty="0"/>
              <a:t>15</a:t>
            </a:r>
            <a:r>
              <a:rPr lang="zh-CN" altLang="zh-CN" sz="5500" dirty="0"/>
              <a:t>人，开放床位</a:t>
            </a:r>
            <a:r>
              <a:rPr lang="en-US" altLang="zh-CN" sz="5500" dirty="0"/>
              <a:t>150</a:t>
            </a:r>
            <a:r>
              <a:rPr lang="zh-CN" altLang="zh-CN" sz="5500" dirty="0"/>
              <a:t>张</a:t>
            </a:r>
            <a:r>
              <a:rPr lang="zh-CN" altLang="en-US" sz="5500" dirty="0"/>
              <a:t>。</a:t>
            </a:r>
            <a:endParaRPr lang="en-US" altLang="zh-CN" sz="5500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sz="45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</a:t>
            </a:r>
            <a:r>
              <a:rPr lang="zh-CN" altLang="zh-CN" sz="45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我</a:t>
            </a:r>
            <a:r>
              <a:rPr lang="zh-CN" altLang="zh-CN" sz="45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科</a:t>
            </a:r>
            <a:r>
              <a:rPr lang="zh-CN" altLang="en-US" sz="45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对子宫肌瘤、卵巢囊肿、不孕不育、妇科炎症、宫颈疾病等的诊治最早实现了“专科专病专治”</a:t>
            </a:r>
            <a:r>
              <a:rPr lang="en-US" altLang="zh-CN" sz="45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;</a:t>
            </a:r>
            <a:r>
              <a:rPr lang="zh-CN" altLang="en-US" sz="45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在宫腹腔镜、阴道镜等妇科微创手术方面积累了丰富的经验，并形成专科特色。产科充分体现“儿童优先、母亲安全”的宗旨，全面开展了围产期保健、健康教育、心理咨询、育儿指导等服务，率先开展无痛分娩、水中待产、水中分娩等技术</a:t>
            </a:r>
            <a:endParaRPr lang="en-US" altLang="zh-CN" sz="45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45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儿科</a:t>
            </a:r>
            <a:r>
              <a:rPr lang="zh-CN" altLang="zh-CN" sz="45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用</a:t>
            </a:r>
            <a:r>
              <a:rPr lang="zh-CN" altLang="zh-CN" sz="45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中西医结合的方法对儿科常见病、多发病、疑难杂症、危重症进行有效诊治，在新生儿疾病方面，如新生儿窒息、新生儿缺氧缺铁性脑病、新生儿颅内出血、新生儿黄疸、新生儿寒冷损伤综合症、早产儿等疾病的诊治取得了显著的疗效，采用西医辨证、中医辨证、中西医结合治疗方法，对小儿感染性疾病（麻疹、水痘、传染性单核细胞增多症、流行性腮腺炎、中毒性细菌性痢疾及病毒性心肌炎、支气管肺炎、小儿感染性腹泻）；小儿免疫性疾病（支气管哮喘、风湿热、过敏性紫癜、川畸病）；小儿消化性疾病（鹅口疮、疱疹性咽峡炎、急、慢性胃炎、小儿腹泻病等）；泌尿性疾病（结石、单纯性血尿、肾病综合症等）；血液系统疾病（贫血、再生性障碍性贫血、特发性血小板减少性紫癜等）；神经系统疾病（高热惊厥、各种脑膜炎等）的治疗取得了明显优于单纯用中医或西医治疗，并且总结出了科室独特的临床诊疗经验。</a:t>
            </a:r>
            <a:endParaRPr lang="en-US" altLang="zh-CN" sz="45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en-US" altLang="zh-CN" sz="34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en-US" altLang="zh-CN" sz="3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zh-CN" altLang="en-US" sz="55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基本信息     </a:t>
            </a:r>
            <a:endParaRPr lang="en-US" altLang="zh-CN" sz="5500" dirty="0">
              <a:ln>
                <a:solidFill>
                  <a:schemeClr val="accent6">
                    <a:lumMod val="75000"/>
                  </a:schemeClr>
                </a:solidFill>
              </a:ln>
              <a:noFill/>
            </a:endParaRPr>
          </a:p>
          <a:p>
            <a:r>
              <a:rPr lang="zh-CN" altLang="en-US" sz="55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所属科室：妇儿科             位置：</a:t>
            </a:r>
            <a:r>
              <a:rPr lang="en-US" altLang="zh-CN" sz="55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3</a:t>
            </a:r>
            <a:r>
              <a:rPr lang="zh-CN" altLang="en-US" sz="55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楼             咨询电话：</a:t>
            </a:r>
            <a:r>
              <a:rPr lang="en-US" altLang="zh-CN" sz="55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020-12345678</a:t>
            </a:r>
            <a:r>
              <a:rPr lang="zh-CN" altLang="en-US" sz="55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转</a:t>
            </a:r>
            <a:r>
              <a:rPr lang="en-US" altLang="zh-CN" sz="55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003  </a:t>
            </a:r>
          </a:p>
          <a:p>
            <a:endParaRPr lang="zh-CN" altLang="en-US" sz="5500" dirty="0">
              <a:ln>
                <a:solidFill>
                  <a:schemeClr val="accent6">
                    <a:lumMod val="75000"/>
                  </a:schemeClr>
                </a:solidFill>
              </a:ln>
              <a:noFill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4048" y="1080259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</a:rPr>
              <a:t>医乃仁术，仁善立业</a:t>
            </a:r>
          </a:p>
        </p:txBody>
      </p:sp>
    </p:spTree>
    <p:extLst>
      <p:ext uri="{BB962C8B-B14F-4D97-AF65-F5344CB8AC3E}">
        <p14:creationId xmlns:p14="http://schemas.microsoft.com/office/powerpoint/2010/main" val="202579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466952"/>
            <a:ext cx="4353636" cy="9826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9582264">
            <a:off x="176790" y="296016"/>
            <a:ext cx="1119117" cy="3705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838601">
            <a:off x="4209441" y="404357"/>
            <a:ext cx="1119117" cy="3705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46848" cy="1143000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五官科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zh-CN" altLang="en-US" sz="5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科室简介 </a:t>
            </a:r>
            <a:endParaRPr lang="en-US" altLang="zh-CN" sz="5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0" indent="0">
              <a:buNone/>
            </a:pPr>
            <a:r>
              <a:rPr lang="zh-CN" altLang="en-US" dirty="0" smtClean="0"/>
              <a:t>      五官科</a:t>
            </a:r>
            <a:r>
              <a:rPr lang="zh-CN" altLang="en-US" dirty="0"/>
              <a:t>现有开放床位</a:t>
            </a:r>
            <a:r>
              <a:rPr lang="en-US" altLang="zh-CN" dirty="0"/>
              <a:t>37</a:t>
            </a:r>
            <a:r>
              <a:rPr lang="zh-CN" altLang="en-US" dirty="0"/>
              <a:t>张，眼科及耳鼻喉科医生</a:t>
            </a:r>
            <a:r>
              <a:rPr lang="en-US" altLang="zh-CN" dirty="0"/>
              <a:t>6</a:t>
            </a:r>
            <a:r>
              <a:rPr lang="zh-CN" altLang="en-US" dirty="0"/>
              <a:t>名，护士</a:t>
            </a:r>
            <a:r>
              <a:rPr lang="en-US" altLang="zh-CN" dirty="0"/>
              <a:t>12</a:t>
            </a:r>
            <a:r>
              <a:rPr lang="zh-CN" altLang="en-US" dirty="0" smtClean="0"/>
              <a:t>名。</a:t>
            </a:r>
            <a:r>
              <a:rPr lang="zh-CN" altLang="en-US" dirty="0"/>
              <a:t>皮肤科分下列两大类别：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     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皮肤病诊治：体癣、手足癣、灰指趾甲等真菌性皮肤病；疱疹、水痘、带状疱疹、扁平疣等病毒性皮肤病；毛囊炎、脓疱疮、丹毒等细菌性皮肤病；湿疹、荨麻疹、神经性皮炎、瘙痒症等过敏性皮肤病；青春痘、脱发、腋臭等皮肤附属器病；白癜风、黑痣、雀斑、老年斑等色素性皮肤病；汗管瘤、皮肤血管瘤、皮角、基底细胞癌、皮肤鳞癌等皮肤良恶性肿瘤；牛皮癣、扁平苔癣、结节性红斑、血管炎等免疫相关的皮肤病等。     </a:t>
            </a:r>
            <a:endParaRPr lang="en-US" altLang="zh-CN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性病诊治：对淋病、尖锐湿疣、梅毒、非淋菌性尿道炎、生殖器疱疹等性病，常规开展规范的实验室检测、临床诊断和治疗，尤其对尖锐湿疣的诊治有较丰富的经验，并配合疾控部门开展艾滋病的咨询和免费筛查。     </a:t>
            </a:r>
            <a:endParaRPr lang="en-US" altLang="zh-CN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en-US" altLang="zh-CN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zh-CN" altLang="en-US" sz="33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基本信息     </a:t>
            </a:r>
            <a:endParaRPr lang="en-US" altLang="zh-CN" sz="3300" dirty="0">
              <a:ln>
                <a:solidFill>
                  <a:schemeClr val="accent6">
                    <a:lumMod val="75000"/>
                  </a:schemeClr>
                </a:solidFill>
              </a:ln>
              <a:noFill/>
            </a:endParaRPr>
          </a:p>
          <a:p>
            <a:r>
              <a:rPr lang="zh-CN" altLang="en-US" sz="33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所属科室</a:t>
            </a:r>
            <a:r>
              <a:rPr lang="zh-CN" altLang="en-US" sz="33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：五官科</a:t>
            </a:r>
            <a:r>
              <a:rPr lang="zh-CN" altLang="en-US" sz="33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             位置：</a:t>
            </a:r>
            <a:r>
              <a:rPr lang="en-US" altLang="zh-CN" sz="33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3</a:t>
            </a:r>
            <a:r>
              <a:rPr lang="zh-CN" altLang="en-US" sz="33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楼             咨询电话：</a:t>
            </a:r>
            <a:r>
              <a:rPr lang="en-US" altLang="zh-CN" sz="33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020-12345678</a:t>
            </a:r>
            <a:r>
              <a:rPr lang="zh-CN" altLang="en-US" sz="33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转</a:t>
            </a:r>
            <a:r>
              <a:rPr lang="en-US" altLang="zh-CN" sz="33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003  </a:t>
            </a:r>
          </a:p>
          <a:p>
            <a:endParaRPr lang="zh-CN" altLang="en-US" sz="3300" dirty="0">
              <a:ln>
                <a:solidFill>
                  <a:schemeClr val="accent6">
                    <a:lumMod val="75000"/>
                  </a:schemeClr>
                </a:solidFill>
              </a:ln>
              <a:noFill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32143" y="1080259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</a:rPr>
              <a:t>病人满意、百姓放心</a:t>
            </a:r>
          </a:p>
        </p:txBody>
      </p:sp>
    </p:spTree>
    <p:extLst>
      <p:ext uri="{BB962C8B-B14F-4D97-AF65-F5344CB8AC3E}">
        <p14:creationId xmlns:p14="http://schemas.microsoft.com/office/powerpoint/2010/main" val="4276810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466952"/>
            <a:ext cx="4353636" cy="9826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9582264">
            <a:off x="176790" y="296016"/>
            <a:ext cx="1119117" cy="3705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838601">
            <a:off x="4209441" y="404357"/>
            <a:ext cx="1119117" cy="3705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46848" cy="1143000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传染科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zh-CN" altLang="en-US" sz="3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科室简介 </a:t>
            </a:r>
            <a:endParaRPr lang="en-US" altLang="zh-CN" sz="3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0" indent="0">
              <a:buNone/>
            </a:pPr>
            <a:endParaRPr lang="en-US" altLang="zh-CN" sz="1900" dirty="0" smtClean="0"/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1900" dirty="0" smtClean="0"/>
              <a:t>        本科共有</a:t>
            </a:r>
            <a:r>
              <a:rPr lang="zh-CN" altLang="en-US" sz="1900" dirty="0"/>
              <a:t>医务人员</a:t>
            </a:r>
            <a:r>
              <a:rPr lang="en-US" altLang="zh-CN" sz="1900" dirty="0"/>
              <a:t>12</a:t>
            </a:r>
            <a:r>
              <a:rPr lang="zh-CN" altLang="en-US" sz="1900" dirty="0"/>
              <a:t>人，其中医师</a:t>
            </a:r>
            <a:r>
              <a:rPr lang="en-US" altLang="zh-CN" sz="1900" dirty="0"/>
              <a:t>5</a:t>
            </a:r>
            <a:r>
              <a:rPr lang="zh-CN" altLang="en-US" sz="1900" dirty="0"/>
              <a:t>人，护理人员</a:t>
            </a:r>
            <a:r>
              <a:rPr lang="en-US" altLang="zh-CN" sz="1900" dirty="0"/>
              <a:t>7</a:t>
            </a:r>
            <a:r>
              <a:rPr lang="zh-CN" altLang="en-US" sz="1900" dirty="0"/>
              <a:t>人。副主任医生</a:t>
            </a:r>
            <a:r>
              <a:rPr lang="en-US" altLang="zh-CN" sz="1900" dirty="0"/>
              <a:t>1</a:t>
            </a:r>
            <a:r>
              <a:rPr lang="zh-CN" altLang="en-US" sz="1900" dirty="0"/>
              <a:t>人、主治医生</a:t>
            </a:r>
            <a:r>
              <a:rPr lang="en-US" altLang="zh-CN" sz="1900" dirty="0"/>
              <a:t>1</a:t>
            </a:r>
            <a:r>
              <a:rPr lang="zh-CN" altLang="en-US" sz="1900" dirty="0"/>
              <a:t>人、医生</a:t>
            </a:r>
            <a:r>
              <a:rPr lang="en-US" altLang="zh-CN" sz="1900" dirty="0"/>
              <a:t>3</a:t>
            </a:r>
            <a:r>
              <a:rPr lang="zh-CN" altLang="en-US" sz="1900" dirty="0"/>
              <a:t>人、副主任护师</a:t>
            </a:r>
            <a:r>
              <a:rPr lang="en-US" altLang="zh-CN" sz="1900" dirty="0"/>
              <a:t>1</a:t>
            </a:r>
            <a:r>
              <a:rPr lang="zh-CN" altLang="en-US" sz="1900" dirty="0"/>
              <a:t>人、主管护师</a:t>
            </a:r>
            <a:r>
              <a:rPr lang="en-US" altLang="zh-CN" sz="1900" dirty="0"/>
              <a:t>1</a:t>
            </a:r>
            <a:r>
              <a:rPr lang="zh-CN" altLang="en-US" sz="1900" dirty="0"/>
              <a:t>人、护师</a:t>
            </a:r>
            <a:r>
              <a:rPr lang="en-US" altLang="zh-CN" sz="1900" dirty="0"/>
              <a:t>3</a:t>
            </a:r>
            <a:r>
              <a:rPr lang="zh-CN" altLang="en-US" sz="1900" dirty="0"/>
              <a:t>人、护士</a:t>
            </a:r>
            <a:r>
              <a:rPr lang="en-US" altLang="zh-CN" sz="1900" dirty="0"/>
              <a:t>1 </a:t>
            </a:r>
            <a:r>
              <a:rPr lang="zh-CN" altLang="en-US" sz="1900" dirty="0"/>
              <a:t>人</a:t>
            </a:r>
            <a:r>
              <a:rPr lang="zh-CN" altLang="en-US" sz="1900" dirty="0" smtClean="0"/>
              <a:t>。</a:t>
            </a:r>
            <a:endParaRPr lang="en-US" altLang="zh-CN" sz="1900" dirty="0" smtClean="0"/>
          </a:p>
          <a:p>
            <a:pPr marL="0" indent="0">
              <a:buNone/>
            </a:pPr>
            <a:endParaRPr lang="en-US" altLang="zh-CN" sz="1900" dirty="0"/>
          </a:p>
          <a:p>
            <a:pPr marL="0" indent="0">
              <a:lnSpc>
                <a:spcPct val="170000"/>
              </a:lnSpc>
              <a:buNone/>
            </a:pPr>
            <a:endParaRPr lang="en-US" altLang="zh-CN" sz="1900" dirty="0"/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1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本科</a:t>
            </a:r>
            <a:r>
              <a:rPr lang="zh-CN" altLang="en-US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主要诊治肠道传染病、发热病人以及法定传染病和聚集流行或爆发性流行性、再发性传染病和新型传染病。我科在传染性疾病防治方面取得突出</a:t>
            </a:r>
            <a:r>
              <a:rPr lang="zh-CN" altLang="en-US" sz="1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成绩。</a:t>
            </a:r>
            <a:endParaRPr lang="en-US" altLang="zh-CN" sz="1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zh-CN" sz="1800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zh-CN" sz="18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zh-CN" sz="1800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zh-CN" sz="1800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1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基本信息     </a:t>
            </a:r>
            <a:endParaRPr lang="en-US" altLang="zh-CN" sz="2100" dirty="0">
              <a:ln>
                <a:solidFill>
                  <a:schemeClr val="accent6">
                    <a:lumMod val="75000"/>
                  </a:schemeClr>
                </a:solidFill>
              </a:ln>
              <a:noFill/>
            </a:endParaRPr>
          </a:p>
          <a:p>
            <a:pPr>
              <a:lnSpc>
                <a:spcPct val="90000"/>
              </a:lnSpc>
            </a:pPr>
            <a:r>
              <a:rPr lang="zh-CN" altLang="en-US" sz="21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所属科室</a:t>
            </a:r>
            <a:r>
              <a:rPr lang="zh-CN" altLang="en-US" sz="21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：传染科</a:t>
            </a:r>
            <a:r>
              <a:rPr lang="zh-CN" altLang="en-US" sz="21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             位置：</a:t>
            </a:r>
            <a:r>
              <a:rPr lang="en-US" altLang="zh-CN" sz="21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5</a:t>
            </a:r>
            <a:r>
              <a:rPr lang="zh-CN" altLang="en-US" sz="21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楼             咨询电话：</a:t>
            </a:r>
            <a:r>
              <a:rPr lang="en-US" altLang="zh-CN" sz="21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020-12345678</a:t>
            </a:r>
            <a:r>
              <a:rPr lang="zh-CN" altLang="en-US" sz="21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转</a:t>
            </a:r>
            <a:r>
              <a:rPr lang="en-US" altLang="zh-CN" sz="21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005 </a:t>
            </a:r>
          </a:p>
        </p:txBody>
      </p:sp>
      <p:sp>
        <p:nvSpPr>
          <p:cNvPr id="7" name="矩形 6"/>
          <p:cNvSpPr/>
          <p:nvPr/>
        </p:nvSpPr>
        <p:spPr>
          <a:xfrm>
            <a:off x="4896258" y="1080259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</a:rPr>
              <a:t>精求医理，博采众长</a:t>
            </a:r>
          </a:p>
        </p:txBody>
      </p:sp>
    </p:spTree>
    <p:extLst>
      <p:ext uri="{BB962C8B-B14F-4D97-AF65-F5344CB8AC3E}">
        <p14:creationId xmlns:p14="http://schemas.microsoft.com/office/powerpoint/2010/main" val="1223651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466952"/>
            <a:ext cx="4353636" cy="9826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9582264">
            <a:off x="176790" y="296016"/>
            <a:ext cx="1119117" cy="3705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838601">
            <a:off x="4209441" y="404357"/>
            <a:ext cx="1119117" cy="3705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46848" cy="1143000"/>
          </a:xfrm>
        </p:spPr>
        <p:txBody>
          <a:bodyPr/>
          <a:lstStyle/>
          <a:p>
            <a:pPr lvl="0"/>
            <a:r>
              <a:rPr lang="zh-CN" altLang="en-US" dirty="0" smtClean="0"/>
              <a:t>   </a:t>
            </a:r>
            <a:r>
              <a:rPr lang="zh-CN" altLang="en-US" dirty="0"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神经、精神科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科室简介</a:t>
            </a:r>
            <a:r>
              <a:rPr lang="zh-CN" altLang="en-US" sz="6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 </a:t>
            </a:r>
            <a:endParaRPr lang="en-US" altLang="zh-CN" sz="6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sz="2100" dirty="0" smtClean="0"/>
              <a:t>        </a:t>
            </a:r>
            <a:r>
              <a:rPr lang="zh-CN" altLang="zh-CN" sz="2100" dirty="0" smtClean="0"/>
              <a:t>现有</a:t>
            </a:r>
            <a:r>
              <a:rPr lang="zh-CN" altLang="zh-CN" sz="2100" dirty="0"/>
              <a:t>医师</a:t>
            </a:r>
            <a:r>
              <a:rPr lang="en-US" altLang="zh-CN" sz="2100" dirty="0"/>
              <a:t>14</a:t>
            </a:r>
            <a:r>
              <a:rPr lang="zh-CN" altLang="zh-CN" sz="2100" dirty="0"/>
              <a:t>名，其中副主任医师</a:t>
            </a:r>
            <a:r>
              <a:rPr lang="en-US" altLang="zh-CN" sz="2100" dirty="0"/>
              <a:t>4</a:t>
            </a:r>
            <a:r>
              <a:rPr lang="zh-CN" altLang="zh-CN" sz="2100" dirty="0"/>
              <a:t>名，主治医师</a:t>
            </a:r>
            <a:r>
              <a:rPr lang="en-US" altLang="zh-CN" sz="2100" dirty="0"/>
              <a:t>6</a:t>
            </a:r>
            <a:r>
              <a:rPr lang="zh-CN" altLang="zh-CN" sz="2100" dirty="0"/>
              <a:t>名，设病床</a:t>
            </a:r>
            <a:r>
              <a:rPr lang="en-US" altLang="zh-CN" sz="2100" dirty="0"/>
              <a:t>200</a:t>
            </a:r>
            <a:r>
              <a:rPr lang="zh-CN" altLang="zh-CN" sz="2100" dirty="0"/>
              <a:t>张，有男疗区、女疗区、心理病房、精神康复科四个科室，有大型多功能健身器材、手工艺室、图书室等供住院病人进行各种娱乐活动。</a:t>
            </a:r>
          </a:p>
          <a:p>
            <a:pPr marL="0" indent="0">
              <a:buNone/>
            </a:pPr>
            <a:r>
              <a:rPr lang="en-US" altLang="zh-CN" sz="19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</a:t>
            </a:r>
            <a:r>
              <a:rPr lang="zh-CN" altLang="zh-CN" sz="19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采取</a:t>
            </a:r>
            <a:r>
              <a:rPr lang="zh-CN" altLang="zh-CN" sz="1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药物治疗、物理治疗、心理治疗、中医中药治疗等方法，快速有效的治疗各类精神障碍，例如精神分裂症、抑郁症、偏执性精神障碍、脑器质性精神病、神经症，酒中毒性精神障碍，心因性精神障碍，人格障碍、精神发育迟滞及心理发育障碍、儿童多动症、品行障碍、情绪障碍等，同时对心理咨询有丰富的经验</a:t>
            </a:r>
            <a:r>
              <a:rPr lang="zh-CN" altLang="zh-CN" sz="19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。</a:t>
            </a:r>
            <a:endParaRPr lang="en-US" altLang="zh-CN" sz="19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en-US" altLang="zh-CN" sz="19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18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基本信息     </a:t>
            </a:r>
            <a:endParaRPr lang="en-US" altLang="zh-CN" sz="1800" dirty="0">
              <a:ln>
                <a:solidFill>
                  <a:schemeClr val="accent6">
                    <a:lumMod val="75000"/>
                  </a:schemeClr>
                </a:solidFill>
              </a:ln>
              <a:noFill/>
            </a:endParaRPr>
          </a:p>
          <a:p>
            <a:pPr>
              <a:lnSpc>
                <a:spcPct val="80000"/>
              </a:lnSpc>
            </a:pPr>
            <a:r>
              <a:rPr lang="zh-CN" altLang="en-US" sz="18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所属科室</a:t>
            </a:r>
            <a:r>
              <a:rPr lang="zh-CN" altLang="en-US" sz="18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：神经、精神科</a:t>
            </a:r>
            <a:r>
              <a:rPr lang="zh-CN" altLang="en-US" sz="18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    </a:t>
            </a:r>
            <a:r>
              <a:rPr lang="zh-CN" altLang="en-US" sz="18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       </a:t>
            </a:r>
            <a:r>
              <a:rPr lang="zh-CN" altLang="en-US" sz="18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位置</a:t>
            </a:r>
            <a:r>
              <a:rPr lang="zh-CN" altLang="en-US" sz="18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：</a:t>
            </a:r>
            <a:r>
              <a:rPr lang="en-US" altLang="zh-CN" sz="18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4</a:t>
            </a:r>
            <a:r>
              <a:rPr lang="zh-CN" altLang="en-US" sz="18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楼       </a:t>
            </a:r>
            <a:r>
              <a:rPr lang="zh-CN" altLang="en-US" sz="18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咨询电话：</a:t>
            </a:r>
            <a:r>
              <a:rPr lang="en-US" altLang="zh-CN" sz="18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020-12345678</a:t>
            </a:r>
            <a:r>
              <a:rPr lang="zh-CN" altLang="en-US" sz="18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转</a:t>
            </a:r>
            <a:r>
              <a:rPr lang="en-US" altLang="zh-CN" sz="18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004</a:t>
            </a:r>
            <a:r>
              <a:rPr lang="en-US" altLang="zh-CN" sz="1800" dirty="0">
                <a:ln>
                  <a:solidFill>
                    <a:schemeClr val="accent6">
                      <a:lumMod val="75000"/>
                    </a:schemeClr>
                  </a:solidFill>
                </a:ln>
                <a:noFill/>
              </a:rPr>
              <a:t> </a:t>
            </a:r>
          </a:p>
          <a:p>
            <a:pPr marL="0" indent="0">
              <a:buNone/>
            </a:pPr>
            <a:endParaRPr lang="zh-CN" altLang="en-US" sz="19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93188" y="1080259"/>
            <a:ext cx="29523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</a:rPr>
              <a:t>真诚呵护、健康常在</a:t>
            </a:r>
          </a:p>
        </p:txBody>
      </p:sp>
    </p:spTree>
    <p:extLst>
      <p:ext uri="{BB962C8B-B14F-4D97-AF65-F5344CB8AC3E}">
        <p14:creationId xmlns:p14="http://schemas.microsoft.com/office/powerpoint/2010/main" val="260380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751</TotalTime>
  <Words>164</Words>
  <Application>Microsoft Office PowerPoint</Application>
  <PresentationFormat>全屏显示(4:3)</PresentationFormat>
  <Paragraphs>118</Paragraphs>
  <Slides>11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  门诊就诊流程图</vt:lpstr>
      <vt:lpstr>急诊科</vt:lpstr>
      <vt:lpstr>外科</vt:lpstr>
      <vt:lpstr>内科</vt:lpstr>
      <vt:lpstr>皮肤科</vt:lpstr>
      <vt:lpstr>妇儿科</vt:lpstr>
      <vt:lpstr>五官科</vt:lpstr>
      <vt:lpstr>传染科</vt:lpstr>
      <vt:lpstr>   神经、精神科</vt:lpstr>
      <vt:lpstr>中医科</vt:lpstr>
      <vt:lpstr>广州医科大学第*附属医院楼层索引图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我来做导诊</dc:title>
  <dc:creator>11</dc:creator>
  <cp:lastModifiedBy>11</cp:lastModifiedBy>
  <cp:revision>46</cp:revision>
  <dcterms:created xsi:type="dcterms:W3CDTF">2014-03-04T00:04:19Z</dcterms:created>
  <dcterms:modified xsi:type="dcterms:W3CDTF">2014-03-09T09:42:50Z</dcterms:modified>
</cp:coreProperties>
</file>