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71" r:id="rId13"/>
    <p:sldId id="269" r:id="rId14"/>
    <p:sldId id="27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4660"/>
  </p:normalViewPr>
  <p:slideViewPr>
    <p:cSldViewPr>
      <p:cViewPr varScale="1">
        <p:scale>
          <a:sx n="84" d="100"/>
          <a:sy n="84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011846636923379E-2"/>
          <c:y val="6.1288533300221541E-2"/>
          <c:w val="0.71915328121436795"/>
          <c:h val="0.70149517700647646"/>
        </c:manualLayout>
      </c:layout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新增病例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日期</c:v>
                </c:pt>
                <c:pt idx="1">
                  <c:v>1月1日</c:v>
                </c:pt>
                <c:pt idx="2">
                  <c:v>1月2日</c:v>
                </c:pt>
                <c:pt idx="3">
                  <c:v>1月3日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H7N9病患总人数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日期</c:v>
                </c:pt>
                <c:pt idx="1">
                  <c:v>1月1日</c:v>
                </c:pt>
                <c:pt idx="2">
                  <c:v>1月2日</c:v>
                </c:pt>
                <c:pt idx="3">
                  <c:v>1月3日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24</c:v>
                </c:pt>
                <c:pt idx="2">
                  <c:v>25</c:v>
                </c:pt>
                <c:pt idx="3">
                  <c:v>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306176"/>
        <c:axId val="40307328"/>
      </c:lineChart>
      <c:catAx>
        <c:axId val="4030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307328"/>
        <c:crosses val="autoZero"/>
        <c:auto val="1"/>
        <c:lblAlgn val="ctr"/>
        <c:lblOffset val="100"/>
        <c:noMultiLvlLbl val="0"/>
      </c:catAx>
      <c:valAx>
        <c:axId val="40307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306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745002017319709"/>
          <c:y val="0.29188137592555075"/>
          <c:w val="0.22037112835415948"/>
          <c:h val="0.4266119124018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EF00A-738B-411B-B465-875947FFD33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2C49BF2-5CE2-4434-A9CC-7CEB7B8115C4}">
      <dgm:prSet phldrT="[文本]"/>
      <dgm:spPr/>
      <dgm:t>
        <a:bodyPr/>
        <a:lstStyle/>
        <a:p>
          <a:r>
            <a:rPr lang="zh-CN" altLang="en-US" dirty="0" smtClean="0"/>
            <a:t>血常规</a:t>
          </a:r>
          <a:endParaRPr lang="zh-CN" altLang="en-US" dirty="0"/>
        </a:p>
      </dgm:t>
    </dgm:pt>
    <dgm:pt modelId="{BA17B9BA-B600-4285-904C-9D15CD96C568}" type="parTrans" cxnId="{6C159AAF-881F-46DB-B18E-D567E66FBD69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endParaRPr lang="zh-CN" altLang="en-US"/>
        </a:p>
      </dgm:t>
    </dgm:pt>
    <dgm:pt modelId="{53D2A98D-6F1F-4F29-A47A-0780F620AF01}" type="sibTrans" cxnId="{6C159AAF-881F-46DB-B18E-D567E66FBD69}">
      <dgm:prSet/>
      <dgm:spPr/>
      <dgm:t>
        <a:bodyPr/>
        <a:lstStyle/>
        <a:p>
          <a:endParaRPr lang="zh-CN" altLang="en-US"/>
        </a:p>
      </dgm:t>
    </dgm:pt>
    <dgm:pt modelId="{94E234E8-DF49-47F3-88D0-9B381EE516CB}">
      <dgm:prSet phldrT="[文本]"/>
      <dgm:spPr/>
      <dgm:t>
        <a:bodyPr/>
        <a:lstStyle/>
        <a:p>
          <a:r>
            <a:rPr lang="zh-CN" altLang="en-US" dirty="0" smtClean="0"/>
            <a:t>白细胞增高</a:t>
          </a:r>
          <a:endParaRPr lang="zh-CN" altLang="en-US" dirty="0"/>
        </a:p>
      </dgm:t>
    </dgm:pt>
    <dgm:pt modelId="{A5083755-61C0-4986-BC3B-7B16884287B1}" type="parTrans" cxnId="{96AB3FDD-B2E1-446A-B24D-9AF0A40C76F6}">
      <dgm:prSet/>
      <dgm:spPr/>
      <dgm:t>
        <a:bodyPr/>
        <a:lstStyle/>
        <a:p>
          <a:endParaRPr lang="zh-CN" altLang="en-US"/>
        </a:p>
      </dgm:t>
    </dgm:pt>
    <dgm:pt modelId="{20680C95-8DA4-4D5E-B648-184252A8A216}" type="sibTrans" cxnId="{96AB3FDD-B2E1-446A-B24D-9AF0A40C76F6}">
      <dgm:prSet/>
      <dgm:spPr/>
      <dgm:t>
        <a:bodyPr/>
        <a:lstStyle/>
        <a:p>
          <a:endParaRPr lang="zh-CN" altLang="en-US"/>
        </a:p>
      </dgm:t>
    </dgm:pt>
    <dgm:pt modelId="{C0B93506-AE04-4EBB-BE07-0E165AAA3B91}">
      <dgm:prSet/>
      <dgm:spPr/>
      <dgm:t>
        <a:bodyPr/>
        <a:lstStyle/>
        <a:p>
          <a:r>
            <a:rPr lang="zh-CN" altLang="en-US" dirty="0" smtClean="0"/>
            <a:t>发热病例</a:t>
          </a:r>
          <a:endParaRPr lang="zh-CN" altLang="en-US" dirty="0"/>
        </a:p>
      </dgm:t>
    </dgm:pt>
    <dgm:pt modelId="{A428D800-D81D-4AB2-B5CE-7972C7419C98}" type="parTrans" cxnId="{B7F39980-964F-4D15-A439-83F6D0F213CC}">
      <dgm:prSet/>
      <dgm:spPr/>
      <dgm:t>
        <a:bodyPr/>
        <a:lstStyle/>
        <a:p>
          <a:endParaRPr lang="zh-CN" altLang="en-US"/>
        </a:p>
      </dgm:t>
    </dgm:pt>
    <dgm:pt modelId="{5BF5CB87-96D0-4FE6-8B17-E2BA2177ADE6}" type="sibTrans" cxnId="{B7F39980-964F-4D15-A439-83F6D0F213CC}">
      <dgm:prSet/>
      <dgm:spPr/>
      <dgm:t>
        <a:bodyPr/>
        <a:lstStyle/>
        <a:p>
          <a:endParaRPr lang="zh-CN" altLang="en-US"/>
        </a:p>
      </dgm:t>
    </dgm:pt>
    <dgm:pt modelId="{E541C66F-3E63-4ACD-8859-71D66B055804}">
      <dgm:prSet/>
      <dgm:spPr/>
      <dgm:t>
        <a:bodyPr/>
        <a:lstStyle/>
        <a:p>
          <a:r>
            <a:rPr lang="zh-CN" altLang="en-US" dirty="0" smtClean="0"/>
            <a:t>白细胞正常或降低</a:t>
          </a:r>
          <a:endParaRPr lang="zh-CN" altLang="en-US" dirty="0"/>
        </a:p>
      </dgm:t>
    </dgm:pt>
    <dgm:pt modelId="{21B90EE1-D44C-4404-98BA-A6443A2DEDC3}" type="parTrans" cxnId="{04DC90BA-C8F1-4E1C-BB83-5ACB2D267F21}">
      <dgm:prSet/>
      <dgm:spPr/>
      <dgm:t>
        <a:bodyPr/>
        <a:lstStyle/>
        <a:p>
          <a:endParaRPr lang="zh-CN" altLang="en-US"/>
        </a:p>
      </dgm:t>
    </dgm:pt>
    <dgm:pt modelId="{E8605401-BA98-4738-AF07-FF5483E4A1BE}" type="sibTrans" cxnId="{04DC90BA-C8F1-4E1C-BB83-5ACB2D267F21}">
      <dgm:prSet/>
      <dgm:spPr/>
      <dgm:t>
        <a:bodyPr/>
        <a:lstStyle/>
        <a:p>
          <a:endParaRPr lang="zh-CN" altLang="en-US"/>
        </a:p>
      </dgm:t>
    </dgm:pt>
    <dgm:pt modelId="{DE491F29-CEF0-4FFB-AB28-70E0DEA828CB}">
      <dgm:prSet/>
      <dgm:spPr/>
      <dgm:t>
        <a:bodyPr/>
        <a:lstStyle/>
        <a:p>
          <a:r>
            <a:rPr lang="zh-CN" altLang="en-US" dirty="0" smtClean="0"/>
            <a:t>病原学检测</a:t>
          </a:r>
          <a:endParaRPr lang="zh-CN" altLang="en-US" dirty="0"/>
        </a:p>
      </dgm:t>
    </dgm:pt>
    <dgm:pt modelId="{CD023BDC-B2F2-4712-B500-C9FF60372B6A}" type="parTrans" cxnId="{40F9080E-B6BA-495B-A71C-7ADC524D5049}">
      <dgm:prSet/>
      <dgm:spPr/>
      <dgm:t>
        <a:bodyPr/>
        <a:lstStyle/>
        <a:p>
          <a:endParaRPr lang="zh-CN" altLang="en-US"/>
        </a:p>
      </dgm:t>
    </dgm:pt>
    <dgm:pt modelId="{B53149D4-2645-4548-9F34-41CBEF729A58}" type="sibTrans" cxnId="{40F9080E-B6BA-495B-A71C-7ADC524D5049}">
      <dgm:prSet/>
      <dgm:spPr/>
      <dgm:t>
        <a:bodyPr/>
        <a:lstStyle/>
        <a:p>
          <a:endParaRPr lang="zh-CN" altLang="en-US"/>
        </a:p>
      </dgm:t>
    </dgm:pt>
    <dgm:pt modelId="{D32AFC59-037F-42BA-9EB4-D53F25BE4FE5}">
      <dgm:prSet/>
      <dgm:spPr/>
      <dgm:t>
        <a:bodyPr/>
        <a:lstStyle/>
        <a:p>
          <a:r>
            <a:rPr lang="zh-CN" altLang="en-US" dirty="0" smtClean="0"/>
            <a:t>阴性</a:t>
          </a:r>
          <a:endParaRPr lang="zh-CN" altLang="en-US" dirty="0"/>
        </a:p>
      </dgm:t>
    </dgm:pt>
    <dgm:pt modelId="{56CFE4C8-838D-4752-B8AA-3FBFC6256F55}" type="parTrans" cxnId="{2ABE8D1D-0615-441E-BA03-5B865680B486}">
      <dgm:prSet/>
      <dgm:spPr/>
      <dgm:t>
        <a:bodyPr/>
        <a:lstStyle/>
        <a:p>
          <a:endParaRPr lang="zh-CN" altLang="en-US"/>
        </a:p>
      </dgm:t>
    </dgm:pt>
    <dgm:pt modelId="{32B9D2A3-080B-4E00-9B76-5F05CFF903C1}" type="sibTrans" cxnId="{2ABE8D1D-0615-441E-BA03-5B865680B486}">
      <dgm:prSet/>
      <dgm:spPr/>
      <dgm:t>
        <a:bodyPr/>
        <a:lstStyle/>
        <a:p>
          <a:endParaRPr lang="zh-CN" altLang="en-US"/>
        </a:p>
      </dgm:t>
    </dgm:pt>
    <dgm:pt modelId="{DE1635B3-5294-443C-B1CF-87789A2179A4}">
      <dgm:prSet/>
      <dgm:spPr/>
      <dgm:t>
        <a:bodyPr/>
        <a:lstStyle/>
        <a:p>
          <a:r>
            <a:rPr lang="zh-CN" altLang="en-US" dirty="0" smtClean="0"/>
            <a:t>阳性</a:t>
          </a:r>
          <a:endParaRPr lang="zh-CN" altLang="en-US" dirty="0"/>
        </a:p>
      </dgm:t>
    </dgm:pt>
    <dgm:pt modelId="{99902986-26B4-4745-B28B-518409B9DFC6}" type="parTrans" cxnId="{01F1190A-F63D-46EC-832D-A2B073998847}">
      <dgm:prSet/>
      <dgm:spPr/>
      <dgm:t>
        <a:bodyPr/>
        <a:lstStyle/>
        <a:p>
          <a:endParaRPr lang="zh-CN" altLang="en-US"/>
        </a:p>
      </dgm:t>
    </dgm:pt>
    <dgm:pt modelId="{FA1B93DB-26DE-49A9-8BC0-6C6E08C02640}" type="sibTrans" cxnId="{01F1190A-F63D-46EC-832D-A2B073998847}">
      <dgm:prSet/>
      <dgm:spPr/>
      <dgm:t>
        <a:bodyPr/>
        <a:lstStyle/>
        <a:p>
          <a:endParaRPr lang="zh-CN" altLang="en-US"/>
        </a:p>
      </dgm:t>
    </dgm:pt>
    <dgm:pt modelId="{B9AF62CF-4897-47A1-80A4-04D37AF55C30}">
      <dgm:prSet/>
      <dgm:spPr/>
      <dgm:t>
        <a:bodyPr/>
        <a:lstStyle/>
        <a:p>
          <a:r>
            <a:rPr lang="zh-CN" altLang="en-US" dirty="0" smtClean="0"/>
            <a:t>无下呼吸道感染表现</a:t>
          </a:r>
          <a:endParaRPr lang="zh-CN" altLang="en-US" dirty="0"/>
        </a:p>
      </dgm:t>
    </dgm:pt>
    <dgm:pt modelId="{923FDCF5-8876-40F5-B0CA-30A9050CC0CB}" type="parTrans" cxnId="{F3509E37-6CEF-4F63-8154-E782022E878D}">
      <dgm:prSet/>
      <dgm:spPr/>
      <dgm:t>
        <a:bodyPr/>
        <a:lstStyle/>
        <a:p>
          <a:endParaRPr lang="zh-CN" altLang="en-US"/>
        </a:p>
      </dgm:t>
    </dgm:pt>
    <dgm:pt modelId="{FF87C0D2-96C8-4FBD-9B89-257B739E27B3}" type="sibTrans" cxnId="{F3509E37-6CEF-4F63-8154-E782022E878D}">
      <dgm:prSet/>
      <dgm:spPr/>
      <dgm:t>
        <a:bodyPr/>
        <a:lstStyle/>
        <a:p>
          <a:endParaRPr lang="zh-CN" altLang="en-US"/>
        </a:p>
      </dgm:t>
    </dgm:pt>
    <dgm:pt modelId="{612FB428-75C5-4B51-A394-325CDE7921F5}">
      <dgm:prSet/>
      <dgm:spPr/>
      <dgm:t>
        <a:bodyPr/>
        <a:lstStyle/>
        <a:p>
          <a:r>
            <a:rPr lang="zh-CN" altLang="en-US" dirty="0" smtClean="0"/>
            <a:t>有下呼吸道感染表现</a:t>
          </a:r>
          <a:endParaRPr lang="zh-CN" altLang="en-US" dirty="0"/>
        </a:p>
      </dgm:t>
    </dgm:pt>
    <dgm:pt modelId="{422A0E54-1299-4B58-8EA9-9380460F9FB4}" type="parTrans" cxnId="{51B3C5CA-F90F-4852-9E71-7897E456AD58}">
      <dgm:prSet/>
      <dgm:spPr/>
      <dgm:t>
        <a:bodyPr/>
        <a:lstStyle/>
        <a:p>
          <a:endParaRPr lang="zh-CN" altLang="en-US"/>
        </a:p>
      </dgm:t>
    </dgm:pt>
    <dgm:pt modelId="{2F232F22-5823-4039-A633-377091097743}" type="sibTrans" cxnId="{51B3C5CA-F90F-4852-9E71-7897E456AD58}">
      <dgm:prSet/>
      <dgm:spPr/>
      <dgm:t>
        <a:bodyPr/>
        <a:lstStyle/>
        <a:p>
          <a:endParaRPr lang="zh-CN" altLang="en-US"/>
        </a:p>
      </dgm:t>
    </dgm:pt>
    <dgm:pt modelId="{8EB7026F-9CBC-419F-9D46-89544C9FD128}">
      <dgm:prSet/>
      <dgm:spPr/>
      <dgm:t>
        <a:bodyPr/>
        <a:lstStyle/>
        <a:p>
          <a:r>
            <a:rPr lang="zh-CN" altLang="en-US" dirty="0" smtClean="0"/>
            <a:t>临床观察</a:t>
          </a:r>
          <a:endParaRPr lang="zh-CN" altLang="en-US" dirty="0"/>
        </a:p>
      </dgm:t>
    </dgm:pt>
    <dgm:pt modelId="{D83A386B-AF72-4D7D-86F7-052F4B27EBC9}" type="parTrans" cxnId="{719DE201-2053-4CC4-B121-8014584356B9}">
      <dgm:prSet/>
      <dgm:spPr/>
      <dgm:t>
        <a:bodyPr/>
        <a:lstStyle/>
        <a:p>
          <a:endParaRPr lang="zh-CN" altLang="en-US"/>
        </a:p>
      </dgm:t>
    </dgm:pt>
    <dgm:pt modelId="{5E37A4FD-3AE8-4034-B2C7-10B69F624EBB}" type="sibTrans" cxnId="{719DE201-2053-4CC4-B121-8014584356B9}">
      <dgm:prSet/>
      <dgm:spPr/>
      <dgm:t>
        <a:bodyPr/>
        <a:lstStyle/>
        <a:p>
          <a:endParaRPr lang="zh-CN" altLang="en-US"/>
        </a:p>
      </dgm:t>
    </dgm:pt>
    <dgm:pt modelId="{8E560A15-FB34-420A-B360-1E9F36075230}">
      <dgm:prSet/>
      <dgm:spPr/>
      <dgm:t>
        <a:bodyPr/>
        <a:lstStyle/>
        <a:p>
          <a:r>
            <a:rPr lang="zh-CN" altLang="en-US" dirty="0" smtClean="0"/>
            <a:t>搞</a:t>
          </a:r>
          <a:r>
            <a:rPr lang="en-US" altLang="zh-CN" dirty="0" smtClean="0"/>
            <a:t>H7N9</a:t>
          </a:r>
          <a:r>
            <a:rPr lang="zh-CN" altLang="en-US" dirty="0" smtClean="0"/>
            <a:t>禽流感病毒治疗</a:t>
          </a:r>
          <a:endParaRPr lang="zh-CN" altLang="en-US" dirty="0"/>
        </a:p>
      </dgm:t>
    </dgm:pt>
    <dgm:pt modelId="{87887E83-1727-44C3-B652-6C246D9B8D9B}" type="parTrans" cxnId="{5903188C-8BBD-4BCB-8010-97449EA38112}">
      <dgm:prSet/>
      <dgm:spPr/>
      <dgm:t>
        <a:bodyPr/>
        <a:lstStyle/>
        <a:p>
          <a:endParaRPr lang="zh-CN" altLang="en-US"/>
        </a:p>
      </dgm:t>
    </dgm:pt>
    <dgm:pt modelId="{700E5EA0-4B2D-48AF-9117-B27EB3D41D03}" type="sibTrans" cxnId="{5903188C-8BBD-4BCB-8010-97449EA38112}">
      <dgm:prSet/>
      <dgm:spPr/>
      <dgm:t>
        <a:bodyPr/>
        <a:lstStyle/>
        <a:p>
          <a:endParaRPr lang="zh-CN" altLang="en-US"/>
        </a:p>
      </dgm:t>
    </dgm:pt>
    <dgm:pt modelId="{9AA050CD-B6DA-45A9-9945-BB9F6DF45483}" type="pres">
      <dgm:prSet presAssocID="{A83EF00A-738B-411B-B465-875947FFD33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999281E-3DB4-412E-9E32-7ECF2C9F140E}" type="pres">
      <dgm:prSet presAssocID="{C0B93506-AE04-4EBB-BE07-0E165AAA3B91}" presName="hierRoot1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8F2E0D6E-7D78-44E7-B698-DE014F89B007}" type="pres">
      <dgm:prSet presAssocID="{C0B93506-AE04-4EBB-BE07-0E165AAA3B91}" presName="rootComposite1" presStyleCnt="0"/>
      <dgm:spPr/>
      <dgm:t>
        <a:bodyPr/>
        <a:lstStyle/>
        <a:p>
          <a:endParaRPr lang="zh-CN" altLang="en-US"/>
        </a:p>
      </dgm:t>
    </dgm:pt>
    <dgm:pt modelId="{218F4EDA-5CE4-4268-BF99-42921653B8D7}" type="pres">
      <dgm:prSet presAssocID="{C0B93506-AE04-4EBB-BE07-0E165AAA3B9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22B1BC7-21E2-4A9F-8BCD-5BA70DA5FC44}" type="pres">
      <dgm:prSet presAssocID="{C0B93506-AE04-4EBB-BE07-0E165AAA3B91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399DC9DE-31CE-4192-AFD2-102D3BEB5078}" type="pres">
      <dgm:prSet presAssocID="{C0B93506-AE04-4EBB-BE07-0E165AAA3B91}" presName="hierChild2" presStyleCnt="0"/>
      <dgm:spPr/>
      <dgm:t>
        <a:bodyPr/>
        <a:lstStyle/>
        <a:p>
          <a:endParaRPr lang="zh-CN" altLang="en-US"/>
        </a:p>
      </dgm:t>
    </dgm:pt>
    <dgm:pt modelId="{BE36A771-A0A8-4A26-BBE6-A7CFFCC788A4}" type="pres">
      <dgm:prSet presAssocID="{BA17B9BA-B600-4285-904C-9D15CD96C568}" presName="Name37" presStyleLbl="parChTrans1D2" presStyleIdx="0" presStyleCnt="1"/>
      <dgm:spPr/>
      <dgm:t>
        <a:bodyPr/>
        <a:lstStyle/>
        <a:p>
          <a:endParaRPr lang="zh-CN" altLang="en-US"/>
        </a:p>
      </dgm:t>
    </dgm:pt>
    <dgm:pt modelId="{024FF860-2646-4E65-A119-2193C33473F2}" type="pres">
      <dgm:prSet presAssocID="{42C49BF2-5CE2-4434-A9CC-7CEB7B8115C4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42F4D4EF-2665-47AC-B6D5-8CE7B247A1B4}" type="pres">
      <dgm:prSet presAssocID="{42C49BF2-5CE2-4434-A9CC-7CEB7B8115C4}" presName="rootComposite" presStyleCnt="0"/>
      <dgm:spPr/>
      <dgm:t>
        <a:bodyPr/>
        <a:lstStyle/>
        <a:p>
          <a:endParaRPr lang="zh-CN" altLang="en-US"/>
        </a:p>
      </dgm:t>
    </dgm:pt>
    <dgm:pt modelId="{A9A33F7A-8D95-4277-A64E-35EE7A58DD2C}" type="pres">
      <dgm:prSet presAssocID="{42C49BF2-5CE2-4434-A9CC-7CEB7B8115C4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EFE60CE-1C1B-4EBD-A59E-BA9E064C40AD}" type="pres">
      <dgm:prSet presAssocID="{42C49BF2-5CE2-4434-A9CC-7CEB7B8115C4}" presName="rootConnector" presStyleLbl="node2" presStyleIdx="0" presStyleCnt="1"/>
      <dgm:spPr/>
      <dgm:t>
        <a:bodyPr/>
        <a:lstStyle/>
        <a:p>
          <a:endParaRPr lang="zh-CN" altLang="en-US"/>
        </a:p>
      </dgm:t>
    </dgm:pt>
    <dgm:pt modelId="{57B70F8E-340C-4F82-AC4D-B1FA83D56BDC}" type="pres">
      <dgm:prSet presAssocID="{42C49BF2-5CE2-4434-A9CC-7CEB7B8115C4}" presName="hierChild4" presStyleCnt="0"/>
      <dgm:spPr/>
      <dgm:t>
        <a:bodyPr/>
        <a:lstStyle/>
        <a:p>
          <a:endParaRPr lang="zh-CN" altLang="en-US"/>
        </a:p>
      </dgm:t>
    </dgm:pt>
    <dgm:pt modelId="{47090CEA-C902-40C7-ADCF-38AAB3C05E59}" type="pres">
      <dgm:prSet presAssocID="{A5083755-61C0-4986-BC3B-7B16884287B1}" presName="Name35" presStyleLbl="parChTrans1D3" presStyleIdx="0" presStyleCnt="2"/>
      <dgm:spPr/>
      <dgm:t>
        <a:bodyPr/>
        <a:lstStyle/>
        <a:p>
          <a:endParaRPr lang="zh-CN" altLang="en-US"/>
        </a:p>
      </dgm:t>
    </dgm:pt>
    <dgm:pt modelId="{27D502CF-4296-4BC4-A5F1-6FF12ECEA89D}" type="pres">
      <dgm:prSet presAssocID="{94E234E8-DF49-47F3-88D0-9B381EE516CB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33AA150D-2188-44EE-A31A-BDE96AB9AAE7}" type="pres">
      <dgm:prSet presAssocID="{94E234E8-DF49-47F3-88D0-9B381EE516CB}" presName="rootComposite" presStyleCnt="0"/>
      <dgm:spPr/>
      <dgm:t>
        <a:bodyPr/>
        <a:lstStyle/>
        <a:p>
          <a:endParaRPr lang="zh-CN" altLang="en-US"/>
        </a:p>
      </dgm:t>
    </dgm:pt>
    <dgm:pt modelId="{8BEA69D3-CAE8-4B61-9257-BEC4B06C43EA}" type="pres">
      <dgm:prSet presAssocID="{94E234E8-DF49-47F3-88D0-9B381EE516CB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73CD85-443C-4150-BFAE-6A71B4624476}" type="pres">
      <dgm:prSet presAssocID="{94E234E8-DF49-47F3-88D0-9B381EE516CB}" presName="rootConnector" presStyleLbl="node3" presStyleIdx="0" presStyleCnt="2"/>
      <dgm:spPr/>
      <dgm:t>
        <a:bodyPr/>
        <a:lstStyle/>
        <a:p>
          <a:endParaRPr lang="zh-CN" altLang="en-US"/>
        </a:p>
      </dgm:t>
    </dgm:pt>
    <dgm:pt modelId="{2D5F3F2C-7FCC-404E-9F55-009BDD564D0C}" type="pres">
      <dgm:prSet presAssocID="{94E234E8-DF49-47F3-88D0-9B381EE516CB}" presName="hierChild4" presStyleCnt="0"/>
      <dgm:spPr/>
      <dgm:t>
        <a:bodyPr/>
        <a:lstStyle/>
        <a:p>
          <a:endParaRPr lang="zh-CN" altLang="en-US"/>
        </a:p>
      </dgm:t>
    </dgm:pt>
    <dgm:pt modelId="{DB68EFEB-CA52-421F-B277-6F145E540BAF}" type="pres">
      <dgm:prSet presAssocID="{94E234E8-DF49-47F3-88D0-9B381EE516CB}" presName="hierChild5" presStyleCnt="0"/>
      <dgm:spPr/>
      <dgm:t>
        <a:bodyPr/>
        <a:lstStyle/>
        <a:p>
          <a:endParaRPr lang="zh-CN" altLang="en-US"/>
        </a:p>
      </dgm:t>
    </dgm:pt>
    <dgm:pt modelId="{71383363-3C7D-44AA-9524-6E227E65DA3F}" type="pres">
      <dgm:prSet presAssocID="{21B90EE1-D44C-4404-98BA-A6443A2DEDC3}" presName="Name35" presStyleLbl="parChTrans1D3" presStyleIdx="1" presStyleCnt="2"/>
      <dgm:spPr/>
      <dgm:t>
        <a:bodyPr/>
        <a:lstStyle/>
        <a:p>
          <a:endParaRPr lang="zh-CN" altLang="en-US"/>
        </a:p>
      </dgm:t>
    </dgm:pt>
    <dgm:pt modelId="{7E89BE36-5009-4F09-95AC-0C7B6B9A3B50}" type="pres">
      <dgm:prSet presAssocID="{E541C66F-3E63-4ACD-8859-71D66B055804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672E1A37-4D14-4056-B0B7-B9A2CACBE850}" type="pres">
      <dgm:prSet presAssocID="{E541C66F-3E63-4ACD-8859-71D66B055804}" presName="rootComposite" presStyleCnt="0"/>
      <dgm:spPr/>
      <dgm:t>
        <a:bodyPr/>
        <a:lstStyle/>
        <a:p>
          <a:endParaRPr lang="zh-CN" altLang="en-US"/>
        </a:p>
      </dgm:t>
    </dgm:pt>
    <dgm:pt modelId="{D7FCBD48-7D79-42B4-981F-8DFCBA76E912}" type="pres">
      <dgm:prSet presAssocID="{E541C66F-3E63-4ACD-8859-71D66B055804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B1DE991-9935-4EBD-9858-F93CA0F505D2}" type="pres">
      <dgm:prSet presAssocID="{E541C66F-3E63-4ACD-8859-71D66B055804}" presName="rootConnector" presStyleLbl="node3" presStyleIdx="1" presStyleCnt="2"/>
      <dgm:spPr/>
      <dgm:t>
        <a:bodyPr/>
        <a:lstStyle/>
        <a:p>
          <a:endParaRPr lang="zh-CN" altLang="en-US"/>
        </a:p>
      </dgm:t>
    </dgm:pt>
    <dgm:pt modelId="{7B05FBD0-DFB5-4CA5-8340-10FC18B33BD3}" type="pres">
      <dgm:prSet presAssocID="{E541C66F-3E63-4ACD-8859-71D66B055804}" presName="hierChild4" presStyleCnt="0"/>
      <dgm:spPr/>
      <dgm:t>
        <a:bodyPr/>
        <a:lstStyle/>
        <a:p>
          <a:endParaRPr lang="zh-CN" altLang="en-US"/>
        </a:p>
      </dgm:t>
    </dgm:pt>
    <dgm:pt modelId="{365960C2-F6EE-4B19-A489-6DCB617BAD31}" type="pres">
      <dgm:prSet presAssocID="{CD023BDC-B2F2-4712-B500-C9FF60372B6A}" presName="Name37" presStyleLbl="parChTrans1D4" presStyleIdx="0" presStyleCnt="7"/>
      <dgm:spPr/>
      <dgm:t>
        <a:bodyPr/>
        <a:lstStyle/>
        <a:p>
          <a:endParaRPr lang="zh-CN" altLang="en-US"/>
        </a:p>
      </dgm:t>
    </dgm:pt>
    <dgm:pt modelId="{75774433-CFAE-45E3-B841-985F7BEA482C}" type="pres">
      <dgm:prSet presAssocID="{DE491F29-CEF0-4FFB-AB28-70E0DEA828CB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94063C67-B43B-4DC4-AE31-F0680FAB0440}" type="pres">
      <dgm:prSet presAssocID="{DE491F29-CEF0-4FFB-AB28-70E0DEA828CB}" presName="rootComposite" presStyleCnt="0"/>
      <dgm:spPr/>
      <dgm:t>
        <a:bodyPr/>
        <a:lstStyle/>
        <a:p>
          <a:endParaRPr lang="zh-CN" altLang="en-US"/>
        </a:p>
      </dgm:t>
    </dgm:pt>
    <dgm:pt modelId="{057A6244-5CC9-4EAA-87D6-498776209772}" type="pres">
      <dgm:prSet presAssocID="{DE491F29-CEF0-4FFB-AB28-70E0DEA828CB}" presName="rootText" presStyleLbl="node4" presStyleIdx="0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FE10A2-D67B-49D8-9A19-0561E4A2EF4A}" type="pres">
      <dgm:prSet presAssocID="{DE491F29-CEF0-4FFB-AB28-70E0DEA828CB}" presName="rootConnector" presStyleLbl="node4" presStyleIdx="0" presStyleCnt="7"/>
      <dgm:spPr/>
      <dgm:t>
        <a:bodyPr/>
        <a:lstStyle/>
        <a:p>
          <a:endParaRPr lang="zh-CN" altLang="en-US"/>
        </a:p>
      </dgm:t>
    </dgm:pt>
    <dgm:pt modelId="{2E426E17-628B-4760-9672-C573CEB1AEFF}" type="pres">
      <dgm:prSet presAssocID="{DE491F29-CEF0-4FFB-AB28-70E0DEA828CB}" presName="hierChild4" presStyleCnt="0"/>
      <dgm:spPr/>
      <dgm:t>
        <a:bodyPr/>
        <a:lstStyle/>
        <a:p>
          <a:endParaRPr lang="zh-CN" altLang="en-US"/>
        </a:p>
      </dgm:t>
    </dgm:pt>
    <dgm:pt modelId="{2F3C8301-0266-4FAF-AB79-192B042EE37D}" type="pres">
      <dgm:prSet presAssocID="{56CFE4C8-838D-4752-B8AA-3FBFC6256F55}" presName="Name35" presStyleLbl="parChTrans1D4" presStyleIdx="1" presStyleCnt="7"/>
      <dgm:spPr/>
      <dgm:t>
        <a:bodyPr/>
        <a:lstStyle/>
        <a:p>
          <a:endParaRPr lang="zh-CN" altLang="en-US"/>
        </a:p>
      </dgm:t>
    </dgm:pt>
    <dgm:pt modelId="{7B866BAA-4B8C-4809-9EE7-9F060F461594}" type="pres">
      <dgm:prSet presAssocID="{D32AFC59-037F-42BA-9EB4-D53F25BE4FE5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9A764FD0-8D0C-49DC-B9FB-028D5679D5D1}" type="pres">
      <dgm:prSet presAssocID="{D32AFC59-037F-42BA-9EB4-D53F25BE4FE5}" presName="rootComposite" presStyleCnt="0"/>
      <dgm:spPr/>
      <dgm:t>
        <a:bodyPr/>
        <a:lstStyle/>
        <a:p>
          <a:endParaRPr lang="zh-CN" altLang="en-US"/>
        </a:p>
      </dgm:t>
    </dgm:pt>
    <dgm:pt modelId="{78793042-907E-4026-AAE1-7D94C6458718}" type="pres">
      <dgm:prSet presAssocID="{D32AFC59-037F-42BA-9EB4-D53F25BE4FE5}" presName="rootText" presStyleLbl="node4" presStyleIdx="1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78E1B66-9D9C-4455-A03A-A9C5B74C4CB5}" type="pres">
      <dgm:prSet presAssocID="{D32AFC59-037F-42BA-9EB4-D53F25BE4FE5}" presName="rootConnector" presStyleLbl="node4" presStyleIdx="1" presStyleCnt="7"/>
      <dgm:spPr/>
      <dgm:t>
        <a:bodyPr/>
        <a:lstStyle/>
        <a:p>
          <a:endParaRPr lang="zh-CN" altLang="en-US"/>
        </a:p>
      </dgm:t>
    </dgm:pt>
    <dgm:pt modelId="{4E22DDD9-575C-456C-B16C-2DA600D44E94}" type="pres">
      <dgm:prSet presAssocID="{D32AFC59-037F-42BA-9EB4-D53F25BE4FE5}" presName="hierChild4" presStyleCnt="0"/>
      <dgm:spPr/>
      <dgm:t>
        <a:bodyPr/>
        <a:lstStyle/>
        <a:p>
          <a:endParaRPr lang="zh-CN" altLang="en-US"/>
        </a:p>
      </dgm:t>
    </dgm:pt>
    <dgm:pt modelId="{BED9796A-411E-49F8-9E64-656B7F67AE52}" type="pres">
      <dgm:prSet presAssocID="{923FDCF5-8876-40F5-B0CA-30A9050CC0CB}" presName="Name35" presStyleLbl="parChTrans1D4" presStyleIdx="2" presStyleCnt="7"/>
      <dgm:spPr/>
      <dgm:t>
        <a:bodyPr/>
        <a:lstStyle/>
        <a:p>
          <a:endParaRPr lang="zh-CN" altLang="en-US"/>
        </a:p>
      </dgm:t>
    </dgm:pt>
    <dgm:pt modelId="{29CC5DA9-2071-4D10-A275-241587E4DAE8}" type="pres">
      <dgm:prSet presAssocID="{B9AF62CF-4897-47A1-80A4-04D37AF55C30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3FC0A226-F698-43FB-8F6F-14DC8358DC6B}" type="pres">
      <dgm:prSet presAssocID="{B9AF62CF-4897-47A1-80A4-04D37AF55C30}" presName="rootComposite" presStyleCnt="0"/>
      <dgm:spPr/>
      <dgm:t>
        <a:bodyPr/>
        <a:lstStyle/>
        <a:p>
          <a:endParaRPr lang="zh-CN" altLang="en-US"/>
        </a:p>
      </dgm:t>
    </dgm:pt>
    <dgm:pt modelId="{1FAE9E3B-C5AF-4293-BD51-13EACABEA0AE}" type="pres">
      <dgm:prSet presAssocID="{B9AF62CF-4897-47A1-80A4-04D37AF55C30}" presName="rootText" presStyleLbl="node4" presStyleIdx="2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6CFAF48-CA22-44EA-88BE-90A67C75CC06}" type="pres">
      <dgm:prSet presAssocID="{B9AF62CF-4897-47A1-80A4-04D37AF55C30}" presName="rootConnector" presStyleLbl="node4" presStyleIdx="2" presStyleCnt="7"/>
      <dgm:spPr/>
      <dgm:t>
        <a:bodyPr/>
        <a:lstStyle/>
        <a:p>
          <a:endParaRPr lang="zh-CN" altLang="en-US"/>
        </a:p>
      </dgm:t>
    </dgm:pt>
    <dgm:pt modelId="{F289D46A-6A4E-42C3-AACC-D7C92E1FFC5F}" type="pres">
      <dgm:prSet presAssocID="{B9AF62CF-4897-47A1-80A4-04D37AF55C30}" presName="hierChild4" presStyleCnt="0"/>
      <dgm:spPr/>
      <dgm:t>
        <a:bodyPr/>
        <a:lstStyle/>
        <a:p>
          <a:endParaRPr lang="zh-CN" altLang="en-US"/>
        </a:p>
      </dgm:t>
    </dgm:pt>
    <dgm:pt modelId="{C5C874C9-3B57-4F2E-AD82-A21CCCA56A89}" type="pres">
      <dgm:prSet presAssocID="{D83A386B-AF72-4D7D-86F7-052F4B27EBC9}" presName="Name35" presStyleLbl="parChTrans1D4" presStyleIdx="3" presStyleCnt="7"/>
      <dgm:spPr/>
      <dgm:t>
        <a:bodyPr/>
        <a:lstStyle/>
        <a:p>
          <a:endParaRPr lang="zh-CN" altLang="en-US"/>
        </a:p>
      </dgm:t>
    </dgm:pt>
    <dgm:pt modelId="{F77D2DF5-0955-4DFC-B408-0FF7B8DF5766}" type="pres">
      <dgm:prSet presAssocID="{8EB7026F-9CBC-419F-9D46-89544C9FD128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E935B507-EC37-4C9D-A2EE-F7C54E8C9C41}" type="pres">
      <dgm:prSet presAssocID="{8EB7026F-9CBC-419F-9D46-89544C9FD128}" presName="rootComposite" presStyleCnt="0"/>
      <dgm:spPr/>
      <dgm:t>
        <a:bodyPr/>
        <a:lstStyle/>
        <a:p>
          <a:endParaRPr lang="zh-CN" altLang="en-US"/>
        </a:p>
      </dgm:t>
    </dgm:pt>
    <dgm:pt modelId="{2779F2E4-BDDC-4F06-BA0C-73188BEA2F36}" type="pres">
      <dgm:prSet presAssocID="{8EB7026F-9CBC-419F-9D46-89544C9FD128}" presName="rootText" presStyleLbl="node4" presStyleIdx="3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7DED8A0-8E25-461D-A2F2-21D3477BA87A}" type="pres">
      <dgm:prSet presAssocID="{8EB7026F-9CBC-419F-9D46-89544C9FD128}" presName="rootConnector" presStyleLbl="node4" presStyleIdx="3" presStyleCnt="7"/>
      <dgm:spPr/>
      <dgm:t>
        <a:bodyPr/>
        <a:lstStyle/>
        <a:p>
          <a:endParaRPr lang="zh-CN" altLang="en-US"/>
        </a:p>
      </dgm:t>
    </dgm:pt>
    <dgm:pt modelId="{DDE24F71-8834-47C2-82D4-F8784A5197BE}" type="pres">
      <dgm:prSet presAssocID="{8EB7026F-9CBC-419F-9D46-89544C9FD128}" presName="hierChild4" presStyleCnt="0"/>
      <dgm:spPr/>
      <dgm:t>
        <a:bodyPr/>
        <a:lstStyle/>
        <a:p>
          <a:endParaRPr lang="zh-CN" altLang="en-US"/>
        </a:p>
      </dgm:t>
    </dgm:pt>
    <dgm:pt modelId="{6F7D0CE5-E39F-4C78-ADE5-F2546ED765C0}" type="pres">
      <dgm:prSet presAssocID="{8EB7026F-9CBC-419F-9D46-89544C9FD128}" presName="hierChild5" presStyleCnt="0"/>
      <dgm:spPr/>
      <dgm:t>
        <a:bodyPr/>
        <a:lstStyle/>
        <a:p>
          <a:endParaRPr lang="zh-CN" altLang="en-US"/>
        </a:p>
      </dgm:t>
    </dgm:pt>
    <dgm:pt modelId="{FF595928-66D1-4254-BB09-6AFB50003FF8}" type="pres">
      <dgm:prSet presAssocID="{B9AF62CF-4897-47A1-80A4-04D37AF55C30}" presName="hierChild5" presStyleCnt="0"/>
      <dgm:spPr/>
      <dgm:t>
        <a:bodyPr/>
        <a:lstStyle/>
        <a:p>
          <a:endParaRPr lang="zh-CN" altLang="en-US"/>
        </a:p>
      </dgm:t>
    </dgm:pt>
    <dgm:pt modelId="{A0D6818A-B297-41F4-8A45-46F876F35E18}" type="pres">
      <dgm:prSet presAssocID="{422A0E54-1299-4B58-8EA9-9380460F9FB4}" presName="Name35" presStyleLbl="parChTrans1D4" presStyleIdx="4" presStyleCnt="7"/>
      <dgm:spPr/>
      <dgm:t>
        <a:bodyPr/>
        <a:lstStyle/>
        <a:p>
          <a:endParaRPr lang="zh-CN" altLang="en-US"/>
        </a:p>
      </dgm:t>
    </dgm:pt>
    <dgm:pt modelId="{C605D1A9-98DB-4CC6-BF4E-B99EF95EE024}" type="pres">
      <dgm:prSet presAssocID="{612FB428-75C5-4B51-A394-325CDE7921F5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B43CE18A-ED76-4C5B-838C-513CE0998517}" type="pres">
      <dgm:prSet presAssocID="{612FB428-75C5-4B51-A394-325CDE7921F5}" presName="rootComposite" presStyleCnt="0"/>
      <dgm:spPr/>
      <dgm:t>
        <a:bodyPr/>
        <a:lstStyle/>
        <a:p>
          <a:endParaRPr lang="zh-CN" altLang="en-US"/>
        </a:p>
      </dgm:t>
    </dgm:pt>
    <dgm:pt modelId="{B1F437D6-942A-4019-9577-645CEFF1E3C3}" type="pres">
      <dgm:prSet presAssocID="{612FB428-75C5-4B51-A394-325CDE7921F5}" presName="rootText" presStyleLbl="node4" presStyleIdx="4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5A93DD-8454-43E8-B039-A0CF44BFC8EF}" type="pres">
      <dgm:prSet presAssocID="{612FB428-75C5-4B51-A394-325CDE7921F5}" presName="rootConnector" presStyleLbl="node4" presStyleIdx="4" presStyleCnt="7"/>
      <dgm:spPr/>
      <dgm:t>
        <a:bodyPr/>
        <a:lstStyle/>
        <a:p>
          <a:endParaRPr lang="zh-CN" altLang="en-US"/>
        </a:p>
      </dgm:t>
    </dgm:pt>
    <dgm:pt modelId="{5FC22173-AF01-4619-8E0B-279485C53A7B}" type="pres">
      <dgm:prSet presAssocID="{612FB428-75C5-4B51-A394-325CDE7921F5}" presName="hierChild4" presStyleCnt="0"/>
      <dgm:spPr/>
      <dgm:t>
        <a:bodyPr/>
        <a:lstStyle/>
        <a:p>
          <a:endParaRPr lang="zh-CN" altLang="en-US"/>
        </a:p>
      </dgm:t>
    </dgm:pt>
    <dgm:pt modelId="{15BCFD37-04E4-4F11-BD12-8FDD415C11F9}" type="pres">
      <dgm:prSet presAssocID="{87887E83-1727-44C3-B652-6C246D9B8D9B}" presName="Name35" presStyleLbl="parChTrans1D4" presStyleIdx="5" presStyleCnt="7"/>
      <dgm:spPr/>
      <dgm:t>
        <a:bodyPr/>
        <a:lstStyle/>
        <a:p>
          <a:endParaRPr lang="zh-CN" altLang="en-US"/>
        </a:p>
      </dgm:t>
    </dgm:pt>
    <dgm:pt modelId="{41C58772-0ED3-4FAC-9683-EAC6C941F9DA}" type="pres">
      <dgm:prSet presAssocID="{8E560A15-FB34-420A-B360-1E9F36075230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8E6E076E-FD6B-4F01-A813-8E09E0163459}" type="pres">
      <dgm:prSet presAssocID="{8E560A15-FB34-420A-B360-1E9F36075230}" presName="rootComposite" presStyleCnt="0"/>
      <dgm:spPr/>
      <dgm:t>
        <a:bodyPr/>
        <a:lstStyle/>
        <a:p>
          <a:endParaRPr lang="zh-CN" altLang="en-US"/>
        </a:p>
      </dgm:t>
    </dgm:pt>
    <dgm:pt modelId="{5CAC0742-03D2-4028-9ADF-55514498ACED}" type="pres">
      <dgm:prSet presAssocID="{8E560A15-FB34-420A-B360-1E9F36075230}" presName="rootText" presStyleLbl="node4" presStyleIdx="5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2AE7857-7CF9-4375-A41F-D0BD58E93B5E}" type="pres">
      <dgm:prSet presAssocID="{8E560A15-FB34-420A-B360-1E9F36075230}" presName="rootConnector" presStyleLbl="node4" presStyleIdx="5" presStyleCnt="7"/>
      <dgm:spPr/>
      <dgm:t>
        <a:bodyPr/>
        <a:lstStyle/>
        <a:p>
          <a:endParaRPr lang="zh-CN" altLang="en-US"/>
        </a:p>
      </dgm:t>
    </dgm:pt>
    <dgm:pt modelId="{387242F7-BC3E-4323-AE21-66DAFF1AD51E}" type="pres">
      <dgm:prSet presAssocID="{8E560A15-FB34-420A-B360-1E9F36075230}" presName="hierChild4" presStyleCnt="0"/>
      <dgm:spPr/>
      <dgm:t>
        <a:bodyPr/>
        <a:lstStyle/>
        <a:p>
          <a:endParaRPr lang="zh-CN" altLang="en-US"/>
        </a:p>
      </dgm:t>
    </dgm:pt>
    <dgm:pt modelId="{2879188D-6645-45A0-A798-E3D045052267}" type="pres">
      <dgm:prSet presAssocID="{8E560A15-FB34-420A-B360-1E9F36075230}" presName="hierChild5" presStyleCnt="0"/>
      <dgm:spPr/>
      <dgm:t>
        <a:bodyPr/>
        <a:lstStyle/>
        <a:p>
          <a:endParaRPr lang="zh-CN" altLang="en-US"/>
        </a:p>
      </dgm:t>
    </dgm:pt>
    <dgm:pt modelId="{79DD9F23-1980-462E-AB0B-3ABDF3339F25}" type="pres">
      <dgm:prSet presAssocID="{612FB428-75C5-4B51-A394-325CDE7921F5}" presName="hierChild5" presStyleCnt="0"/>
      <dgm:spPr/>
      <dgm:t>
        <a:bodyPr/>
        <a:lstStyle/>
        <a:p>
          <a:endParaRPr lang="zh-CN" altLang="en-US"/>
        </a:p>
      </dgm:t>
    </dgm:pt>
    <dgm:pt modelId="{3EBED783-CADF-4897-B1BD-1944650B918B}" type="pres">
      <dgm:prSet presAssocID="{D32AFC59-037F-42BA-9EB4-D53F25BE4FE5}" presName="hierChild5" presStyleCnt="0"/>
      <dgm:spPr/>
      <dgm:t>
        <a:bodyPr/>
        <a:lstStyle/>
        <a:p>
          <a:endParaRPr lang="zh-CN" altLang="en-US"/>
        </a:p>
      </dgm:t>
    </dgm:pt>
    <dgm:pt modelId="{12B41B5D-DE59-4DEB-B53F-B0E1C66CD24B}" type="pres">
      <dgm:prSet presAssocID="{99902986-26B4-4745-B28B-518409B9DFC6}" presName="Name35" presStyleLbl="parChTrans1D4" presStyleIdx="6" presStyleCnt="7"/>
      <dgm:spPr/>
      <dgm:t>
        <a:bodyPr/>
        <a:lstStyle/>
        <a:p>
          <a:endParaRPr lang="zh-CN" altLang="en-US"/>
        </a:p>
      </dgm:t>
    </dgm:pt>
    <dgm:pt modelId="{A240DE6F-79E4-4F2B-9F9F-E1EB07D1CFE3}" type="pres">
      <dgm:prSet presAssocID="{DE1635B3-5294-443C-B1CF-87789A2179A4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1D657D77-B17C-4914-8DC5-285CAAE4D2E9}" type="pres">
      <dgm:prSet presAssocID="{DE1635B3-5294-443C-B1CF-87789A2179A4}" presName="rootComposite" presStyleCnt="0"/>
      <dgm:spPr/>
      <dgm:t>
        <a:bodyPr/>
        <a:lstStyle/>
        <a:p>
          <a:endParaRPr lang="zh-CN" altLang="en-US"/>
        </a:p>
      </dgm:t>
    </dgm:pt>
    <dgm:pt modelId="{B1563643-E341-4FB6-BCF8-28607DEE2346}" type="pres">
      <dgm:prSet presAssocID="{DE1635B3-5294-443C-B1CF-87789A2179A4}" presName="rootText" presStyleLbl="node4" presStyleIdx="6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F25C09A-4CFE-4A50-9141-76B443795FDA}" type="pres">
      <dgm:prSet presAssocID="{DE1635B3-5294-443C-B1CF-87789A2179A4}" presName="rootConnector" presStyleLbl="node4" presStyleIdx="6" presStyleCnt="7"/>
      <dgm:spPr/>
      <dgm:t>
        <a:bodyPr/>
        <a:lstStyle/>
        <a:p>
          <a:endParaRPr lang="zh-CN" altLang="en-US"/>
        </a:p>
      </dgm:t>
    </dgm:pt>
    <dgm:pt modelId="{28220208-2928-4287-82E5-AE3486F5945E}" type="pres">
      <dgm:prSet presAssocID="{DE1635B3-5294-443C-B1CF-87789A2179A4}" presName="hierChild4" presStyleCnt="0"/>
      <dgm:spPr/>
      <dgm:t>
        <a:bodyPr/>
        <a:lstStyle/>
        <a:p>
          <a:endParaRPr lang="zh-CN" altLang="en-US"/>
        </a:p>
      </dgm:t>
    </dgm:pt>
    <dgm:pt modelId="{901810AA-2119-4F1E-B497-B4C6BB2631D0}" type="pres">
      <dgm:prSet presAssocID="{DE1635B3-5294-443C-B1CF-87789A2179A4}" presName="hierChild5" presStyleCnt="0"/>
      <dgm:spPr/>
      <dgm:t>
        <a:bodyPr/>
        <a:lstStyle/>
        <a:p>
          <a:endParaRPr lang="zh-CN" altLang="en-US"/>
        </a:p>
      </dgm:t>
    </dgm:pt>
    <dgm:pt modelId="{15A36803-0E35-4DE0-A91E-A107251EE128}" type="pres">
      <dgm:prSet presAssocID="{DE491F29-CEF0-4FFB-AB28-70E0DEA828CB}" presName="hierChild5" presStyleCnt="0"/>
      <dgm:spPr/>
      <dgm:t>
        <a:bodyPr/>
        <a:lstStyle/>
        <a:p>
          <a:endParaRPr lang="zh-CN" altLang="en-US"/>
        </a:p>
      </dgm:t>
    </dgm:pt>
    <dgm:pt modelId="{276F7B4A-19FC-44CF-8716-A4C5D7789505}" type="pres">
      <dgm:prSet presAssocID="{E541C66F-3E63-4ACD-8859-71D66B055804}" presName="hierChild5" presStyleCnt="0"/>
      <dgm:spPr/>
      <dgm:t>
        <a:bodyPr/>
        <a:lstStyle/>
        <a:p>
          <a:endParaRPr lang="zh-CN" altLang="en-US"/>
        </a:p>
      </dgm:t>
    </dgm:pt>
    <dgm:pt modelId="{609E9C67-59D8-4D5E-B245-89638497B92B}" type="pres">
      <dgm:prSet presAssocID="{42C49BF2-5CE2-4434-A9CC-7CEB7B8115C4}" presName="hierChild5" presStyleCnt="0"/>
      <dgm:spPr/>
      <dgm:t>
        <a:bodyPr/>
        <a:lstStyle/>
        <a:p>
          <a:endParaRPr lang="zh-CN" altLang="en-US"/>
        </a:p>
      </dgm:t>
    </dgm:pt>
    <dgm:pt modelId="{4769807A-3EC2-463D-9DDC-AF4966413A33}" type="pres">
      <dgm:prSet presAssocID="{C0B93506-AE04-4EBB-BE07-0E165AAA3B91}" presName="hierChild3" presStyleCnt="0"/>
      <dgm:spPr/>
      <dgm:t>
        <a:bodyPr/>
        <a:lstStyle/>
        <a:p>
          <a:endParaRPr lang="zh-CN" altLang="en-US"/>
        </a:p>
      </dgm:t>
    </dgm:pt>
  </dgm:ptLst>
  <dgm:cxnLst>
    <dgm:cxn modelId="{6490644B-64A6-4C99-A638-200A13EE4FC3}" type="presOf" srcId="{C0B93506-AE04-4EBB-BE07-0E165AAA3B91}" destId="{A22B1BC7-21E2-4A9F-8BCD-5BA70DA5FC44}" srcOrd="1" destOrd="0" presId="urn:microsoft.com/office/officeart/2005/8/layout/orgChart1"/>
    <dgm:cxn modelId="{01F1190A-F63D-46EC-832D-A2B073998847}" srcId="{DE491F29-CEF0-4FFB-AB28-70E0DEA828CB}" destId="{DE1635B3-5294-443C-B1CF-87789A2179A4}" srcOrd="1" destOrd="0" parTransId="{99902986-26B4-4745-B28B-518409B9DFC6}" sibTransId="{FA1B93DB-26DE-49A9-8BC0-6C6E08C02640}"/>
    <dgm:cxn modelId="{C2D728F4-33ED-462B-A430-6A6707D3F35D}" type="presOf" srcId="{C0B93506-AE04-4EBB-BE07-0E165AAA3B91}" destId="{218F4EDA-5CE4-4268-BF99-42921653B8D7}" srcOrd="0" destOrd="0" presId="urn:microsoft.com/office/officeart/2005/8/layout/orgChart1"/>
    <dgm:cxn modelId="{746A9B5D-2069-4DD0-BC3D-877349704B6B}" type="presOf" srcId="{8E560A15-FB34-420A-B360-1E9F36075230}" destId="{5CAC0742-03D2-4028-9ADF-55514498ACED}" srcOrd="0" destOrd="0" presId="urn:microsoft.com/office/officeart/2005/8/layout/orgChart1"/>
    <dgm:cxn modelId="{96AB3FDD-B2E1-446A-B24D-9AF0A40C76F6}" srcId="{42C49BF2-5CE2-4434-A9CC-7CEB7B8115C4}" destId="{94E234E8-DF49-47F3-88D0-9B381EE516CB}" srcOrd="0" destOrd="0" parTransId="{A5083755-61C0-4986-BC3B-7B16884287B1}" sibTransId="{20680C95-8DA4-4D5E-B648-184252A8A216}"/>
    <dgm:cxn modelId="{6BB91C41-C6DE-46CD-BCCC-FA1A7A0699DC}" type="presOf" srcId="{21B90EE1-D44C-4404-98BA-A6443A2DEDC3}" destId="{71383363-3C7D-44AA-9524-6E227E65DA3F}" srcOrd="0" destOrd="0" presId="urn:microsoft.com/office/officeart/2005/8/layout/orgChart1"/>
    <dgm:cxn modelId="{2ABE8D1D-0615-441E-BA03-5B865680B486}" srcId="{DE491F29-CEF0-4FFB-AB28-70E0DEA828CB}" destId="{D32AFC59-037F-42BA-9EB4-D53F25BE4FE5}" srcOrd="0" destOrd="0" parTransId="{56CFE4C8-838D-4752-B8AA-3FBFC6256F55}" sibTransId="{32B9D2A3-080B-4E00-9B76-5F05CFF903C1}"/>
    <dgm:cxn modelId="{88C3776C-E0E4-4098-9BB5-EDF3F5896E49}" type="presOf" srcId="{56CFE4C8-838D-4752-B8AA-3FBFC6256F55}" destId="{2F3C8301-0266-4FAF-AB79-192B042EE37D}" srcOrd="0" destOrd="0" presId="urn:microsoft.com/office/officeart/2005/8/layout/orgChart1"/>
    <dgm:cxn modelId="{E9266EB1-FAB9-4A43-9F70-A3BFD9A955C6}" type="presOf" srcId="{B9AF62CF-4897-47A1-80A4-04D37AF55C30}" destId="{E6CFAF48-CA22-44EA-88BE-90A67C75CC06}" srcOrd="1" destOrd="0" presId="urn:microsoft.com/office/officeart/2005/8/layout/orgChart1"/>
    <dgm:cxn modelId="{F1A18963-E808-492D-BD21-55FB09501B96}" type="presOf" srcId="{DE1635B3-5294-443C-B1CF-87789A2179A4}" destId="{B1563643-E341-4FB6-BCF8-28607DEE2346}" srcOrd="0" destOrd="0" presId="urn:microsoft.com/office/officeart/2005/8/layout/orgChart1"/>
    <dgm:cxn modelId="{88945503-8E81-431C-BF14-000E1F34821E}" type="presOf" srcId="{CD023BDC-B2F2-4712-B500-C9FF60372B6A}" destId="{365960C2-F6EE-4B19-A489-6DCB617BAD31}" srcOrd="0" destOrd="0" presId="urn:microsoft.com/office/officeart/2005/8/layout/orgChart1"/>
    <dgm:cxn modelId="{F3509E37-6CEF-4F63-8154-E782022E878D}" srcId="{D32AFC59-037F-42BA-9EB4-D53F25BE4FE5}" destId="{B9AF62CF-4897-47A1-80A4-04D37AF55C30}" srcOrd="0" destOrd="0" parTransId="{923FDCF5-8876-40F5-B0CA-30A9050CC0CB}" sibTransId="{FF87C0D2-96C8-4FBD-9B89-257B739E27B3}"/>
    <dgm:cxn modelId="{05C569FC-4634-456A-9C6B-86FDDF6B72B6}" type="presOf" srcId="{8EB7026F-9CBC-419F-9D46-89544C9FD128}" destId="{2779F2E4-BDDC-4F06-BA0C-73188BEA2F36}" srcOrd="0" destOrd="0" presId="urn:microsoft.com/office/officeart/2005/8/layout/orgChart1"/>
    <dgm:cxn modelId="{1839E0D6-FD51-4835-B4EE-914BA059C254}" type="presOf" srcId="{DE491F29-CEF0-4FFB-AB28-70E0DEA828CB}" destId="{62FE10A2-D67B-49D8-9A19-0561E4A2EF4A}" srcOrd="1" destOrd="0" presId="urn:microsoft.com/office/officeart/2005/8/layout/orgChart1"/>
    <dgm:cxn modelId="{51B3C5CA-F90F-4852-9E71-7897E456AD58}" srcId="{D32AFC59-037F-42BA-9EB4-D53F25BE4FE5}" destId="{612FB428-75C5-4B51-A394-325CDE7921F5}" srcOrd="1" destOrd="0" parTransId="{422A0E54-1299-4B58-8EA9-9380460F9FB4}" sibTransId="{2F232F22-5823-4039-A633-377091097743}"/>
    <dgm:cxn modelId="{545B66D3-E72A-4E49-AAF4-2368A2FD346B}" type="presOf" srcId="{E541C66F-3E63-4ACD-8859-71D66B055804}" destId="{1B1DE991-9935-4EBD-9858-F93CA0F505D2}" srcOrd="1" destOrd="0" presId="urn:microsoft.com/office/officeart/2005/8/layout/orgChart1"/>
    <dgm:cxn modelId="{52DE07E4-3CE0-4914-9CA4-7C0C0A172CE6}" type="presOf" srcId="{612FB428-75C5-4B51-A394-325CDE7921F5}" destId="{B1F437D6-942A-4019-9577-645CEFF1E3C3}" srcOrd="0" destOrd="0" presId="urn:microsoft.com/office/officeart/2005/8/layout/orgChart1"/>
    <dgm:cxn modelId="{CE4D1361-89C1-4803-9924-972EC1956D6B}" type="presOf" srcId="{B9AF62CF-4897-47A1-80A4-04D37AF55C30}" destId="{1FAE9E3B-C5AF-4293-BD51-13EACABEA0AE}" srcOrd="0" destOrd="0" presId="urn:microsoft.com/office/officeart/2005/8/layout/orgChart1"/>
    <dgm:cxn modelId="{C1760CA1-9414-4006-B3F7-3407509B068D}" type="presOf" srcId="{E541C66F-3E63-4ACD-8859-71D66B055804}" destId="{D7FCBD48-7D79-42B4-981F-8DFCBA76E912}" srcOrd="0" destOrd="0" presId="urn:microsoft.com/office/officeart/2005/8/layout/orgChart1"/>
    <dgm:cxn modelId="{719DE201-2053-4CC4-B121-8014584356B9}" srcId="{B9AF62CF-4897-47A1-80A4-04D37AF55C30}" destId="{8EB7026F-9CBC-419F-9D46-89544C9FD128}" srcOrd="0" destOrd="0" parTransId="{D83A386B-AF72-4D7D-86F7-052F4B27EBC9}" sibTransId="{5E37A4FD-3AE8-4034-B2C7-10B69F624EBB}"/>
    <dgm:cxn modelId="{6346A345-032D-44C9-97F6-F67F214A9594}" type="presOf" srcId="{D32AFC59-037F-42BA-9EB4-D53F25BE4FE5}" destId="{78793042-907E-4026-AAE1-7D94C6458718}" srcOrd="0" destOrd="0" presId="urn:microsoft.com/office/officeart/2005/8/layout/orgChart1"/>
    <dgm:cxn modelId="{5903188C-8BBD-4BCB-8010-97449EA38112}" srcId="{612FB428-75C5-4B51-A394-325CDE7921F5}" destId="{8E560A15-FB34-420A-B360-1E9F36075230}" srcOrd="0" destOrd="0" parTransId="{87887E83-1727-44C3-B652-6C246D9B8D9B}" sibTransId="{700E5EA0-4B2D-48AF-9117-B27EB3D41D03}"/>
    <dgm:cxn modelId="{9B63400A-DBC4-48A9-82C6-23E18AB53DD3}" type="presOf" srcId="{DE491F29-CEF0-4FFB-AB28-70E0DEA828CB}" destId="{057A6244-5CC9-4EAA-87D6-498776209772}" srcOrd="0" destOrd="0" presId="urn:microsoft.com/office/officeart/2005/8/layout/orgChart1"/>
    <dgm:cxn modelId="{E8025ED9-89AF-45CA-A39F-A1686BE693F1}" type="presOf" srcId="{D32AFC59-037F-42BA-9EB4-D53F25BE4FE5}" destId="{D78E1B66-9D9C-4455-A03A-A9C5B74C4CB5}" srcOrd="1" destOrd="0" presId="urn:microsoft.com/office/officeart/2005/8/layout/orgChart1"/>
    <dgm:cxn modelId="{54F03278-D3FA-4BC5-9666-B8EFCA821B3E}" type="presOf" srcId="{923FDCF5-8876-40F5-B0CA-30A9050CC0CB}" destId="{BED9796A-411E-49F8-9E64-656B7F67AE52}" srcOrd="0" destOrd="0" presId="urn:microsoft.com/office/officeart/2005/8/layout/orgChart1"/>
    <dgm:cxn modelId="{AD809EDA-2BAE-497A-8EA2-479EDC8E533F}" type="presOf" srcId="{42C49BF2-5CE2-4434-A9CC-7CEB7B8115C4}" destId="{A9A33F7A-8D95-4277-A64E-35EE7A58DD2C}" srcOrd="0" destOrd="0" presId="urn:microsoft.com/office/officeart/2005/8/layout/orgChart1"/>
    <dgm:cxn modelId="{02407C79-6F6E-4841-86FF-1C672EA6A1CF}" type="presOf" srcId="{42C49BF2-5CE2-4434-A9CC-7CEB7B8115C4}" destId="{7EFE60CE-1C1B-4EBD-A59E-BA9E064C40AD}" srcOrd="1" destOrd="0" presId="urn:microsoft.com/office/officeart/2005/8/layout/orgChart1"/>
    <dgm:cxn modelId="{0CB7B0B2-4425-4F43-AC54-2BFE34679655}" type="presOf" srcId="{BA17B9BA-B600-4285-904C-9D15CD96C568}" destId="{BE36A771-A0A8-4A26-BBE6-A7CFFCC788A4}" srcOrd="0" destOrd="0" presId="urn:microsoft.com/office/officeart/2005/8/layout/orgChart1"/>
    <dgm:cxn modelId="{D7FC3C5D-13D0-457B-815B-E1C8BB757282}" type="presOf" srcId="{94E234E8-DF49-47F3-88D0-9B381EE516CB}" destId="{8BEA69D3-CAE8-4B61-9257-BEC4B06C43EA}" srcOrd="0" destOrd="0" presId="urn:microsoft.com/office/officeart/2005/8/layout/orgChart1"/>
    <dgm:cxn modelId="{6C159AAF-881F-46DB-B18E-D567E66FBD69}" srcId="{C0B93506-AE04-4EBB-BE07-0E165AAA3B91}" destId="{42C49BF2-5CE2-4434-A9CC-7CEB7B8115C4}" srcOrd="0" destOrd="0" parTransId="{BA17B9BA-B600-4285-904C-9D15CD96C568}" sibTransId="{53D2A98D-6F1F-4F29-A47A-0780F620AF01}"/>
    <dgm:cxn modelId="{D8B9AE86-685D-4619-B0DF-D6F438F0F221}" type="presOf" srcId="{DE1635B3-5294-443C-B1CF-87789A2179A4}" destId="{EF25C09A-4CFE-4A50-9141-76B443795FDA}" srcOrd="1" destOrd="0" presId="urn:microsoft.com/office/officeart/2005/8/layout/orgChart1"/>
    <dgm:cxn modelId="{09B341F8-0753-416B-B62D-9F9E5E720D27}" type="presOf" srcId="{D83A386B-AF72-4D7D-86F7-052F4B27EBC9}" destId="{C5C874C9-3B57-4F2E-AD82-A21CCCA56A89}" srcOrd="0" destOrd="0" presId="urn:microsoft.com/office/officeart/2005/8/layout/orgChart1"/>
    <dgm:cxn modelId="{BF612A65-7F91-41A0-88F9-1CDCE364823C}" type="presOf" srcId="{A5083755-61C0-4986-BC3B-7B16884287B1}" destId="{47090CEA-C902-40C7-ADCF-38AAB3C05E59}" srcOrd="0" destOrd="0" presId="urn:microsoft.com/office/officeart/2005/8/layout/orgChart1"/>
    <dgm:cxn modelId="{5FCE46C2-7B7A-423A-BA00-291AD4295180}" type="presOf" srcId="{94E234E8-DF49-47F3-88D0-9B381EE516CB}" destId="{F073CD85-443C-4150-BFAE-6A71B4624476}" srcOrd="1" destOrd="0" presId="urn:microsoft.com/office/officeart/2005/8/layout/orgChart1"/>
    <dgm:cxn modelId="{BB8D49A8-1D22-4FF2-B757-6EF6668AF58C}" type="presOf" srcId="{8E560A15-FB34-420A-B360-1E9F36075230}" destId="{82AE7857-7CF9-4375-A41F-D0BD58E93B5E}" srcOrd="1" destOrd="0" presId="urn:microsoft.com/office/officeart/2005/8/layout/orgChart1"/>
    <dgm:cxn modelId="{A4F60468-B01E-4024-9CFD-2BFBBE44CA48}" type="presOf" srcId="{8EB7026F-9CBC-419F-9D46-89544C9FD128}" destId="{F7DED8A0-8E25-461D-A2F2-21D3477BA87A}" srcOrd="1" destOrd="0" presId="urn:microsoft.com/office/officeart/2005/8/layout/orgChart1"/>
    <dgm:cxn modelId="{F8E739B8-4828-4F1E-9C0E-7602DC3B83AD}" type="presOf" srcId="{99902986-26B4-4745-B28B-518409B9DFC6}" destId="{12B41B5D-DE59-4DEB-B53F-B0E1C66CD24B}" srcOrd="0" destOrd="0" presId="urn:microsoft.com/office/officeart/2005/8/layout/orgChart1"/>
    <dgm:cxn modelId="{04DC90BA-C8F1-4E1C-BB83-5ACB2D267F21}" srcId="{42C49BF2-5CE2-4434-A9CC-7CEB7B8115C4}" destId="{E541C66F-3E63-4ACD-8859-71D66B055804}" srcOrd="1" destOrd="0" parTransId="{21B90EE1-D44C-4404-98BA-A6443A2DEDC3}" sibTransId="{E8605401-BA98-4738-AF07-FF5483E4A1BE}"/>
    <dgm:cxn modelId="{931D2B14-DACB-41AF-83CA-423818D395A3}" type="presOf" srcId="{422A0E54-1299-4B58-8EA9-9380460F9FB4}" destId="{A0D6818A-B297-41F4-8A45-46F876F35E18}" srcOrd="0" destOrd="0" presId="urn:microsoft.com/office/officeart/2005/8/layout/orgChart1"/>
    <dgm:cxn modelId="{4292687F-65BB-4B25-B1E5-5A821DB9BB16}" type="presOf" srcId="{612FB428-75C5-4B51-A394-325CDE7921F5}" destId="{065A93DD-8454-43E8-B039-A0CF44BFC8EF}" srcOrd="1" destOrd="0" presId="urn:microsoft.com/office/officeart/2005/8/layout/orgChart1"/>
    <dgm:cxn modelId="{37AAA8D2-6A8A-4BA8-9279-33B265F1B56C}" type="presOf" srcId="{87887E83-1727-44C3-B652-6C246D9B8D9B}" destId="{15BCFD37-04E4-4F11-BD12-8FDD415C11F9}" srcOrd="0" destOrd="0" presId="urn:microsoft.com/office/officeart/2005/8/layout/orgChart1"/>
    <dgm:cxn modelId="{B7F39980-964F-4D15-A439-83F6D0F213CC}" srcId="{A83EF00A-738B-411B-B465-875947FFD336}" destId="{C0B93506-AE04-4EBB-BE07-0E165AAA3B91}" srcOrd="0" destOrd="0" parTransId="{A428D800-D81D-4AB2-B5CE-7972C7419C98}" sibTransId="{5BF5CB87-96D0-4FE6-8B17-E2BA2177ADE6}"/>
    <dgm:cxn modelId="{40F9080E-B6BA-495B-A71C-7ADC524D5049}" srcId="{E541C66F-3E63-4ACD-8859-71D66B055804}" destId="{DE491F29-CEF0-4FFB-AB28-70E0DEA828CB}" srcOrd="0" destOrd="0" parTransId="{CD023BDC-B2F2-4712-B500-C9FF60372B6A}" sibTransId="{B53149D4-2645-4548-9F34-41CBEF729A58}"/>
    <dgm:cxn modelId="{25A4B2F0-49F8-45D1-9751-C747A4A3C8CD}" type="presOf" srcId="{A83EF00A-738B-411B-B465-875947FFD336}" destId="{9AA050CD-B6DA-45A9-9945-BB9F6DF45483}" srcOrd="0" destOrd="0" presId="urn:microsoft.com/office/officeart/2005/8/layout/orgChart1"/>
    <dgm:cxn modelId="{AB0C6AA9-6AC1-4623-BC41-643138F1B092}" type="presParOf" srcId="{9AA050CD-B6DA-45A9-9945-BB9F6DF45483}" destId="{F999281E-3DB4-412E-9E32-7ECF2C9F140E}" srcOrd="0" destOrd="0" presId="urn:microsoft.com/office/officeart/2005/8/layout/orgChart1"/>
    <dgm:cxn modelId="{FCEA28BA-AF67-470F-BFF9-28CDD0943B18}" type="presParOf" srcId="{F999281E-3DB4-412E-9E32-7ECF2C9F140E}" destId="{8F2E0D6E-7D78-44E7-B698-DE014F89B007}" srcOrd="0" destOrd="0" presId="urn:microsoft.com/office/officeart/2005/8/layout/orgChart1"/>
    <dgm:cxn modelId="{0BE049F7-49E0-414A-8852-B7656FF64F69}" type="presParOf" srcId="{8F2E0D6E-7D78-44E7-B698-DE014F89B007}" destId="{218F4EDA-5CE4-4268-BF99-42921653B8D7}" srcOrd="0" destOrd="0" presId="urn:microsoft.com/office/officeart/2005/8/layout/orgChart1"/>
    <dgm:cxn modelId="{4FC0C139-4FC9-4B02-B3BE-8767BA61EB02}" type="presParOf" srcId="{8F2E0D6E-7D78-44E7-B698-DE014F89B007}" destId="{A22B1BC7-21E2-4A9F-8BCD-5BA70DA5FC44}" srcOrd="1" destOrd="0" presId="urn:microsoft.com/office/officeart/2005/8/layout/orgChart1"/>
    <dgm:cxn modelId="{D4A55BC5-D944-4D58-AD38-86A462DF11EB}" type="presParOf" srcId="{F999281E-3DB4-412E-9E32-7ECF2C9F140E}" destId="{399DC9DE-31CE-4192-AFD2-102D3BEB5078}" srcOrd="1" destOrd="0" presId="urn:microsoft.com/office/officeart/2005/8/layout/orgChart1"/>
    <dgm:cxn modelId="{0A037A3D-385B-4BC2-9847-1F52E6DFCA3E}" type="presParOf" srcId="{399DC9DE-31CE-4192-AFD2-102D3BEB5078}" destId="{BE36A771-A0A8-4A26-BBE6-A7CFFCC788A4}" srcOrd="0" destOrd="0" presId="urn:microsoft.com/office/officeart/2005/8/layout/orgChart1"/>
    <dgm:cxn modelId="{80DBDE99-59A6-40EC-86A3-1EBDD31774A2}" type="presParOf" srcId="{399DC9DE-31CE-4192-AFD2-102D3BEB5078}" destId="{024FF860-2646-4E65-A119-2193C33473F2}" srcOrd="1" destOrd="0" presId="urn:microsoft.com/office/officeart/2005/8/layout/orgChart1"/>
    <dgm:cxn modelId="{93764FC6-FDF1-4868-B487-F5E5091AA40C}" type="presParOf" srcId="{024FF860-2646-4E65-A119-2193C33473F2}" destId="{42F4D4EF-2665-47AC-B6D5-8CE7B247A1B4}" srcOrd="0" destOrd="0" presId="urn:microsoft.com/office/officeart/2005/8/layout/orgChart1"/>
    <dgm:cxn modelId="{F6ADF01F-E168-458E-85F8-2EB62F4F6A46}" type="presParOf" srcId="{42F4D4EF-2665-47AC-B6D5-8CE7B247A1B4}" destId="{A9A33F7A-8D95-4277-A64E-35EE7A58DD2C}" srcOrd="0" destOrd="0" presId="urn:microsoft.com/office/officeart/2005/8/layout/orgChart1"/>
    <dgm:cxn modelId="{C4BF14DB-6357-478C-97A6-3EF0DB69EBCD}" type="presParOf" srcId="{42F4D4EF-2665-47AC-B6D5-8CE7B247A1B4}" destId="{7EFE60CE-1C1B-4EBD-A59E-BA9E064C40AD}" srcOrd="1" destOrd="0" presId="urn:microsoft.com/office/officeart/2005/8/layout/orgChart1"/>
    <dgm:cxn modelId="{475E218E-35BD-4D8D-A1FA-98F4CEBF0321}" type="presParOf" srcId="{024FF860-2646-4E65-A119-2193C33473F2}" destId="{57B70F8E-340C-4F82-AC4D-B1FA83D56BDC}" srcOrd="1" destOrd="0" presId="urn:microsoft.com/office/officeart/2005/8/layout/orgChart1"/>
    <dgm:cxn modelId="{F4510160-7DCC-48EC-BF09-573F10499C54}" type="presParOf" srcId="{57B70F8E-340C-4F82-AC4D-B1FA83D56BDC}" destId="{47090CEA-C902-40C7-ADCF-38AAB3C05E59}" srcOrd="0" destOrd="0" presId="urn:microsoft.com/office/officeart/2005/8/layout/orgChart1"/>
    <dgm:cxn modelId="{341AC231-3CCA-40E6-8AAE-374AE3D57D50}" type="presParOf" srcId="{57B70F8E-340C-4F82-AC4D-B1FA83D56BDC}" destId="{27D502CF-4296-4BC4-A5F1-6FF12ECEA89D}" srcOrd="1" destOrd="0" presId="urn:microsoft.com/office/officeart/2005/8/layout/orgChart1"/>
    <dgm:cxn modelId="{0C9881F8-04E2-45B2-AA62-F00A952CEB8D}" type="presParOf" srcId="{27D502CF-4296-4BC4-A5F1-6FF12ECEA89D}" destId="{33AA150D-2188-44EE-A31A-BDE96AB9AAE7}" srcOrd="0" destOrd="0" presId="urn:microsoft.com/office/officeart/2005/8/layout/orgChart1"/>
    <dgm:cxn modelId="{9474D1E5-43F3-4F36-8F57-F8F926708932}" type="presParOf" srcId="{33AA150D-2188-44EE-A31A-BDE96AB9AAE7}" destId="{8BEA69D3-CAE8-4B61-9257-BEC4B06C43EA}" srcOrd="0" destOrd="0" presId="urn:microsoft.com/office/officeart/2005/8/layout/orgChart1"/>
    <dgm:cxn modelId="{75029722-A151-41B2-A381-8E03C42AEEE1}" type="presParOf" srcId="{33AA150D-2188-44EE-A31A-BDE96AB9AAE7}" destId="{F073CD85-443C-4150-BFAE-6A71B4624476}" srcOrd="1" destOrd="0" presId="urn:microsoft.com/office/officeart/2005/8/layout/orgChart1"/>
    <dgm:cxn modelId="{EAB48466-0A89-4FF5-8564-0899AF1334EF}" type="presParOf" srcId="{27D502CF-4296-4BC4-A5F1-6FF12ECEA89D}" destId="{2D5F3F2C-7FCC-404E-9F55-009BDD564D0C}" srcOrd="1" destOrd="0" presId="urn:microsoft.com/office/officeart/2005/8/layout/orgChart1"/>
    <dgm:cxn modelId="{530984EE-967C-4596-9AF8-DF74C8FD7399}" type="presParOf" srcId="{27D502CF-4296-4BC4-A5F1-6FF12ECEA89D}" destId="{DB68EFEB-CA52-421F-B277-6F145E540BAF}" srcOrd="2" destOrd="0" presId="urn:microsoft.com/office/officeart/2005/8/layout/orgChart1"/>
    <dgm:cxn modelId="{5DF45993-E140-48B2-AC58-DED826EF1546}" type="presParOf" srcId="{57B70F8E-340C-4F82-AC4D-B1FA83D56BDC}" destId="{71383363-3C7D-44AA-9524-6E227E65DA3F}" srcOrd="2" destOrd="0" presId="urn:microsoft.com/office/officeart/2005/8/layout/orgChart1"/>
    <dgm:cxn modelId="{CFA53CE2-941D-4DFC-AA32-B0F57DD1B0E8}" type="presParOf" srcId="{57B70F8E-340C-4F82-AC4D-B1FA83D56BDC}" destId="{7E89BE36-5009-4F09-95AC-0C7B6B9A3B50}" srcOrd="3" destOrd="0" presId="urn:microsoft.com/office/officeart/2005/8/layout/orgChart1"/>
    <dgm:cxn modelId="{4F632EE4-E735-49BC-987D-1056BA43A212}" type="presParOf" srcId="{7E89BE36-5009-4F09-95AC-0C7B6B9A3B50}" destId="{672E1A37-4D14-4056-B0B7-B9A2CACBE850}" srcOrd="0" destOrd="0" presId="urn:microsoft.com/office/officeart/2005/8/layout/orgChart1"/>
    <dgm:cxn modelId="{377DF7BA-4BD4-4CA0-91ED-053C81DEA463}" type="presParOf" srcId="{672E1A37-4D14-4056-B0B7-B9A2CACBE850}" destId="{D7FCBD48-7D79-42B4-981F-8DFCBA76E912}" srcOrd="0" destOrd="0" presId="urn:microsoft.com/office/officeart/2005/8/layout/orgChart1"/>
    <dgm:cxn modelId="{0E4E0B2E-9E14-41E9-B6D8-5F6127323870}" type="presParOf" srcId="{672E1A37-4D14-4056-B0B7-B9A2CACBE850}" destId="{1B1DE991-9935-4EBD-9858-F93CA0F505D2}" srcOrd="1" destOrd="0" presId="urn:microsoft.com/office/officeart/2005/8/layout/orgChart1"/>
    <dgm:cxn modelId="{35E5882F-6C75-4A9D-BB17-8158643B1642}" type="presParOf" srcId="{7E89BE36-5009-4F09-95AC-0C7B6B9A3B50}" destId="{7B05FBD0-DFB5-4CA5-8340-10FC18B33BD3}" srcOrd="1" destOrd="0" presId="urn:microsoft.com/office/officeart/2005/8/layout/orgChart1"/>
    <dgm:cxn modelId="{420EF8AF-A107-4D76-A292-7A84F323B97B}" type="presParOf" srcId="{7B05FBD0-DFB5-4CA5-8340-10FC18B33BD3}" destId="{365960C2-F6EE-4B19-A489-6DCB617BAD31}" srcOrd="0" destOrd="0" presId="urn:microsoft.com/office/officeart/2005/8/layout/orgChart1"/>
    <dgm:cxn modelId="{D8435D08-E987-4C2A-8BBA-FEC89E82BCCD}" type="presParOf" srcId="{7B05FBD0-DFB5-4CA5-8340-10FC18B33BD3}" destId="{75774433-CFAE-45E3-B841-985F7BEA482C}" srcOrd="1" destOrd="0" presId="urn:microsoft.com/office/officeart/2005/8/layout/orgChart1"/>
    <dgm:cxn modelId="{F6BF6ACC-3588-4549-BB7C-8AE2CA48F886}" type="presParOf" srcId="{75774433-CFAE-45E3-B841-985F7BEA482C}" destId="{94063C67-B43B-4DC4-AE31-F0680FAB0440}" srcOrd="0" destOrd="0" presId="urn:microsoft.com/office/officeart/2005/8/layout/orgChart1"/>
    <dgm:cxn modelId="{423B57E7-97BB-41D6-8CCE-837FA95E8079}" type="presParOf" srcId="{94063C67-B43B-4DC4-AE31-F0680FAB0440}" destId="{057A6244-5CC9-4EAA-87D6-498776209772}" srcOrd="0" destOrd="0" presId="urn:microsoft.com/office/officeart/2005/8/layout/orgChart1"/>
    <dgm:cxn modelId="{017A9598-7A5E-446F-9C4E-52C33AE7B1A5}" type="presParOf" srcId="{94063C67-B43B-4DC4-AE31-F0680FAB0440}" destId="{62FE10A2-D67B-49D8-9A19-0561E4A2EF4A}" srcOrd="1" destOrd="0" presId="urn:microsoft.com/office/officeart/2005/8/layout/orgChart1"/>
    <dgm:cxn modelId="{85DA05F6-95C2-4680-A1A3-9FB90BA069D6}" type="presParOf" srcId="{75774433-CFAE-45E3-B841-985F7BEA482C}" destId="{2E426E17-628B-4760-9672-C573CEB1AEFF}" srcOrd="1" destOrd="0" presId="urn:microsoft.com/office/officeart/2005/8/layout/orgChart1"/>
    <dgm:cxn modelId="{D6BEC005-DA46-45FF-98E1-A7E4772FAD7C}" type="presParOf" srcId="{2E426E17-628B-4760-9672-C573CEB1AEFF}" destId="{2F3C8301-0266-4FAF-AB79-192B042EE37D}" srcOrd="0" destOrd="0" presId="urn:microsoft.com/office/officeart/2005/8/layout/orgChart1"/>
    <dgm:cxn modelId="{F135B946-6A39-46C0-8BA8-51247FA444A0}" type="presParOf" srcId="{2E426E17-628B-4760-9672-C573CEB1AEFF}" destId="{7B866BAA-4B8C-4809-9EE7-9F060F461594}" srcOrd="1" destOrd="0" presId="urn:microsoft.com/office/officeart/2005/8/layout/orgChart1"/>
    <dgm:cxn modelId="{71ED2F6E-2ED1-4530-AD89-FEC988BC8084}" type="presParOf" srcId="{7B866BAA-4B8C-4809-9EE7-9F060F461594}" destId="{9A764FD0-8D0C-49DC-B9FB-028D5679D5D1}" srcOrd="0" destOrd="0" presId="urn:microsoft.com/office/officeart/2005/8/layout/orgChart1"/>
    <dgm:cxn modelId="{D9B74913-50E9-4708-A7A1-EC1211B0B933}" type="presParOf" srcId="{9A764FD0-8D0C-49DC-B9FB-028D5679D5D1}" destId="{78793042-907E-4026-AAE1-7D94C6458718}" srcOrd="0" destOrd="0" presId="urn:microsoft.com/office/officeart/2005/8/layout/orgChart1"/>
    <dgm:cxn modelId="{82324983-ED6B-4AF9-B771-2DFE0FF62ED4}" type="presParOf" srcId="{9A764FD0-8D0C-49DC-B9FB-028D5679D5D1}" destId="{D78E1B66-9D9C-4455-A03A-A9C5B74C4CB5}" srcOrd="1" destOrd="0" presId="urn:microsoft.com/office/officeart/2005/8/layout/orgChart1"/>
    <dgm:cxn modelId="{63EA9851-882E-4C17-AFE5-43C57EF95872}" type="presParOf" srcId="{7B866BAA-4B8C-4809-9EE7-9F060F461594}" destId="{4E22DDD9-575C-456C-B16C-2DA600D44E94}" srcOrd="1" destOrd="0" presId="urn:microsoft.com/office/officeart/2005/8/layout/orgChart1"/>
    <dgm:cxn modelId="{FA98987F-4831-4284-9625-CDC45179F3EA}" type="presParOf" srcId="{4E22DDD9-575C-456C-B16C-2DA600D44E94}" destId="{BED9796A-411E-49F8-9E64-656B7F67AE52}" srcOrd="0" destOrd="0" presId="urn:microsoft.com/office/officeart/2005/8/layout/orgChart1"/>
    <dgm:cxn modelId="{52AF2D00-8275-459E-A647-16988FD8D7C8}" type="presParOf" srcId="{4E22DDD9-575C-456C-B16C-2DA600D44E94}" destId="{29CC5DA9-2071-4D10-A275-241587E4DAE8}" srcOrd="1" destOrd="0" presId="urn:microsoft.com/office/officeart/2005/8/layout/orgChart1"/>
    <dgm:cxn modelId="{67B22CA6-F9CB-4A3B-83E6-A47C3200984D}" type="presParOf" srcId="{29CC5DA9-2071-4D10-A275-241587E4DAE8}" destId="{3FC0A226-F698-43FB-8F6F-14DC8358DC6B}" srcOrd="0" destOrd="0" presId="urn:microsoft.com/office/officeart/2005/8/layout/orgChart1"/>
    <dgm:cxn modelId="{B51311DF-3C6A-409B-9354-067C9B62C442}" type="presParOf" srcId="{3FC0A226-F698-43FB-8F6F-14DC8358DC6B}" destId="{1FAE9E3B-C5AF-4293-BD51-13EACABEA0AE}" srcOrd="0" destOrd="0" presId="urn:microsoft.com/office/officeart/2005/8/layout/orgChart1"/>
    <dgm:cxn modelId="{08B237B2-02B8-48CD-A2BF-F2E5CA96F988}" type="presParOf" srcId="{3FC0A226-F698-43FB-8F6F-14DC8358DC6B}" destId="{E6CFAF48-CA22-44EA-88BE-90A67C75CC06}" srcOrd="1" destOrd="0" presId="urn:microsoft.com/office/officeart/2005/8/layout/orgChart1"/>
    <dgm:cxn modelId="{9CB4D7C4-9409-48FC-8BA1-4AD2C1FF1FF9}" type="presParOf" srcId="{29CC5DA9-2071-4D10-A275-241587E4DAE8}" destId="{F289D46A-6A4E-42C3-AACC-D7C92E1FFC5F}" srcOrd="1" destOrd="0" presId="urn:microsoft.com/office/officeart/2005/8/layout/orgChart1"/>
    <dgm:cxn modelId="{F4EA4FA9-BE51-4F66-A524-801B90546172}" type="presParOf" srcId="{F289D46A-6A4E-42C3-AACC-D7C92E1FFC5F}" destId="{C5C874C9-3B57-4F2E-AD82-A21CCCA56A89}" srcOrd="0" destOrd="0" presId="urn:microsoft.com/office/officeart/2005/8/layout/orgChart1"/>
    <dgm:cxn modelId="{DACBD787-53A4-4F38-9309-3312C67A6ED2}" type="presParOf" srcId="{F289D46A-6A4E-42C3-AACC-D7C92E1FFC5F}" destId="{F77D2DF5-0955-4DFC-B408-0FF7B8DF5766}" srcOrd="1" destOrd="0" presId="urn:microsoft.com/office/officeart/2005/8/layout/orgChart1"/>
    <dgm:cxn modelId="{FA589103-4D7E-47B0-ACB7-22D2902CC727}" type="presParOf" srcId="{F77D2DF5-0955-4DFC-B408-0FF7B8DF5766}" destId="{E935B507-EC37-4C9D-A2EE-F7C54E8C9C41}" srcOrd="0" destOrd="0" presId="urn:microsoft.com/office/officeart/2005/8/layout/orgChart1"/>
    <dgm:cxn modelId="{10B63892-8735-4126-A252-F7B715306B1E}" type="presParOf" srcId="{E935B507-EC37-4C9D-A2EE-F7C54E8C9C41}" destId="{2779F2E4-BDDC-4F06-BA0C-73188BEA2F36}" srcOrd="0" destOrd="0" presId="urn:microsoft.com/office/officeart/2005/8/layout/orgChart1"/>
    <dgm:cxn modelId="{BDDA08A2-F7A6-4D11-B146-E8FFC80A1FBB}" type="presParOf" srcId="{E935B507-EC37-4C9D-A2EE-F7C54E8C9C41}" destId="{F7DED8A0-8E25-461D-A2F2-21D3477BA87A}" srcOrd="1" destOrd="0" presId="urn:microsoft.com/office/officeart/2005/8/layout/orgChart1"/>
    <dgm:cxn modelId="{91DDA48F-1DC5-43EB-9876-3A9C4CB6EE4D}" type="presParOf" srcId="{F77D2DF5-0955-4DFC-B408-0FF7B8DF5766}" destId="{DDE24F71-8834-47C2-82D4-F8784A5197BE}" srcOrd="1" destOrd="0" presId="urn:microsoft.com/office/officeart/2005/8/layout/orgChart1"/>
    <dgm:cxn modelId="{B0A1FE3C-0AF6-4293-9F6D-95CD94E1F7B4}" type="presParOf" srcId="{F77D2DF5-0955-4DFC-B408-0FF7B8DF5766}" destId="{6F7D0CE5-E39F-4C78-ADE5-F2546ED765C0}" srcOrd="2" destOrd="0" presId="urn:microsoft.com/office/officeart/2005/8/layout/orgChart1"/>
    <dgm:cxn modelId="{CBEB9729-2842-44FB-90A2-63F31DF68225}" type="presParOf" srcId="{29CC5DA9-2071-4D10-A275-241587E4DAE8}" destId="{FF595928-66D1-4254-BB09-6AFB50003FF8}" srcOrd="2" destOrd="0" presId="urn:microsoft.com/office/officeart/2005/8/layout/orgChart1"/>
    <dgm:cxn modelId="{C29C21C4-EE1A-44D4-A3F6-1C667B48C037}" type="presParOf" srcId="{4E22DDD9-575C-456C-B16C-2DA600D44E94}" destId="{A0D6818A-B297-41F4-8A45-46F876F35E18}" srcOrd="2" destOrd="0" presId="urn:microsoft.com/office/officeart/2005/8/layout/orgChart1"/>
    <dgm:cxn modelId="{9D357B27-39A3-402F-84D7-E78378EDD81C}" type="presParOf" srcId="{4E22DDD9-575C-456C-B16C-2DA600D44E94}" destId="{C605D1A9-98DB-4CC6-BF4E-B99EF95EE024}" srcOrd="3" destOrd="0" presId="urn:microsoft.com/office/officeart/2005/8/layout/orgChart1"/>
    <dgm:cxn modelId="{CB1A566B-703A-43F6-A434-BAE07098E91E}" type="presParOf" srcId="{C605D1A9-98DB-4CC6-BF4E-B99EF95EE024}" destId="{B43CE18A-ED76-4C5B-838C-513CE0998517}" srcOrd="0" destOrd="0" presId="urn:microsoft.com/office/officeart/2005/8/layout/orgChart1"/>
    <dgm:cxn modelId="{8D55C0D7-45A0-4308-BE6B-B18BAE9F2036}" type="presParOf" srcId="{B43CE18A-ED76-4C5B-838C-513CE0998517}" destId="{B1F437D6-942A-4019-9577-645CEFF1E3C3}" srcOrd="0" destOrd="0" presId="urn:microsoft.com/office/officeart/2005/8/layout/orgChart1"/>
    <dgm:cxn modelId="{F97C4480-BF2D-438D-AD31-244696DA28B4}" type="presParOf" srcId="{B43CE18A-ED76-4C5B-838C-513CE0998517}" destId="{065A93DD-8454-43E8-B039-A0CF44BFC8EF}" srcOrd="1" destOrd="0" presId="urn:microsoft.com/office/officeart/2005/8/layout/orgChart1"/>
    <dgm:cxn modelId="{D74518DF-7A11-4CD7-A627-34CA6F495EBA}" type="presParOf" srcId="{C605D1A9-98DB-4CC6-BF4E-B99EF95EE024}" destId="{5FC22173-AF01-4619-8E0B-279485C53A7B}" srcOrd="1" destOrd="0" presId="urn:microsoft.com/office/officeart/2005/8/layout/orgChart1"/>
    <dgm:cxn modelId="{92D6B110-69E5-45F9-A940-F48C72D8AACE}" type="presParOf" srcId="{5FC22173-AF01-4619-8E0B-279485C53A7B}" destId="{15BCFD37-04E4-4F11-BD12-8FDD415C11F9}" srcOrd="0" destOrd="0" presId="urn:microsoft.com/office/officeart/2005/8/layout/orgChart1"/>
    <dgm:cxn modelId="{F155A05E-42FC-4B82-9FC7-4D82CB871D5F}" type="presParOf" srcId="{5FC22173-AF01-4619-8E0B-279485C53A7B}" destId="{41C58772-0ED3-4FAC-9683-EAC6C941F9DA}" srcOrd="1" destOrd="0" presId="urn:microsoft.com/office/officeart/2005/8/layout/orgChart1"/>
    <dgm:cxn modelId="{CFE55BCF-FFC4-4671-8CB9-7D99A456767E}" type="presParOf" srcId="{41C58772-0ED3-4FAC-9683-EAC6C941F9DA}" destId="{8E6E076E-FD6B-4F01-A813-8E09E0163459}" srcOrd="0" destOrd="0" presId="urn:microsoft.com/office/officeart/2005/8/layout/orgChart1"/>
    <dgm:cxn modelId="{22A34D76-DB9B-4BFA-8763-91CC8D4FD162}" type="presParOf" srcId="{8E6E076E-FD6B-4F01-A813-8E09E0163459}" destId="{5CAC0742-03D2-4028-9ADF-55514498ACED}" srcOrd="0" destOrd="0" presId="urn:microsoft.com/office/officeart/2005/8/layout/orgChart1"/>
    <dgm:cxn modelId="{D50A2E13-896A-48A5-B331-8FAAE3B1478A}" type="presParOf" srcId="{8E6E076E-FD6B-4F01-A813-8E09E0163459}" destId="{82AE7857-7CF9-4375-A41F-D0BD58E93B5E}" srcOrd="1" destOrd="0" presId="urn:microsoft.com/office/officeart/2005/8/layout/orgChart1"/>
    <dgm:cxn modelId="{688BE0D9-886B-45B3-B6AC-AFF9380D1810}" type="presParOf" srcId="{41C58772-0ED3-4FAC-9683-EAC6C941F9DA}" destId="{387242F7-BC3E-4323-AE21-66DAFF1AD51E}" srcOrd="1" destOrd="0" presId="urn:microsoft.com/office/officeart/2005/8/layout/orgChart1"/>
    <dgm:cxn modelId="{D3AB22AE-DC28-4233-B80F-D5B26088C619}" type="presParOf" srcId="{41C58772-0ED3-4FAC-9683-EAC6C941F9DA}" destId="{2879188D-6645-45A0-A798-E3D045052267}" srcOrd="2" destOrd="0" presId="urn:microsoft.com/office/officeart/2005/8/layout/orgChart1"/>
    <dgm:cxn modelId="{CF6E2676-DED7-4057-BEBE-6E4B1CF86273}" type="presParOf" srcId="{C605D1A9-98DB-4CC6-BF4E-B99EF95EE024}" destId="{79DD9F23-1980-462E-AB0B-3ABDF3339F25}" srcOrd="2" destOrd="0" presId="urn:microsoft.com/office/officeart/2005/8/layout/orgChart1"/>
    <dgm:cxn modelId="{6E274312-50F7-432A-A02D-5111D1154804}" type="presParOf" srcId="{7B866BAA-4B8C-4809-9EE7-9F060F461594}" destId="{3EBED783-CADF-4897-B1BD-1944650B918B}" srcOrd="2" destOrd="0" presId="urn:microsoft.com/office/officeart/2005/8/layout/orgChart1"/>
    <dgm:cxn modelId="{42083045-AE0E-43B9-9BEB-B9418FF3573F}" type="presParOf" srcId="{2E426E17-628B-4760-9672-C573CEB1AEFF}" destId="{12B41B5D-DE59-4DEB-B53F-B0E1C66CD24B}" srcOrd="2" destOrd="0" presId="urn:microsoft.com/office/officeart/2005/8/layout/orgChart1"/>
    <dgm:cxn modelId="{44767593-9DE3-493F-AA35-8050F35CA20A}" type="presParOf" srcId="{2E426E17-628B-4760-9672-C573CEB1AEFF}" destId="{A240DE6F-79E4-4F2B-9F9F-E1EB07D1CFE3}" srcOrd="3" destOrd="0" presId="urn:microsoft.com/office/officeart/2005/8/layout/orgChart1"/>
    <dgm:cxn modelId="{91222C89-D684-48CF-91B1-857984A75955}" type="presParOf" srcId="{A240DE6F-79E4-4F2B-9F9F-E1EB07D1CFE3}" destId="{1D657D77-B17C-4914-8DC5-285CAAE4D2E9}" srcOrd="0" destOrd="0" presId="urn:microsoft.com/office/officeart/2005/8/layout/orgChart1"/>
    <dgm:cxn modelId="{7B91BDC7-E368-4776-92B1-C5F2B3EF5463}" type="presParOf" srcId="{1D657D77-B17C-4914-8DC5-285CAAE4D2E9}" destId="{B1563643-E341-4FB6-BCF8-28607DEE2346}" srcOrd="0" destOrd="0" presId="urn:microsoft.com/office/officeart/2005/8/layout/orgChart1"/>
    <dgm:cxn modelId="{7EF022CF-D56F-453B-B4B5-456BE4FC2607}" type="presParOf" srcId="{1D657D77-B17C-4914-8DC5-285CAAE4D2E9}" destId="{EF25C09A-4CFE-4A50-9141-76B443795FDA}" srcOrd="1" destOrd="0" presId="urn:microsoft.com/office/officeart/2005/8/layout/orgChart1"/>
    <dgm:cxn modelId="{6DB9F38C-E623-499B-AC48-4CC865CDB945}" type="presParOf" srcId="{A240DE6F-79E4-4F2B-9F9F-E1EB07D1CFE3}" destId="{28220208-2928-4287-82E5-AE3486F5945E}" srcOrd="1" destOrd="0" presId="urn:microsoft.com/office/officeart/2005/8/layout/orgChart1"/>
    <dgm:cxn modelId="{EF6230CA-3864-4B3D-B0DF-79B6B55F08A1}" type="presParOf" srcId="{A240DE6F-79E4-4F2B-9F9F-E1EB07D1CFE3}" destId="{901810AA-2119-4F1E-B497-B4C6BB2631D0}" srcOrd="2" destOrd="0" presId="urn:microsoft.com/office/officeart/2005/8/layout/orgChart1"/>
    <dgm:cxn modelId="{0DBC7B97-46F7-407F-A391-8F7DF11EDF28}" type="presParOf" srcId="{75774433-CFAE-45E3-B841-985F7BEA482C}" destId="{15A36803-0E35-4DE0-A91E-A107251EE128}" srcOrd="2" destOrd="0" presId="urn:microsoft.com/office/officeart/2005/8/layout/orgChart1"/>
    <dgm:cxn modelId="{A9175BE6-DEAF-4450-8D79-6EA38EE034AA}" type="presParOf" srcId="{7E89BE36-5009-4F09-95AC-0C7B6B9A3B50}" destId="{276F7B4A-19FC-44CF-8716-A4C5D7789505}" srcOrd="2" destOrd="0" presId="urn:microsoft.com/office/officeart/2005/8/layout/orgChart1"/>
    <dgm:cxn modelId="{05E81091-6FCF-40E1-A024-322567CE4635}" type="presParOf" srcId="{024FF860-2646-4E65-A119-2193C33473F2}" destId="{609E9C67-59D8-4D5E-B245-89638497B92B}" srcOrd="2" destOrd="0" presId="urn:microsoft.com/office/officeart/2005/8/layout/orgChart1"/>
    <dgm:cxn modelId="{D3C7C4B3-FCC5-4ECE-92D2-2B676E6EAF9E}" type="presParOf" srcId="{F999281E-3DB4-412E-9E32-7ECF2C9F140E}" destId="{4769807A-3EC2-463D-9DDC-AF4966413A3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0EF9D-2C51-434F-BD01-634063C73632}" type="datetimeFigureOut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FDFDA-CBA6-4A1F-A2D9-6E12F48F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934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FDFDA-CBA6-4A1F-A2D9-6E12F48F1D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66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DFDFDA-CBA6-4A1F-A2D9-6E12F48F1D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506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72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ED4B9B9-F421-4022-AE15-45AD72C02CD6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6694-005C-4128-9655-65B865F4CA33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9BF1-065C-4045-BAD3-FB210E865B73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EB6313D-4696-48E0-94E5-701691557C49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zh-CN" altLang="en-US" dirty="0" smtClean="0"/>
              <a:t>广州医科大学卫生职业技术学院</a:t>
            </a:r>
            <a:endParaRPr lang="zh-CN" altLang="en-US" dirty="0"/>
          </a:p>
        </p:txBody>
      </p:sp>
      <p:pic>
        <p:nvPicPr>
          <p:cNvPr id="2050" name="Picture 2" descr="C:\Program Files\Microsoft Office\MEDIA\CAGCAT10\j0301252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967" y="288440"/>
            <a:ext cx="420771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CFB1369-68FA-4367-B0AC-F2E0801E4EB1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B432-A403-488E-AB57-25F35389652F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AEBD-BCFE-44B8-8AAD-0BCAAED20D1B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9679C99-2E9E-422E-B1F6-7FCC3132CC90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5BB-4BAB-4958-BC23-F03FC842B059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9AF871-8982-489E-86C5-8E5EC5A41A0D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68544E-B3BE-4CD9-A352-2F3AB41E35BC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1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6F0806-C245-453C-9A9B-B15590713032}" type="datetime1">
              <a:rPr lang="zh-CN" altLang="en-US" smtClean="0"/>
              <a:t>2014/3/9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716016" y="260648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广州医科大学卫生职业技术学院</a:t>
            </a:r>
            <a:endParaRPr lang="zh-CN" altLang="en-US" dirty="0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BD62DFE-5D7D-4307-B828-6DC5EA6A17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dirty="0">
                <a:latin typeface="+mj-ea"/>
              </a:rPr>
              <a:t>H7N9</a:t>
            </a:r>
            <a:r>
              <a:rPr lang="zh-CN" altLang="zh-CN" sz="4800" dirty="0">
                <a:latin typeface="+mj-ea"/>
              </a:rPr>
              <a:t>禽流感的防治</a:t>
            </a:r>
            <a:endParaRPr lang="zh-CN" altLang="en-US" sz="4800" dirty="0">
              <a:latin typeface="+mj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zh-CN" sz="1500" dirty="0">
                <a:latin typeface="华文新魏" pitchFamily="2" charset="-122"/>
                <a:ea typeface="华文新魏" pitchFamily="2" charset="-122"/>
              </a:rPr>
              <a:t>广州医科大学卫生职业技术学院</a:t>
            </a:r>
            <a:r>
              <a:rPr lang="en-US" altLang="zh-CN" sz="1500" dirty="0">
                <a:latin typeface="华文新魏" pitchFamily="2" charset="-122"/>
                <a:ea typeface="华文新魏" pitchFamily="2" charset="-122"/>
              </a:rPr>
              <a:t>                                                                                     2014</a:t>
            </a:r>
            <a:r>
              <a:rPr lang="zh-CN" altLang="zh-CN" sz="1500" dirty="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sz="15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zh-CN" sz="1500" dirty="0">
                <a:latin typeface="华文新魏" pitchFamily="2" charset="-122"/>
                <a:ea typeface="华文新魏" pitchFamily="2" charset="-122"/>
              </a:rPr>
              <a:t>月</a:t>
            </a:r>
            <a:endParaRPr lang="zh-CN" altLang="en-US" sz="1500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3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8"/>
    </mc:Choice>
    <mc:Fallback xmlns="">
      <p:transition spd="slow" advTm="1056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四、治疗方案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（一）隔离治疗。对疑似病例和确诊病例应尽早隔离治疗。</a:t>
            </a:r>
          </a:p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（二）对症治疗。可吸氧，根据缺氧程度可采用鼻导管、开放面罩及储氧面罩进行氧疗。高热者可进行物理降温，或应用解热药物。咳嗽咳痰严重者可给予复方甘草片、盐酸氨溴索、乙酰半胱氨酸、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可待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因等止咳祛痰药物。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5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四、治疗方案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Autofit/>
          </a:bodyPr>
          <a:lstStyle/>
          <a:p>
            <a:r>
              <a:rPr lang="zh-CN" altLang="zh-CN" dirty="0"/>
              <a:t>（三）抗病毒治疗。应尽早应用抗流感病毒药物。</a:t>
            </a:r>
          </a:p>
          <a:p>
            <a:pPr marL="651510" lvl="2" indent="-285750">
              <a:spcBef>
                <a:spcPts val="600"/>
              </a:spcBef>
              <a:buClr>
                <a:srgbClr val="0070C0"/>
              </a:buClr>
              <a:buSzPct val="70000"/>
              <a:buFont typeface="Wingdings" pitchFamily="2" charset="2"/>
              <a:buChar char="u"/>
            </a:pPr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抗病毒药物使用原则</a:t>
            </a:r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）在使用抗病毒药物之前应留取呼吸道标本。</a:t>
            </a:r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）抗病毒药物应尽量在发病</a:t>
            </a:r>
            <a:r>
              <a:rPr lang="en-US" altLang="zh-CN" sz="1600" dirty="0"/>
              <a:t>48</a:t>
            </a:r>
            <a:r>
              <a:rPr lang="zh-CN" altLang="zh-CN" sz="1600" dirty="0"/>
              <a:t>小时内使用。</a:t>
            </a:r>
            <a:endParaRPr lang="en-US" altLang="zh-CN" sz="1600" dirty="0"/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（</a:t>
            </a:r>
            <a:r>
              <a:rPr lang="en-US" altLang="zh-CN" sz="1600" dirty="0"/>
              <a:t>3</a:t>
            </a:r>
            <a:r>
              <a:rPr lang="zh-CN" altLang="zh-CN" sz="1600" dirty="0"/>
              <a:t>）对于临床认为需要使用抗病毒药物的病例，即使发病超过</a:t>
            </a:r>
            <a:r>
              <a:rPr lang="en-US" altLang="zh-CN" sz="1600" dirty="0"/>
              <a:t>48</a:t>
            </a:r>
            <a:r>
              <a:rPr lang="zh-CN" altLang="zh-CN" sz="1600" dirty="0"/>
              <a:t>小时也应使用。</a:t>
            </a:r>
            <a:endParaRPr lang="en-US" altLang="zh-CN" sz="1600" dirty="0"/>
          </a:p>
          <a:p>
            <a:pPr marL="651510" lvl="2" indent="-285750">
              <a:spcBef>
                <a:spcPts val="600"/>
              </a:spcBef>
              <a:buClr>
                <a:srgbClr val="0070C0"/>
              </a:buClr>
              <a:buSzPct val="70000"/>
              <a:buFont typeface="Wingdings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2.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神经氨酸酶抑制剂</a:t>
            </a:r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）奥司他韦（</a:t>
            </a:r>
            <a:r>
              <a:rPr lang="en-US" altLang="zh-CN" sz="1600" dirty="0" err="1"/>
              <a:t>Oseltamivir</a:t>
            </a:r>
            <a:r>
              <a:rPr lang="zh-CN" altLang="zh-CN" sz="1600" dirty="0"/>
              <a:t>）</a:t>
            </a:r>
            <a:endParaRPr lang="en-US" altLang="zh-CN" sz="1600" dirty="0"/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）帕拉米韦（</a:t>
            </a:r>
            <a:r>
              <a:rPr lang="en-US" altLang="zh-CN" sz="1600" dirty="0" err="1"/>
              <a:t>Peramivir</a:t>
            </a:r>
            <a:r>
              <a:rPr lang="zh-CN" altLang="zh-CN" sz="1600" dirty="0"/>
              <a:t>）</a:t>
            </a:r>
            <a:endParaRPr lang="en-US" altLang="zh-CN" sz="1600" dirty="0"/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（</a:t>
            </a:r>
            <a:r>
              <a:rPr lang="en-US" altLang="zh-CN" sz="1600" dirty="0"/>
              <a:t>3</a:t>
            </a:r>
            <a:r>
              <a:rPr lang="zh-CN" altLang="zh-CN" sz="1600" dirty="0"/>
              <a:t>）扎那米韦（</a:t>
            </a:r>
            <a:r>
              <a:rPr lang="en-US" altLang="zh-CN" sz="1600" dirty="0" err="1"/>
              <a:t>Zanamivir</a:t>
            </a:r>
            <a:r>
              <a:rPr lang="zh-CN" altLang="zh-CN" sz="1600" dirty="0"/>
              <a:t>）</a:t>
            </a:r>
            <a:endParaRPr lang="en-US" altLang="zh-CN" sz="1600" dirty="0"/>
          </a:p>
          <a:p>
            <a:pPr marL="651510" lvl="2" indent="-285750">
              <a:spcBef>
                <a:spcPts val="600"/>
              </a:spcBef>
              <a:buClr>
                <a:srgbClr val="0070C0"/>
              </a:buClr>
              <a:buSzPct val="70000"/>
              <a:buFont typeface="Wingdings" pitchFamily="2" charset="2"/>
              <a:buChar char="u"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3.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离子通道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M2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阻滞剂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 marL="342900" lvl="2" indent="-342900">
              <a:spcBef>
                <a:spcPts val="600"/>
              </a:spcBef>
              <a:buClr>
                <a:schemeClr val="accent1"/>
              </a:buClr>
              <a:buSzPct val="70000"/>
              <a:buBlip>
                <a:blip r:embed="rId2"/>
              </a:buBlip>
            </a:pPr>
            <a:r>
              <a:rPr lang="zh-CN" altLang="zh-CN" sz="1600" dirty="0"/>
              <a:t>目前监测资料显示所有</a:t>
            </a:r>
            <a:r>
              <a:rPr lang="en-US" altLang="zh-CN" sz="1600" dirty="0"/>
              <a:t>H7N9</a:t>
            </a:r>
            <a:r>
              <a:rPr lang="zh-CN" altLang="zh-CN" sz="1600" dirty="0"/>
              <a:t>禽流感病毒对金刚烷胺（</a:t>
            </a:r>
            <a:r>
              <a:rPr lang="en-US" altLang="zh-CN" sz="1600" dirty="0"/>
              <a:t>Amantadine</a:t>
            </a:r>
            <a:r>
              <a:rPr lang="zh-CN" altLang="zh-CN" sz="1600" dirty="0"/>
              <a:t>）和金刚乙胺（</a:t>
            </a:r>
            <a:r>
              <a:rPr lang="en-US" altLang="zh-CN" sz="1600" dirty="0" err="1"/>
              <a:t>Rimantadine</a:t>
            </a:r>
            <a:r>
              <a:rPr lang="zh-CN" altLang="zh-CN" sz="1600" dirty="0"/>
              <a:t>）耐药，不建议使用。</a:t>
            </a:r>
            <a:endParaRPr lang="zh-CN" altLang="en-US" sz="16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四、治疗方案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536176"/>
            <a:ext cx="8507288" cy="4485112"/>
          </a:xfrm>
        </p:spPr>
        <p:txBody>
          <a:bodyPr>
            <a:normAutofit lnSpcReduction="10000"/>
          </a:bodyPr>
          <a:lstStyle/>
          <a:p>
            <a:r>
              <a:rPr lang="zh-CN" altLang="zh-CN" dirty="0"/>
              <a:t>（四）中医药辨证论治。</a:t>
            </a:r>
          </a:p>
          <a:p>
            <a:pPr lvl="1"/>
            <a:r>
              <a:rPr lang="zh-CN" altLang="zh-CN" sz="2000" dirty="0" smtClean="0">
                <a:latin typeface="+mn-ea"/>
              </a:rPr>
              <a:t>症状</a:t>
            </a:r>
            <a:r>
              <a:rPr lang="zh-CN" altLang="zh-CN" sz="2000" dirty="0">
                <a:latin typeface="+mn-ea"/>
              </a:rPr>
              <a:t>：发热，咳嗽，少痰，头痛，肌肉关节疼痛。舌红苔薄，脉数滑。舌红苔薄，脉滑数。</a:t>
            </a:r>
          </a:p>
          <a:p>
            <a:pPr lvl="1"/>
            <a:r>
              <a:rPr lang="zh-CN" altLang="zh-CN" sz="2000" dirty="0">
                <a:latin typeface="+mn-ea"/>
              </a:rPr>
              <a:t>治法：清热解毒，宣肺止咳。</a:t>
            </a:r>
          </a:p>
          <a:p>
            <a:pPr lvl="1"/>
            <a:r>
              <a:rPr lang="zh-CN" altLang="zh-CN" sz="2000" dirty="0">
                <a:latin typeface="+mn-ea"/>
              </a:rPr>
              <a:t>参考处方和剂量：银翘散合白虎汤。水煎服，每日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～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剂，每</a:t>
            </a:r>
            <a:r>
              <a:rPr lang="en-US" altLang="zh-CN" sz="2000" dirty="0">
                <a:latin typeface="+mn-ea"/>
              </a:rPr>
              <a:t>4</a:t>
            </a:r>
            <a:r>
              <a:rPr lang="zh-CN" altLang="zh-CN" sz="2000" dirty="0">
                <a:latin typeface="+mn-ea"/>
              </a:rPr>
              <a:t>～</a:t>
            </a:r>
            <a:r>
              <a:rPr lang="en-US" altLang="zh-CN" sz="2000" dirty="0">
                <a:latin typeface="+mn-ea"/>
              </a:rPr>
              <a:t>6</a:t>
            </a:r>
            <a:r>
              <a:rPr lang="zh-CN" altLang="zh-CN" sz="2000" dirty="0">
                <a:latin typeface="+mn-ea"/>
              </a:rPr>
              <a:t>小时口服一次</a:t>
            </a:r>
            <a:r>
              <a:rPr lang="zh-CN" altLang="zh-CN" sz="2000" dirty="0" smtClean="0">
                <a:latin typeface="+mn-ea"/>
              </a:rPr>
              <a:t>。</a:t>
            </a:r>
            <a:endParaRPr lang="zh-CN" altLang="zh-CN" sz="2000" dirty="0">
              <a:latin typeface="+mn-ea"/>
            </a:endParaRPr>
          </a:p>
          <a:p>
            <a:pPr marL="365760" lvl="1" indent="0">
              <a:buNone/>
            </a:pPr>
            <a:r>
              <a:rPr lang="en-US" altLang="zh-CN" sz="1700" dirty="0" smtClean="0"/>
              <a:t>            </a:t>
            </a:r>
            <a:r>
              <a:rPr lang="zh-CN" altLang="zh-CN" sz="1700" dirty="0" smtClean="0">
                <a:solidFill>
                  <a:srgbClr val="7030A0"/>
                </a:solidFill>
                <a:latin typeface="+mj-ea"/>
                <a:ea typeface="+mj-ea"/>
              </a:rPr>
              <a:t>金银花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30g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、连翘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15g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、炒杏仁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15g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、生石膏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30g</a:t>
            </a:r>
            <a:endParaRPr lang="zh-CN" altLang="zh-CN" sz="1700" dirty="0">
              <a:solidFill>
                <a:srgbClr val="7030A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 </a:t>
            </a:r>
            <a:r>
              <a:rPr lang="en-US" altLang="zh-CN" sz="1700" dirty="0" smtClean="0">
                <a:solidFill>
                  <a:srgbClr val="7030A0"/>
                </a:solidFill>
                <a:latin typeface="+mj-ea"/>
                <a:ea typeface="+mj-ea"/>
              </a:rPr>
              <a:t>           </a:t>
            </a:r>
            <a:r>
              <a:rPr lang="en-US" altLang="zh-CN" sz="1700" dirty="0"/>
              <a:t> </a:t>
            </a:r>
            <a:r>
              <a:rPr lang="en-US" altLang="zh-CN" sz="1700" dirty="0" smtClean="0"/>
              <a:t>      </a:t>
            </a:r>
            <a:r>
              <a:rPr lang="zh-CN" altLang="zh-CN" sz="1700" dirty="0" smtClean="0">
                <a:solidFill>
                  <a:srgbClr val="7030A0"/>
                </a:solidFill>
                <a:latin typeface="+mj-ea"/>
                <a:ea typeface="+mj-ea"/>
              </a:rPr>
              <a:t>知母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10g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、桑叶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15g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、芦根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30g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、青蒿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15g</a:t>
            </a:r>
            <a:endParaRPr lang="zh-CN" altLang="zh-CN" sz="1700" dirty="0">
              <a:solidFill>
                <a:srgbClr val="7030A0"/>
              </a:solidFill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1700" dirty="0" smtClean="0">
                <a:solidFill>
                  <a:srgbClr val="7030A0"/>
                </a:solidFill>
                <a:latin typeface="+mj-ea"/>
                <a:ea typeface="+mj-ea"/>
              </a:rPr>
              <a:t>                   </a:t>
            </a:r>
            <a:r>
              <a:rPr lang="zh-CN" altLang="zh-CN" sz="1700" dirty="0" smtClean="0">
                <a:solidFill>
                  <a:srgbClr val="7030A0"/>
                </a:solidFill>
                <a:latin typeface="+mj-ea"/>
                <a:ea typeface="+mj-ea"/>
              </a:rPr>
              <a:t>黄芩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15g</a:t>
            </a:r>
            <a:r>
              <a:rPr lang="zh-CN" altLang="zh-CN" sz="1700" dirty="0">
                <a:solidFill>
                  <a:srgbClr val="7030A0"/>
                </a:solidFill>
                <a:latin typeface="+mj-ea"/>
                <a:ea typeface="+mj-ea"/>
              </a:rPr>
              <a:t>、生甘草</a:t>
            </a:r>
            <a:r>
              <a:rPr lang="en-US" altLang="zh-CN" sz="1700" dirty="0">
                <a:solidFill>
                  <a:srgbClr val="7030A0"/>
                </a:solidFill>
                <a:latin typeface="+mj-ea"/>
                <a:ea typeface="+mj-ea"/>
              </a:rPr>
              <a:t>6g</a:t>
            </a:r>
            <a:endParaRPr lang="zh-CN" altLang="zh-CN" sz="1700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1"/>
            <a:r>
              <a:rPr lang="zh-CN" altLang="zh-CN" dirty="0" smtClean="0"/>
              <a:t>中成药</a:t>
            </a:r>
            <a:r>
              <a:rPr lang="zh-CN" altLang="zh-CN" dirty="0"/>
              <a:t>：可选择疏风解毒胶囊、连花清瘟胶囊、金莲清热泡腾片等具有清热解毒，宣肺止咳功效的药物。</a:t>
            </a:r>
          </a:p>
          <a:p>
            <a:pPr lvl="1"/>
            <a:r>
              <a:rPr lang="zh-CN" altLang="zh-CN" dirty="0"/>
              <a:t>中药注射液：痰热清注射液、喜炎平注射液、热毒宁注射液、血必净注射液、参麦注射液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3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</a:t>
            </a:r>
            <a:r>
              <a:rPr lang="zh-CN" altLang="en-US" dirty="0" smtClean="0"/>
              <a:t>、防控流程</a:t>
            </a:r>
            <a:endParaRPr lang="zh-CN" altLang="en-US" dirty="0"/>
          </a:p>
        </p:txBody>
      </p:sp>
      <p:graphicFrame>
        <p:nvGraphicFramePr>
          <p:cNvPr id="41" name="内容占位符 40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74098894"/>
              </p:ext>
            </p:extLst>
          </p:nvPr>
        </p:nvGraphicFramePr>
        <p:xfrm>
          <a:off x="457200" y="836712"/>
          <a:ext cx="8291264" cy="5637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页脚占位符 4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cxnSp>
        <p:nvCxnSpPr>
          <p:cNvPr id="51" name="肘形连接符 50"/>
          <p:cNvCxnSpPr/>
          <p:nvPr/>
        </p:nvCxnSpPr>
        <p:spPr>
          <a:xfrm rot="5400000">
            <a:off x="4860032" y="5229200"/>
            <a:ext cx="1584176" cy="864096"/>
          </a:xfrm>
          <a:prstGeom prst="bentConnector3">
            <a:avLst>
              <a:gd name="adj1" fmla="val 108433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69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六、更多消息</a:t>
            </a:r>
            <a:endParaRPr lang="zh-CN" altLang="en-US" dirty="0"/>
          </a:p>
        </p:txBody>
      </p:sp>
      <p:pic>
        <p:nvPicPr>
          <p:cNvPr id="5" name="视频文件（广州出现首个人感染H7N9死亡病例）.wmv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5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608" y="1844824"/>
            <a:ext cx="6359151" cy="3600000"/>
          </a:xfrm>
          <a:prstGeom prst="rect">
            <a:avLst/>
          </a:prstGeom>
          <a:solidFill>
            <a:srgbClr val="000000"/>
          </a:solidFill>
          <a:ln w="177800" cap="flat">
            <a:solidFill>
              <a:srgbClr val="0D0D0D"/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  <p:sp>
        <p:nvSpPr>
          <p:cNvPr id="4" name="页脚占位符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671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9" t="7500" r="8519" b="3612"/>
          <a:stretch/>
        </p:blipFill>
        <p:spPr>
          <a:xfrm>
            <a:off x="683568" y="1367739"/>
            <a:ext cx="3759200" cy="2709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一、概况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+mj-ea"/>
                <a:ea typeface="+mj-ea"/>
              </a:rPr>
              <a:t>                                                       人感染</a:t>
            </a:r>
            <a:r>
              <a:rPr lang="en-US" altLang="zh-CN" dirty="0" smtClean="0">
                <a:latin typeface="+mj-ea"/>
                <a:ea typeface="+mj-ea"/>
              </a:rPr>
              <a:t>H7N9</a:t>
            </a:r>
            <a:r>
              <a:rPr lang="zh-CN" altLang="en-US" dirty="0" smtClean="0">
                <a:latin typeface="+mj-ea"/>
                <a:ea typeface="+mj-ea"/>
              </a:rPr>
              <a:t>禽流感是         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en-US" altLang="zh-CN" dirty="0" smtClean="0">
                <a:latin typeface="+mj-ea"/>
                <a:ea typeface="+mj-ea"/>
              </a:rPr>
              <a:t>                                                      </a:t>
            </a:r>
            <a:r>
              <a:rPr lang="zh-CN" altLang="en-US" dirty="0" smtClean="0">
                <a:latin typeface="+mj-ea"/>
                <a:ea typeface="+mj-ea"/>
              </a:rPr>
              <a:t>由</a:t>
            </a:r>
            <a:r>
              <a:rPr lang="en-US" altLang="zh-CN" dirty="0" smtClean="0">
                <a:latin typeface="+mj-ea"/>
                <a:ea typeface="+mj-ea"/>
              </a:rPr>
              <a:t>H7N9</a:t>
            </a:r>
            <a:r>
              <a:rPr lang="zh-CN" altLang="en-US" dirty="0" smtClean="0">
                <a:latin typeface="+mj-ea"/>
                <a:ea typeface="+mj-ea"/>
              </a:rPr>
              <a:t>禽流感病毒引     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en-US" altLang="zh-CN" dirty="0" smtClean="0">
                <a:latin typeface="+mj-ea"/>
                <a:ea typeface="+mj-ea"/>
              </a:rPr>
              <a:t>                                                       </a:t>
            </a:r>
            <a:r>
              <a:rPr lang="zh-CN" altLang="en-US" dirty="0" smtClean="0">
                <a:latin typeface="+mj-ea"/>
                <a:ea typeface="+mj-ea"/>
              </a:rPr>
              <a:t>起的急性呼吸道感染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en-US" altLang="zh-CN" dirty="0" smtClean="0">
                <a:latin typeface="+mj-ea"/>
                <a:ea typeface="+mj-ea"/>
              </a:rPr>
              <a:t>                                                       </a:t>
            </a:r>
            <a:r>
              <a:rPr lang="zh-CN" altLang="en-US" dirty="0" smtClean="0">
                <a:latin typeface="+mj-ea"/>
                <a:ea typeface="+mj-ea"/>
              </a:rPr>
              <a:t>疾病</a:t>
            </a:r>
            <a:r>
              <a:rPr lang="en-US" altLang="zh-CN" dirty="0" smtClean="0">
                <a:latin typeface="+mj-ea"/>
                <a:ea typeface="+mj-ea"/>
              </a:rPr>
              <a:t>,</a:t>
            </a:r>
            <a:r>
              <a:rPr lang="zh-CN" altLang="en-US" dirty="0" smtClean="0">
                <a:latin typeface="+mj-ea"/>
                <a:ea typeface="+mj-ea"/>
              </a:rPr>
              <a:t>其中重症肺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en-US" altLang="zh-CN" dirty="0" smtClean="0">
                <a:latin typeface="+mj-ea"/>
                <a:ea typeface="+mj-ea"/>
              </a:rPr>
              <a:t>                                                      </a:t>
            </a:r>
            <a:r>
              <a:rPr lang="zh-CN" altLang="en-US" dirty="0" smtClean="0">
                <a:latin typeface="+mj-ea"/>
                <a:ea typeface="+mj-ea"/>
              </a:rPr>
              <a:t>炎病例常可合并急性呼</a:t>
            </a:r>
            <a:endParaRPr lang="en-US" altLang="zh-CN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en-US" altLang="zh-CN" dirty="0" smtClean="0">
                <a:latin typeface="+mj-ea"/>
                <a:ea typeface="+mj-ea"/>
              </a:rPr>
              <a:t>                                                       </a:t>
            </a:r>
            <a:r>
              <a:rPr lang="zh-CN" altLang="en-US" dirty="0" smtClean="0">
                <a:latin typeface="+mj-ea"/>
                <a:ea typeface="+mj-ea"/>
              </a:rPr>
              <a:t>吸窘迫综合征、感染性休克，甚至多器官功能衰竭。早发现、早报告、早诊断、早治疗，加强重症病例救治，注意中西医并重，是有效防控、提高治愈率、降低病死率的关键。</a:t>
            </a:r>
          </a:p>
          <a:p>
            <a:endParaRPr lang="zh-CN" altLang="en-US" dirty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6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589"/>
    </mc:Choice>
    <mc:Fallback xmlns="">
      <p:transition spd="slow" advClick="0" advTm="1258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一、概况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截止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2014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月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26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日，我国共报告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96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例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H7N9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病例。止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月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28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日，全国病例数已增至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110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例，死亡 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例，病例主要分布在浙江、广州、上海、江苏。</a:t>
            </a:r>
          </a:p>
          <a:p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2014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月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日某省份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H7N9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病例情况统计</a:t>
            </a:r>
            <a:endParaRPr lang="en-US" altLang="zh-CN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081277919"/>
              </p:ext>
            </p:extLst>
          </p:nvPr>
        </p:nvGraphicFramePr>
        <p:xfrm>
          <a:off x="1331640" y="3356992"/>
          <a:ext cx="684076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329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619"/>
    </mc:Choice>
    <mc:Fallback xmlns="">
      <p:transition spd="slow" advClick="0" advTm="361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二、病原学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正粘病毒科甲型流感病毒</a:t>
            </a:r>
          </a:p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内部基因来自于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H9N2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禽流感病毒</a:t>
            </a:r>
          </a:p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颗粒呈多形性，其中球形直径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～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120nm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，有囊膜</a:t>
            </a:r>
          </a:p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感染禽外，还可感染人、猪、马、水貂和海洋哺乳动物</a:t>
            </a:r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356992"/>
            <a:ext cx="2041991" cy="2468676"/>
          </a:xfrm>
          <a:prstGeom prst="rect">
            <a:avLst/>
          </a:prstGeom>
        </p:spPr>
      </p:pic>
      <p:sp>
        <p:nvSpPr>
          <p:cNvPr id="8" name="页脚占位符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58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88"/>
    </mc:Choice>
    <mc:Fallback xmlns="">
      <p:transition spd="slow" advClick="0" advTm="48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二、病原学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对热敏感，对低温抵抗力较强。</a:t>
            </a:r>
          </a:p>
          <a:p>
            <a:pPr>
              <a:buFont typeface="Wingdings" pitchFamily="2" charset="2"/>
              <a:buChar char=""/>
            </a:pP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65℃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加热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分钟或煮沸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(100℃)2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分钟以上可灭活。</a:t>
            </a:r>
          </a:p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在较低温度粪便中可存活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周，在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4℃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水中可存活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个月</a:t>
            </a:r>
          </a:p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对酸性环境有一定抵抗力，在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pH4.0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的条件下也具有一定的存活能力。</a:t>
            </a:r>
          </a:p>
          <a:p>
            <a:pPr>
              <a:buFont typeface="Wingdings" pitchFamily="2" charset="2"/>
              <a:buChar char=""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有甘油存在的情况下可保持活力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年以上。</a:t>
            </a:r>
          </a:p>
          <a:p>
            <a:pPr>
              <a:buFont typeface="Wingdings 2" pitchFamily="18" charset="2"/>
              <a:buChar char=""/>
            </a:pP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4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三、临床表现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根据流感的潜伏期及现有人感染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H7N9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禽流感病例的调查结果，潜伏期一般为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～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天。</a:t>
            </a:r>
          </a:p>
          <a:p>
            <a:endParaRPr lang="zh-CN" altLang="en-US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564904"/>
            <a:ext cx="3467100" cy="3781425"/>
          </a:xfrm>
          <a:prstGeom prst="rect">
            <a:avLst/>
          </a:prstGeom>
        </p:spPr>
      </p:pic>
      <p:sp>
        <p:nvSpPr>
          <p:cNvPr id="7" name="页脚占位符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0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三、临床表现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（一）症状、体征和临床特点。</a:t>
            </a:r>
          </a:p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患者一般表现为流感样症状，如发热、咳嗽、少痰，可伴有头痛、肌肉酸痛、腹泻等全身症状。</a:t>
            </a:r>
          </a:p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重症患者病情发展迅速，多在发病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～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天出现重症肺炎，体温大多持续在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39℃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以上，出现呼吸困难，可伴有咯血痰。</a:t>
            </a:r>
          </a:p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常快速进展为急性呼吸窘迫综合征、脓毒症、感染性休克，甚至多器官功能障碍，部分患者可出现胸腔积液等表现。</a:t>
            </a:r>
          </a:p>
          <a:p>
            <a:endParaRPr lang="zh-CN" altLang="en-US" dirty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1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三、临床表现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（二）实验室检查。</a:t>
            </a:r>
          </a:p>
          <a:p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血常规。白细胞总数一般不高或降低。重症患者多有白细胞总数及淋巴细胞减少，可有血小板降低。</a:t>
            </a:r>
          </a:p>
          <a:p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血生化检查。多有肌酸激酶、乳酸脱氢酶、天门冬氨酸氨基转移酶、丙氨酸氨基转移酶升高，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反应蛋白升高，肌红蛋白可升高。</a:t>
            </a:r>
          </a:p>
          <a:p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病原学及相关检测。抗病毒治疗之前必须采集呼吸道标本送检（如鼻咽分泌物、口腔含漱液、呼吸道分泌物、气管吸出物），气管深部咳痰或气管吸出物检测阳性率高于上呼吸道标本。</a:t>
            </a:r>
          </a:p>
          <a:p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7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三、临床表现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（三）胸部影像学检查。</a:t>
            </a:r>
          </a:p>
          <a:p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发生肺炎的患者肺内出现片状阴影。重症患者病变进展迅速，常呈双肺多发磨玻璃影及肺实变影像，可合并少量胸腔积液。发生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ARDS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时，病变分布广泛。</a:t>
            </a:r>
          </a:p>
          <a:p>
            <a:endParaRPr lang="zh-CN" altLang="en-US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18487"/>
            <a:ext cx="2852928" cy="25968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716023"/>
            <a:ext cx="3133344" cy="2499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650" y="3701038"/>
            <a:ext cx="2950464" cy="2602992"/>
          </a:xfrm>
          <a:prstGeom prst="rect">
            <a:avLst/>
          </a:prstGeom>
        </p:spPr>
      </p:pic>
      <p:sp>
        <p:nvSpPr>
          <p:cNvPr id="9" name="页脚占位符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zh-CN" altLang="en-US" smtClean="0"/>
              <a:t>广州医科大学卫生职业技术学院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49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392</TotalTime>
  <Words>1025</Words>
  <Application>Microsoft Office PowerPoint</Application>
  <PresentationFormat>全屏显示(4:3)</PresentationFormat>
  <Paragraphs>93</Paragraphs>
  <Slides>14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H7N9禽流感的防治</vt:lpstr>
      <vt:lpstr> 一、概况</vt:lpstr>
      <vt:lpstr>一、概况</vt:lpstr>
      <vt:lpstr>二、病原学</vt:lpstr>
      <vt:lpstr>二、病原学</vt:lpstr>
      <vt:lpstr>三、临床表现</vt:lpstr>
      <vt:lpstr>三、临床表现</vt:lpstr>
      <vt:lpstr>三、临床表现</vt:lpstr>
      <vt:lpstr>三、临床表现</vt:lpstr>
      <vt:lpstr>四、治疗方案</vt:lpstr>
      <vt:lpstr>四、治疗方案</vt:lpstr>
      <vt:lpstr>四、治疗方案</vt:lpstr>
      <vt:lpstr>五、防控流程</vt:lpstr>
      <vt:lpstr>六、更多消息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H7N9禽流感的防治</dc:title>
  <dc:creator>11</dc:creator>
  <cp:lastModifiedBy>11</cp:lastModifiedBy>
  <cp:revision>27</cp:revision>
  <dcterms:created xsi:type="dcterms:W3CDTF">2014-03-03T03:23:14Z</dcterms:created>
  <dcterms:modified xsi:type="dcterms:W3CDTF">2014-03-09T08:52:23Z</dcterms:modified>
</cp:coreProperties>
</file>