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花类药物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槐米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1、为干燥的花蕾，呈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卵形或长椭圆形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2、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花萼钟状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，黄绿色，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先端具不甚明显的5齿裂，下部有数条纵纹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3、上部为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黄白色未开放的花冠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，大小不一；花萼与花冠的外面均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疏生有白色短柔毛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4、质松脆，气弱，味微苦。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eaLnBrk="0" hangingPunct="0"/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味苦，性微寒。归肝、大肠经，有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凉血、止血、清热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的功能。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用于吐血、衄血、便血、血痔、崩漏、风热目赤、痈疽疮毒、高血压症。用量7.5～15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g。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花类药材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槐米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花类药材</a:t>
            </a:r>
            <a:r>
              <a:rPr lang="en-US" altLang="zh-CN" sz="2800" dirty="0"/>
              <a:t>-</a:t>
            </a:r>
            <a:r>
              <a:rPr sz="2800" dirty="0"/>
              <a:t>金银花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槐米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槐  米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884805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本品为豆科植物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槐</a:t>
            </a:r>
            <a:r>
              <a:rPr lang="en-US" altLang="zh-CN" sz="4000" b="1" i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Sophora japonica</a:t>
            </a:r>
            <a:r>
              <a:rPr lang="en-US" altLang="zh-CN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L.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的干燥花及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花蕾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defTabSz="914400" eaLnBrk="0" hangingPunct="0">
              <a:lnSpc>
                <a:spcPct val="100000"/>
              </a:lnSpc>
            </a:pP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夏、秋季，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采收未开放的花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（槐米）或已开放的花，除去枝、叶等杂质，晒干。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槐花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FlosSophorae、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槐花米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Flos Sophorae Immaturus 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主产于河北、山东、河南、陕西、江苏、广东、广西、辽宁等地。以河北、山东、河南产量大，销全国各地。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WPS 演示</Application>
  <PresentationFormat>宽屏</PresentationFormat>
  <Paragraphs>111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Arial Unicode MS</vt:lpstr>
      <vt:lpstr>主题5</vt:lpstr>
      <vt:lpstr>《花类药物-辛夷》</vt:lpstr>
      <vt:lpstr>辛夷</vt:lpstr>
      <vt:lpstr>药材来源</vt:lpstr>
      <vt:lpstr>药材来源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2018-02-20T12:16:36Z</dcterms:created>
  <dcterms:modified xsi:type="dcterms:W3CDTF">2018-02-20T12:20:06Z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