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67" r:id="rId3"/>
    <p:sldId id="276" r:id="rId4"/>
    <p:sldId id="258" r:id="rId5"/>
    <p:sldId id="277" r:id="rId6"/>
    <p:sldId id="290" r:id="rId7"/>
    <p:sldId id="268" r:id="rId8"/>
    <p:sldId id="286" r:id="rId9"/>
    <p:sldId id="269" r:id="rId10"/>
    <p:sldId id="287" r:id="rId11"/>
    <p:sldId id="270" r:id="rId12"/>
    <p:sldId id="291" r:id="rId13"/>
    <p:sldId id="292" r:id="rId14"/>
    <p:sldId id="271" r:id="rId15"/>
    <p:sldId id="289" r:id="rId16"/>
    <p:sldId id="27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2B7"/>
    <a:srgbClr val="57AEE1"/>
    <a:srgbClr val="90AEDA"/>
    <a:srgbClr val="75C400"/>
    <a:srgbClr val="2CCDFF"/>
    <a:srgbClr val="FFFFFF"/>
    <a:srgbClr val="00C3FF"/>
    <a:srgbClr val="A5F499"/>
    <a:srgbClr val="FFD979"/>
    <a:srgbClr val="99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辛夷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0242" name="矩形 10241"/>
          <p:cNvSpPr/>
          <p:nvPr/>
        </p:nvSpPr>
        <p:spPr>
          <a:xfrm>
            <a:off x="292100" y="1114425"/>
            <a:ext cx="11605895" cy="5029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玉兰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：花蕾与望春花相似。长1.2～2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cm，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直径0.8～1.2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cm；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苞片2～3层，密被黄绿色毛茸；花被片9～10，每轮3片，内外轮同型。基部枝梗较粗壮。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36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武当玉兰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：花蕾长圆形，长3～5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cm，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直径1.5～2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cm；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苞片2～3层，苞片中、内层密披深棕色毛茸，外层毛茸疏短或脱落而呈黑棕色；花被片9～12片，3～4层，内外层无显著差异；枝梗粗壮。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 descr="辛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92400" y="1028700"/>
            <a:ext cx="7318375" cy="5662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味辛，性温。有</a:t>
            </a:r>
            <a:r>
              <a:rPr lang="zh-CN" altLang="en-US" sz="36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散风寒、</a:t>
            </a:r>
            <a:r>
              <a:rPr lang="zh-CN" altLang="en-US" sz="36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通鼻窍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的功能。用于风寒头痛、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鼻塞、鼻渊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、鼻流浊涕等症。用量3～9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g。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外用适量，研末塞鼻或水浸蒸馏滴鼻。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辛夷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花类药材</a:t>
            </a:r>
            <a:r>
              <a:rPr lang="en-US" altLang="zh-CN" sz="2800" dirty="0"/>
              <a:t>-</a:t>
            </a:r>
            <a:r>
              <a:rPr sz="2800" dirty="0"/>
              <a:t>丁香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辛夷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55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辛  夷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2529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为木兰科(</a:t>
            </a:r>
            <a:r>
              <a:rPr lang="en-US" altLang="zh-CN" sz="4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Mangnoliaceae)</a:t>
            </a:r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植物望春花</a:t>
            </a:r>
            <a:r>
              <a:rPr lang="en-US" altLang="zh-CN" sz="4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Magnolia biondii Pamp.、</a:t>
            </a:r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武当玉兰</a:t>
            </a:r>
            <a:r>
              <a:rPr lang="en-US" altLang="zh-CN" sz="4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Magnolia sprengeri Pamp.</a:t>
            </a:r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或玉兰 </a:t>
            </a:r>
            <a:r>
              <a:rPr lang="en-US" altLang="zh-CN" sz="4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Magnoliata Desr. </a:t>
            </a:r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的干燥花蕾</a:t>
            </a:r>
            <a:r>
              <a:rPr lang="zh-CN" altLang="en-US" sz="10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11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辛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81000"/>
            <a:ext cx="3200400" cy="62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6146" descr="辛原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1000"/>
            <a:ext cx="3048000" cy="62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辛原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81000"/>
            <a:ext cx="2667000" cy="624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34137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 从立冬到立春花蕾时采摘，待花芽萌动时含油量降低。采摘花蕾后，除去枝梗，放于室内凉干，干后放通风处贮藏。有些地方将花芽蒸后晒干，使挥发油含量下降，极不适宜。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3139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 辛夷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Flos Magnoliae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主产于河南及湖北，质量最佳。销全国并出口。安徽产品集中安庆，称"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安春花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"，质较次。浙江产的辛夷自产自销。湖北、陕西、四川产的武当玉兰，也多限于地方习用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777</Words>
  <Application>WPS 演示</Application>
  <PresentationFormat>宽屏</PresentationFormat>
  <Paragraphs>118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Impact</vt:lpstr>
      <vt:lpstr>Times New Roman</vt:lpstr>
      <vt:lpstr>隶书</vt:lpstr>
      <vt:lpstr>楷体_GB2312</vt:lpstr>
      <vt:lpstr>微软雅黑</vt:lpstr>
      <vt:lpstr>Arial Unicode MS</vt:lpstr>
      <vt:lpstr>Calibri</vt:lpstr>
      <vt:lpstr>新宋体</vt:lpstr>
      <vt:lpstr>主题5</vt:lpstr>
      <vt:lpstr>《花类药物-辛夷》</vt:lpstr>
      <vt:lpstr>辛夷</vt:lpstr>
      <vt:lpstr>药材来源</vt:lpstr>
      <vt:lpstr>药材来源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性状鉴别</vt:lpstr>
      <vt:lpstr>性味及功效</vt:lpstr>
      <vt:lpstr>性味及功效</vt:lpstr>
      <vt:lpstr>《花类药材-辛夷》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Cherish</cp:lastModifiedBy>
  <cp:revision>24</cp:revision>
  <cp:lastPrinted>2017-11-22T16:00:00Z</cp:lastPrinted>
  <dcterms:created xsi:type="dcterms:W3CDTF">2017-11-22T16:00:00Z</dcterms:created>
  <dcterms:modified xsi:type="dcterms:W3CDTF">2018-02-20T09:41:21Z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2052-10.1.0.6930</vt:lpwstr>
  </property>
</Properties>
</file>