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1" r:id="rId7"/>
    <p:sldId id="266" r:id="rId8"/>
    <p:sldId id="267" r:id="rId9"/>
    <p:sldId id="268" r:id="rId10"/>
    <p:sldId id="270" r:id="rId11"/>
    <p:sldId id="271" r:id="rId12"/>
    <p:sldId id="272" r:id="rId13"/>
    <p:sldId id="275" r:id="rId14"/>
    <p:sldId id="273" r:id="rId15"/>
    <p:sldId id="276" r:id="rId16"/>
    <p:sldId id="277" r:id="rId17"/>
    <p:sldId id="278" r:id="rId18"/>
    <p:sldId id="279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果实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马钱子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8194" name="矩形 8193"/>
          <p:cNvSpPr/>
          <p:nvPr/>
        </p:nvSpPr>
        <p:spPr>
          <a:xfrm>
            <a:off x="330200" y="1587500"/>
            <a:ext cx="11520170" cy="31394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   辛夷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</a:rPr>
              <a:t>Flos Magnoliae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主产于河南及湖北，质量最佳。销全国并出口。安徽产品集中安庆，称"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安春花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"，质较次。浙江产的辛夷自产自销。湖北、陕西、四川产的武当玉兰，也多限于地方习用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 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7412" name="图片 17411" descr="%VTD5EE[2F1$D4UG167KUM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9640" y="-91440"/>
            <a:ext cx="9738995" cy="6868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椭圆 17412"/>
          <p:cNvSpPr/>
          <p:nvPr/>
        </p:nvSpPr>
        <p:spPr>
          <a:xfrm>
            <a:off x="2895600" y="1447800"/>
            <a:ext cx="990600" cy="609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4" name="直接连接符 17413"/>
          <p:cNvSpPr/>
          <p:nvPr/>
        </p:nvSpPr>
        <p:spPr>
          <a:xfrm>
            <a:off x="5029200" y="1981200"/>
            <a:ext cx="3200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5" name="圆角矩形 17414"/>
          <p:cNvSpPr/>
          <p:nvPr/>
        </p:nvSpPr>
        <p:spPr>
          <a:xfrm>
            <a:off x="5638800" y="1981200"/>
            <a:ext cx="1295400" cy="457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6" name="椭圆 17415"/>
          <p:cNvSpPr/>
          <p:nvPr/>
        </p:nvSpPr>
        <p:spPr>
          <a:xfrm>
            <a:off x="2590800" y="2286000"/>
            <a:ext cx="990600" cy="5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7" name="直接连接符 17416"/>
          <p:cNvSpPr/>
          <p:nvPr/>
        </p:nvSpPr>
        <p:spPr>
          <a:xfrm>
            <a:off x="3657600" y="2743200"/>
            <a:ext cx="2057400" cy="0"/>
          </a:xfrm>
          <a:prstGeom prst="line">
            <a:avLst/>
          </a:prstGeom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8" name="直接连接符 17417"/>
          <p:cNvSpPr/>
          <p:nvPr/>
        </p:nvSpPr>
        <p:spPr>
          <a:xfrm>
            <a:off x="2743200" y="3200400"/>
            <a:ext cx="58674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9" name="直接连接符 17418"/>
          <p:cNvSpPr/>
          <p:nvPr/>
        </p:nvSpPr>
        <p:spPr>
          <a:xfrm>
            <a:off x="3505200" y="3581400"/>
            <a:ext cx="1066800" cy="0"/>
          </a:xfrm>
          <a:prstGeom prst="line">
            <a:avLst/>
          </a:prstGeom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药理作用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9460" name="图片 19459" descr="_AMN[V]21$8Y)EQA%FY]S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685" y="-24765"/>
            <a:ext cx="9637395" cy="69367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0484" name="图片 20483" descr="8SD4PSC}]2I2U%JC0C9OFH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0640" y="-57150"/>
            <a:ext cx="9006840" cy="6920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椭圆 20484"/>
          <p:cNvSpPr/>
          <p:nvPr/>
        </p:nvSpPr>
        <p:spPr>
          <a:xfrm>
            <a:off x="4876800" y="1371600"/>
            <a:ext cx="1600200" cy="838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486" name="直接连接符 20485"/>
          <p:cNvSpPr/>
          <p:nvPr/>
        </p:nvSpPr>
        <p:spPr>
          <a:xfrm>
            <a:off x="3124200" y="2743200"/>
            <a:ext cx="3581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果实</a:t>
            </a:r>
            <a:r>
              <a:rPr lang="zh-CN" altLang="en-US" sz="3600" dirty="0"/>
              <a:t>花类药材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马钱子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果实</a:t>
            </a:r>
            <a:r>
              <a:rPr sz="2800" dirty="0"/>
              <a:t>类药材</a:t>
            </a:r>
            <a:r>
              <a:rPr lang="en-US" altLang="zh-CN" sz="2800" dirty="0"/>
              <a:t>-</a:t>
            </a:r>
            <a:r>
              <a:rPr sz="2800" dirty="0"/>
              <a:t>木瓜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马钱子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ym typeface="+mn-ea"/>
              </a:rPr>
              <a:t>性状鉴别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ym typeface="+mn-ea"/>
              </a:rPr>
              <a:t>药理作用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89619" y="500602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5124" name="图片 5123" descr="4~%X7N@)DIFT{R0Y0JPZE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2530" y="-1905"/>
            <a:ext cx="9594850" cy="6968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7173" name="图片 7172" descr="50da81cb39dbb6fd8b23d0010b24ab18972b37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0"/>
            <a:ext cx="428625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7174" descr="622762d0f703918f8c4008ed533d269759eec4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819400"/>
            <a:ext cx="5715000" cy="3552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2292" name="图片 12291" descr="35a85edf8db1cb13e951f660dd54564e92584b8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0"/>
            <a:ext cx="8458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6389" name="图片 16388" descr="1057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228600"/>
            <a:ext cx="5715000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16389" descr="K_{4V9W9K$APGLHCATQQ6J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40" y="0"/>
            <a:ext cx="9452610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WPS 演示</Application>
  <PresentationFormat>宽屏</PresentationFormat>
  <Paragraphs>73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PowerPoint 演示文稿</vt:lpstr>
      <vt:lpstr>PowerPoint 演示文稿</vt:lpstr>
      <vt:lpstr>PowerPoint 演示文稿</vt:lpstr>
      <vt:lpstr>采制</vt:lpstr>
      <vt:lpstr>PowerPoint 演示文稿</vt:lpstr>
      <vt:lpstr>药材及产销</vt:lpstr>
      <vt:lpstr>药材及产销</vt:lpstr>
      <vt:lpstr>PowerPoint 演示文稿</vt:lpstr>
      <vt:lpstr>性状鉴别</vt:lpstr>
      <vt:lpstr>PowerPoint 演示文稿</vt:lpstr>
      <vt:lpstr>性味及功效</vt:lpstr>
      <vt:lpstr>PowerPoint 演示文稿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2018-02-20T09:06:15Z</dcterms:created>
  <dcterms:modified xsi:type="dcterms:W3CDTF">2018-02-20T09:14:29Z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