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 木瓜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3200" b="1" dirty="0">
                <a:solidFill>
                  <a:srgbClr val="F6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皱皮木瓜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Fructus Chaenomelis speciosae，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主产于四川、湖北、安徽、浙江。此外湖南、福建、陕西、山东、云南等省亦产。除销本省外，尚销东北、内蒙古、山西、河北、北京、天津、上海、宁夏、广东、广西和贵州。以安徽宣城木瓜，湖北资丘木瓜和浙江淳安木瓜质量最好。四川产量最大，称川木瓜，质量亦优，畅销全国。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3200" b="1" dirty="0">
                <a:solidFill>
                  <a:srgbClr val="F6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光皮木瓜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（木瓜）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Fructus Chaenomelis sinensis，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主    产陕西、山东、安徽、江苏、浙江、湖北、江西和广西。此外福建、广东、贵州和四川等地亦产。以自产自销为主，尚销辽宁、北京、河北、天津、河南、青海、宁夏和湖南等地。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D:\我的文档\My Pictures\木性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8580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味酸涩，性温，归肝、脾经。有</a:t>
            </a:r>
            <a:r>
              <a:rPr lang="zh-CN" altLang="en-US" b="1" dirty="0">
                <a:solidFill>
                  <a:srgbClr val="F6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舒筋活络、和胃化湿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的功效。主治风湿痹痛、脚气肿痛、菌痢、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吐泻转痉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等症。用量6～9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木瓜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果实类药材</a:t>
            </a:r>
            <a:r>
              <a:rPr lang="en-US" altLang="zh-CN" sz="2800" dirty="0"/>
              <a:t>-</a:t>
            </a:r>
            <a:r>
              <a:rPr sz="2800" dirty="0"/>
              <a:t>胖大海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木瓜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木  瓜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本品为常用中药。商品主要为蔷薇科植物</a:t>
            </a:r>
            <a:r>
              <a:rPr lang="zh-CN" altLang="en-US" sz="4000" b="1" dirty="0">
                <a:solidFill>
                  <a:srgbClr val="F6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皱皮木瓜和光皮木瓜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的果实，多为栽培。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 descr="瓜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0"/>
            <a:ext cx="533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31748" name="Picture 4" descr="木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夏秋二季果实绿黄色时采摘。皱皮木瓜置沸水中烫至外皮显灰白色，对半纵剖后晒干；木瓜纵剖二或四瓣，置沸水中烫后晒干。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WPS 演示</Application>
  <PresentationFormat>宽屏</PresentationFormat>
  <Paragraphs>107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2018-02-20T09:20:24Z</dcterms:created>
  <dcterms:modified xsi:type="dcterms:W3CDTF">2018-02-20T09:30:34Z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