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栀子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栀子</a:t>
            </a:r>
            <a:r>
              <a:rPr lang="en-US" altLang="zh-CN" b="1" err="1">
                <a:latin typeface="楷体_GB2312" pitchFamily="49" charset="-122"/>
                <a:ea typeface="楷体_GB2312" pitchFamily="49" charset="-122"/>
                <a:sym typeface="+mn-ea"/>
              </a:rPr>
              <a:t>Fructus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b="1" err="1">
                <a:latin typeface="楷体_GB2312" pitchFamily="49" charset="-122"/>
                <a:ea typeface="楷体_GB2312" pitchFamily="49" charset="-122"/>
                <a:sym typeface="+mn-ea"/>
              </a:rPr>
              <a:t>Gardeniae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主产于湖南、江西、福建、浙江、四川、湖北等省。以</a:t>
            </a:r>
            <a:r>
              <a:rPr lang="zh-CN" altLang="en-US" b="1" dirty="0">
                <a:solidFill>
                  <a:srgbClr val="EA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湖南产量大，浙江品质佳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，销全国。此外河南、江苏、安徽、广东、广西、云南、贵州等地亦产，一般均自产自销。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1、倒卵形、椭圆形或长椭圆形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2、表面红棕色或红黄色，有</a:t>
            </a:r>
            <a:r>
              <a:rPr kumimoji="1" lang="zh-CN" altLang="en-US" sz="3200" b="1" dirty="0">
                <a:solidFill>
                  <a:srgbClr val="EA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翅状纵棱</a:t>
            </a:r>
            <a:r>
              <a:rPr kumimoji="1" lang="zh-CN" altLang="en-US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6～8</a:t>
            </a:r>
            <a:r>
              <a:rPr kumimoji="1" lang="zh-CN" altLang="en-US" sz="3200" b="1" dirty="0">
                <a:solidFill>
                  <a:srgbClr val="EA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条，每二翅棱间有纵脉</a:t>
            </a:r>
            <a:r>
              <a:rPr kumimoji="1" lang="zh-CN" altLang="en-US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1</a:t>
            </a:r>
            <a:r>
              <a:rPr kumimoji="1" lang="zh-CN" altLang="en-US" sz="3200" b="1" dirty="0">
                <a:solidFill>
                  <a:srgbClr val="EA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条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，顶端有残存宿萼，先端有6～8条长形裂片。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3、果皮</a:t>
            </a:r>
            <a:r>
              <a:rPr kumimoji="1" lang="zh-CN" altLang="en-US" sz="32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薄而脆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。</a:t>
            </a:r>
            <a:r>
              <a:rPr kumimoji="1" lang="en-US" altLang="zh-CN" sz="3200" b="1">
                <a:solidFill>
                  <a:srgbClr val="33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(?)</a:t>
            </a:r>
            <a:endParaRPr lang="en-US" altLang="zh-CN" b="1">
              <a:solidFill>
                <a:srgbClr val="33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4、种子多数，聚成球状团。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5、</a:t>
            </a:r>
            <a:r>
              <a:rPr kumimoji="1" lang="zh-CN" altLang="en-US" sz="3200" b="1" dirty="0">
                <a:solidFill>
                  <a:srgbClr val="EA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捣烂后用水浸可使水液染成鲜黄色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6、气微，味微酸苦。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味苦，性寒。</a:t>
            </a:r>
            <a:r>
              <a:rPr lang="zh-CN" altLang="en-US" dirty="0">
                <a:sym typeface="+mn-ea"/>
              </a:rPr>
              <a:t>归心、肺、三焦经。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有</a:t>
            </a:r>
            <a:r>
              <a:rPr lang="zh-CN" altLang="en-US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泻火除烦</a:t>
            </a:r>
            <a:r>
              <a:rPr lang="zh-CN" altLang="en-US" b="1" dirty="0">
                <a:solidFill>
                  <a:srgbClr val="EA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、清热利湿、凉血散瘀的功能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用于热病心烦、目赤、黄疸、热淋尿涩、衄血、吐血、尿血、热毒疮疡；外治扭伤肿痛。用量4.5～9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g；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外用适量，研末调敷。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栀子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五味子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栀子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栀  子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本品为常用中药。商品为</a:t>
            </a:r>
            <a:r>
              <a:rPr lang="zh-CN" altLang="en-US" sz="4000" b="1" dirty="0">
                <a:solidFill>
                  <a:srgbClr val="EA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茜草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科植物栀子的</a:t>
            </a:r>
            <a:r>
              <a:rPr lang="zh-CN" altLang="en-US" sz="4000" b="1" dirty="0">
                <a:solidFill>
                  <a:srgbClr val="EA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果实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4100" name="Picture 4" descr="890586826314423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0" y="476250"/>
            <a:ext cx="7848600" cy="5976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栀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秋季霜降后，当果实成熟饱满呈黄色带红时采收。将果实倒入沸水中烫过，然后滤干水分晒至果实干燥种子坚硬，或入蒸笼后直接晒干或烘干。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WPS 演示</Application>
  <PresentationFormat>宽屏</PresentationFormat>
  <Paragraphs>113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楷体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2018-02-20T11:07:39Z</dcterms:created>
  <dcterms:modified xsi:type="dcterms:W3CDTF">2018-02-20T11:11:45Z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