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辛夷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本品为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极细的粉末</a:t>
            </a:r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</a:t>
            </a:r>
            <a:r>
              <a:rPr lang="zh-CN" altLang="en-US" b="1" dirty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灰蓝色或深蓝色</a:t>
            </a:r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质轻，易飞扬</a:t>
            </a:r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</a:t>
            </a:r>
            <a:r>
              <a:rPr lang="zh-CN" altLang="en-US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可粘手粘纸</a:t>
            </a:r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。具</a:t>
            </a:r>
            <a:r>
              <a:rPr lang="zh-CN" altLang="en-US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草腥气</a:t>
            </a:r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，味微酸。以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体轻、粉细，能浮于水面，燃烧时生紫红色火焰者为佳。</a:t>
            </a:r>
            <a:r>
              <a:rPr lang="zh-CN" altLang="en-US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用微火烧，有紫红色的烟雾产生。</a:t>
            </a:r>
            <a:r>
              <a:rPr lang="zh-CN" altLang="en-US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清热解毒、凉血消斑，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泻火定惊 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dirty="0">
                <a:solidFill>
                  <a:srgbClr val="FF0066"/>
                </a:solidFill>
                <a:ea typeface="楷体_GB2312" pitchFamily="49" charset="-122"/>
                <a:sym typeface="+mn-ea"/>
              </a:rPr>
              <a:t>其主要用于温病热盛，斑疹，吐血、咯血，咽痛口疮，</a:t>
            </a:r>
            <a:r>
              <a:rPr lang="zh-CN" altLang="en-US" b="1" dirty="0">
                <a:solidFill>
                  <a:srgbClr val="CC3300"/>
                </a:solidFill>
                <a:ea typeface="楷体_GB2312" pitchFamily="49" charset="-122"/>
                <a:sym typeface="+mn-ea"/>
              </a:rPr>
              <a:t>小儿惊痫</a:t>
            </a:r>
            <a:r>
              <a:rPr lang="zh-CN" altLang="en-US" dirty="0">
                <a:solidFill>
                  <a:srgbClr val="FF0066"/>
                </a:solidFill>
                <a:ea typeface="楷体_GB2312" pitchFamily="49" charset="-122"/>
                <a:sym typeface="+mn-ea"/>
              </a:rPr>
              <a:t>，疮肿，丹毒，蛇虫咬伤等。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其他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青黛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其他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天然冰片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青黛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别名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采收加工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青黛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buSzPct val="100000"/>
            </a:pP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为</a:t>
            </a:r>
            <a: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爵床科植物马蓝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蓼科植物蓼蓝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十字花科植物菘蓝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的叶或茎叶经加工制得的</a:t>
            </a:r>
            <a:r>
              <a:rPr lang="zh-CN" altLang="en-US" sz="4000" b="1" dirty="0">
                <a:solidFill>
                  <a:srgbClr val="6600CC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干燥粉末、团块或颗粒。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别名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别名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靛花（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《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简便单方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》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），</a:t>
            </a:r>
            <a:r>
              <a:rPr lang="zh-CN" altLang="en-US" b="1" dirty="0">
                <a:solidFill>
                  <a:srgbClr val="6600CC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青蛤粉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《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纲目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》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），青缸花（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《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外科正宗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》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），蓝露，淀花（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《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手板发蒙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》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），靛沫花（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《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中药形性经验鉴别法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》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采收加工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采收加工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夏、秋采收茎叶，置缸内，用清水浸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昼夜，至叶烂脱枝时，捞去枝条，每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10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斤叶加入石灰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斤，充分搅拌。至</a:t>
            </a:r>
            <a:r>
              <a:rPr lang="zh-CN" altLang="en-US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浸液成紫红色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时，捞取液面泡沫，晒干，即为</a:t>
            </a:r>
            <a:r>
              <a:rPr lang="zh-CN" altLang="en-US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青黛，质量最好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。当泡沫减少时，可沉淀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小时，除去上面的澄清液，将沉淀物筛去碎渣，再行搅拌，又可产生泡沫。将泡沫捞出晒干，仍为青黛，但质量较次。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WPS 演示</Application>
  <PresentationFormat>宽屏</PresentationFormat>
  <Paragraphs>115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《花类药物-辛夷》</vt:lpstr>
      <vt:lpstr>辛夷</vt:lpstr>
      <vt:lpstr>药材来源</vt:lpstr>
      <vt:lpstr>药材来源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2018-02-17T15:16:15Z</dcterms:created>
  <dcterms:modified xsi:type="dcterms:W3CDTF">2018-02-17T15:22:12Z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