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其他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五倍子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7" name="标题 18436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pic>
        <p:nvPicPr>
          <p:cNvPr id="18438" name="图片 18437" descr="2XD0U$]2N2Z%KCW0[YO5TB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495300"/>
            <a:ext cx="8686800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18438" descr="@L~6N0T8B$9O3TDMVTOYJM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5" y="1752600"/>
            <a:ext cx="4772025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pic>
        <p:nvPicPr>
          <p:cNvPr id="20484" name="图片 20483" descr="]16`EX{{@U8]XE%JXID@{}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9275" y="457200"/>
            <a:ext cx="8848725" cy="545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圆角矩形 20484"/>
          <p:cNvSpPr/>
          <p:nvPr/>
        </p:nvSpPr>
        <p:spPr>
          <a:xfrm>
            <a:off x="6324600" y="533400"/>
            <a:ext cx="4343400" cy="34290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成分与质量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457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pic>
        <p:nvPicPr>
          <p:cNvPr id="24579" name="图片 24578" descr="{PD(3V@S8~XO6{F%]OH3UZ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533400"/>
            <a:ext cx="8639175" cy="5391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6000" b="1" dirty="0">
                <a:solidFill>
                  <a:srgbClr val="A50021"/>
                </a:solidFill>
                <a:ea typeface="楷体_GB2312" pitchFamily="49" charset="-122"/>
              </a:rPr>
              <a:t>功 效</a:t>
            </a:r>
            <a:endParaRPr lang="zh-CN" altLang="en-US" sz="6000" b="1" dirty="0">
              <a:solidFill>
                <a:srgbClr val="A50021"/>
              </a:solidFill>
              <a:ea typeface="楷体_GB2312" pitchFamily="49" charset="-122"/>
            </a:endParaRPr>
          </a:p>
        </p:txBody>
      </p:sp>
      <p:sp>
        <p:nvSpPr>
          <p:cNvPr id="25604" name="圆角矩形 25603"/>
          <p:cNvSpPr/>
          <p:nvPr/>
        </p:nvSpPr>
        <p:spPr>
          <a:xfrm>
            <a:off x="1524000" y="1295400"/>
            <a:ext cx="4343400" cy="533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40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敛肺降火</a:t>
            </a:r>
            <a:endParaRPr lang="zh-CN" altLang="en-US" sz="4000" b="1" dirty="0">
              <a:solidFill>
                <a:srgbClr val="0099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endParaRPr lang="zh-CN" altLang="en-US" sz="4000" b="1" dirty="0">
              <a:solidFill>
                <a:srgbClr val="0099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sz="40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涩肠止泻</a:t>
            </a:r>
            <a:endParaRPr lang="zh-CN" altLang="en-US" sz="4000" b="1" dirty="0">
              <a:solidFill>
                <a:srgbClr val="0099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endParaRPr lang="zh-CN" altLang="en-US" sz="4000" b="1" dirty="0">
              <a:solidFill>
                <a:srgbClr val="0099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sz="40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敛汗、止血</a:t>
            </a:r>
            <a:endParaRPr lang="zh-CN" altLang="en-US" sz="4000" b="1" dirty="0">
              <a:solidFill>
                <a:srgbClr val="0099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endParaRPr lang="zh-CN" altLang="en-US" sz="4000" b="1" dirty="0">
              <a:solidFill>
                <a:srgbClr val="0099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sz="40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收湿敛疮 </a:t>
            </a:r>
            <a:endParaRPr lang="zh-CN" altLang="en-US" sz="4000" b="1" dirty="0">
              <a:solidFill>
                <a:srgbClr val="0099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5605" name="图片 25604" descr="]Z~6YD]NE0YOY{55I{RTN8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0" y="1752600"/>
            <a:ext cx="4552950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其他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五倍子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五倍子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ym typeface="+mn-ea"/>
              </a:rPr>
              <a:t>性状鉴别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成分与质量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五倍子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</a:t>
            </a:r>
            <a:r>
              <a:rPr lang="zh-CN" altLang="en-US" sz="4000" b="1" dirty="0">
                <a:solidFill>
                  <a:srgbClr val="0099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漆树科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植物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盐肤木、青麸杨和红麸杨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等树上寄生在叶上后形成的</a:t>
            </a:r>
            <a:r>
              <a:rPr lang="zh-CN" altLang="en-US" sz="4000" b="1" dirty="0">
                <a:solidFill>
                  <a:srgbClr val="A5002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虫瘿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6149" name="图片 6148" descr="20130826095724-11633002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381000"/>
            <a:ext cx="7543800" cy="6276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6150" descr="158479_5040%D5%D5%C6%AC0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1000"/>
            <a:ext cx="8229600" cy="647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5125" name="图片 5124" descr="842488_101330046163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488950"/>
            <a:ext cx="7924800" cy="6369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7414" name="图片 17413" descr="T@FLHHG@_6]~6Z1@LRQOZF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-159385"/>
            <a:ext cx="10143490" cy="7205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演示</Application>
  <PresentationFormat>宽屏</PresentationFormat>
  <Paragraphs>80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PowerPoint 演示文稿</vt:lpstr>
      <vt:lpstr>药材及产销</vt:lpstr>
      <vt:lpstr>PowerPoint 演示文稿</vt:lpstr>
      <vt:lpstr>PowerPoint 演示文稿</vt:lpstr>
      <vt:lpstr>性状鉴别</vt:lpstr>
      <vt:lpstr>PowerPoint 演示文稿</vt:lpstr>
      <vt:lpstr>性味及功效</vt:lpstr>
      <vt:lpstr>功 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2</cp:revision>
  <dcterms:created xsi:type="dcterms:W3CDTF">2018-02-19T05:28:23Z</dcterms:created>
  <dcterms:modified xsi:type="dcterms:W3CDTF">2018-02-19T05:36:43Z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