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808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5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C5D74A-F82B-488A-8D85-66B8D262F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CD5C66-F8A2-4C15-BD48-7DC4A7B68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9B3A3B-0851-4DB7-9362-CF1E3AC3A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CE0F-C9CE-4BD2-8131-264097C38A54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54A07F-4F35-4266-B9F3-CC830AD98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17C8D2-EA78-42E7-955A-B0D8F1D6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512A-4730-410D-9EDB-CFC595F9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78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EE4B48-915C-4BBD-AF56-674F2EBFE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8EC1917-09C5-44A5-BBF1-CD01C5D7B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C1B85E-3E65-4A46-B74F-6B3C60CA4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CE0F-C9CE-4BD2-8131-264097C38A54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68072B-4438-4E4B-843F-8F7424783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0CFF4E-FA98-4B92-930E-43143F94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512A-4730-410D-9EDB-CFC595F9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12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2CCBC0E-BEE2-4AC6-9564-AB88FF64CF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04BE1B-CADF-42DD-B6BF-101F708E9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23394F-8CEB-4FC4-9488-75ED74101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CE0F-C9CE-4BD2-8131-264097C38A54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D7C769-E6CD-46C2-85FD-9F43ACD0D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97CEDF-96BB-40F4-BC20-541B1F0B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512A-4730-410D-9EDB-CFC595F9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439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işḻídê">
            <a:extLst>
              <a:ext uri="{FF2B5EF4-FFF2-40B4-BE49-F238E27FC236}">
                <a16:creationId xmlns:a16="http://schemas.microsoft.com/office/drawing/2014/main" id="{AB57DD4B-2DE0-40E1-BBE8-5DF0D8634083}"/>
              </a:ext>
            </a:extLst>
          </p:cNvPr>
          <p:cNvSpPr/>
          <p:nvPr userDrawn="1"/>
        </p:nvSpPr>
        <p:spPr>
          <a:xfrm>
            <a:off x="544085" y="1"/>
            <a:ext cx="8123665" cy="3384606"/>
          </a:xfrm>
          <a:custGeom>
            <a:avLst/>
            <a:gdLst>
              <a:gd name="connsiteX0" fmla="*/ 1131744 w 9295372"/>
              <a:gd name="connsiteY0" fmla="*/ 0 h 3872781"/>
              <a:gd name="connsiteX1" fmla="*/ 9295372 w 9295372"/>
              <a:gd name="connsiteY1" fmla="*/ 0 h 3872781"/>
              <a:gd name="connsiteX2" fmla="*/ 3061702 w 9295372"/>
              <a:gd name="connsiteY2" fmla="*/ 3599011 h 3872781"/>
              <a:gd name="connsiteX3" fmla="*/ 273771 w 9295372"/>
              <a:gd name="connsiteY3" fmla="*/ 2851987 h 3872781"/>
              <a:gd name="connsiteX4" fmla="*/ 1020795 w 9295372"/>
              <a:gd name="connsiteY4" fmla="*/ 64057 h 387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5372" h="3872781">
                <a:moveTo>
                  <a:pt x="1131744" y="0"/>
                </a:moveTo>
                <a:lnTo>
                  <a:pt x="9295372" y="0"/>
                </a:lnTo>
                <a:lnTo>
                  <a:pt x="3061702" y="3599011"/>
                </a:lnTo>
                <a:cubicBezTo>
                  <a:pt x="2085551" y="4162592"/>
                  <a:pt x="837352" y="3828138"/>
                  <a:pt x="273771" y="2851987"/>
                </a:cubicBezTo>
                <a:cubicBezTo>
                  <a:pt x="-289810" y="1875836"/>
                  <a:pt x="44644" y="627638"/>
                  <a:pt x="1020795" y="6405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>
                  <a:lumMod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9801" name="副标题 9800"/>
          <p:cNvSpPr>
            <a:spLocks noGrp="1"/>
          </p:cNvSpPr>
          <p:nvPr>
            <p:ph type="subTitle" idx="1" hasCustomPrompt="1"/>
          </p:nvPr>
        </p:nvSpPr>
        <p:spPr>
          <a:xfrm>
            <a:off x="6039511" y="4722483"/>
            <a:ext cx="5480978" cy="420956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accent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文本占位符 1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941692" y="5575568"/>
            <a:ext cx="3578796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200" b="0">
                <a:solidFill>
                  <a:schemeClr val="tx2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941692" y="5872967"/>
            <a:ext cx="3578796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200" b="0">
                <a:solidFill>
                  <a:schemeClr val="tx2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77" name="îṥḻiḓé">
            <a:extLst>
              <a:ext uri="{FF2B5EF4-FFF2-40B4-BE49-F238E27FC236}">
                <a16:creationId xmlns:a16="http://schemas.microsoft.com/office/drawing/2014/main" id="{6DE2ABA1-4B75-44FF-960D-997F601CB055}"/>
              </a:ext>
            </a:extLst>
          </p:cNvPr>
          <p:cNvSpPr/>
          <p:nvPr userDrawn="1"/>
        </p:nvSpPr>
        <p:spPr>
          <a:xfrm>
            <a:off x="544085" y="1"/>
            <a:ext cx="8123665" cy="3384606"/>
          </a:xfrm>
          <a:custGeom>
            <a:avLst/>
            <a:gdLst>
              <a:gd name="connsiteX0" fmla="*/ 1131744 w 9295372"/>
              <a:gd name="connsiteY0" fmla="*/ 0 h 3872781"/>
              <a:gd name="connsiteX1" fmla="*/ 9295372 w 9295372"/>
              <a:gd name="connsiteY1" fmla="*/ 0 h 3872781"/>
              <a:gd name="connsiteX2" fmla="*/ 3061702 w 9295372"/>
              <a:gd name="connsiteY2" fmla="*/ 3599011 h 3872781"/>
              <a:gd name="connsiteX3" fmla="*/ 273771 w 9295372"/>
              <a:gd name="connsiteY3" fmla="*/ 2851987 h 3872781"/>
              <a:gd name="connsiteX4" fmla="*/ 1020795 w 9295372"/>
              <a:gd name="connsiteY4" fmla="*/ 64057 h 387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5372" h="3872781">
                <a:moveTo>
                  <a:pt x="1131744" y="0"/>
                </a:moveTo>
                <a:lnTo>
                  <a:pt x="9295372" y="0"/>
                </a:lnTo>
                <a:lnTo>
                  <a:pt x="3061702" y="3599011"/>
                </a:lnTo>
                <a:cubicBezTo>
                  <a:pt x="2085551" y="4162592"/>
                  <a:pt x="837352" y="3828138"/>
                  <a:pt x="273771" y="2851987"/>
                </a:cubicBezTo>
                <a:cubicBezTo>
                  <a:pt x="-289810" y="1875836"/>
                  <a:pt x="44644" y="627638"/>
                  <a:pt x="1020795" y="64057"/>
                </a:cubicBezTo>
                <a:close/>
              </a:path>
            </a:pathLst>
          </a:custGeom>
          <a:blipFill dpi="0" rotWithShape="1">
            <a:blip r:embed="rId2">
              <a:alphaModFix amt="20000"/>
            </a:blip>
            <a:srcRect/>
            <a:stretch>
              <a:fillRect t="-30119" b="-2989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6" name="íṣḻíḑe">
            <a:extLst>
              <a:ext uri="{FF2B5EF4-FFF2-40B4-BE49-F238E27FC236}">
                <a16:creationId xmlns:a16="http://schemas.microsoft.com/office/drawing/2014/main" id="{FFF0FD9E-B52F-4BF3-9599-6A7D38CB3DE3}"/>
              </a:ext>
            </a:extLst>
          </p:cNvPr>
          <p:cNvSpPr/>
          <p:nvPr userDrawn="1"/>
        </p:nvSpPr>
        <p:spPr>
          <a:xfrm rot="19800000">
            <a:off x="-704668" y="3061857"/>
            <a:ext cx="6481869" cy="3465884"/>
          </a:xfrm>
          <a:custGeom>
            <a:avLst/>
            <a:gdLst>
              <a:gd name="connsiteX0" fmla="*/ 5574950 w 6481869"/>
              <a:gd name="connsiteY0" fmla="*/ 209157 h 3465884"/>
              <a:gd name="connsiteX1" fmla="*/ 6481869 w 6481869"/>
              <a:gd name="connsiteY1" fmla="*/ 1732942 h 3465884"/>
              <a:gd name="connsiteX2" fmla="*/ 6481868 w 6481869"/>
              <a:gd name="connsiteY2" fmla="*/ 1732942 h 3465884"/>
              <a:gd name="connsiteX3" fmla="*/ 4748926 w 6481869"/>
              <a:gd name="connsiteY3" fmla="*/ 3465884 h 3465884"/>
              <a:gd name="connsiteX4" fmla="*/ 2064623 w 6481869"/>
              <a:gd name="connsiteY4" fmla="*/ 3465884 h 3465884"/>
              <a:gd name="connsiteX5" fmla="*/ 0 w 6481869"/>
              <a:gd name="connsiteY5" fmla="*/ 2273873 h 3465884"/>
              <a:gd name="connsiteX6" fmla="*/ 1312821 w 6481869"/>
              <a:gd name="connsiteY6" fmla="*/ 0 h 3465884"/>
              <a:gd name="connsiteX7" fmla="*/ 4748927 w 6481869"/>
              <a:gd name="connsiteY7" fmla="*/ 0 h 3465884"/>
              <a:gd name="connsiteX8" fmla="*/ 5574950 w 6481869"/>
              <a:gd name="connsiteY8" fmla="*/ 209157 h 346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1869" h="3465884">
                <a:moveTo>
                  <a:pt x="5574950" y="209157"/>
                </a:moveTo>
                <a:cubicBezTo>
                  <a:pt x="6115151" y="502612"/>
                  <a:pt x="6481869" y="1074952"/>
                  <a:pt x="6481869" y="1732942"/>
                </a:cubicBezTo>
                <a:lnTo>
                  <a:pt x="6481868" y="1732942"/>
                </a:lnTo>
                <a:cubicBezTo>
                  <a:pt x="6481868" y="2690019"/>
                  <a:pt x="5706003" y="3465884"/>
                  <a:pt x="4748926" y="3465884"/>
                </a:cubicBezTo>
                <a:lnTo>
                  <a:pt x="2064623" y="3465884"/>
                </a:lnTo>
                <a:lnTo>
                  <a:pt x="0" y="2273873"/>
                </a:lnTo>
                <a:lnTo>
                  <a:pt x="1312821" y="0"/>
                </a:lnTo>
                <a:lnTo>
                  <a:pt x="4748927" y="0"/>
                </a:lnTo>
                <a:cubicBezTo>
                  <a:pt x="5048014" y="0"/>
                  <a:pt x="5329404" y="75768"/>
                  <a:pt x="5574950" y="209157"/>
                </a:cubicBezTo>
                <a:close/>
              </a:path>
            </a:pathLst>
          </a:custGeom>
          <a:blipFill>
            <a:blip r:embed="rId3"/>
            <a:srcRect/>
            <a:stretch>
              <a:fillRect t="-2609" b="-25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7" name="ïṩ1íḓè">
            <a:extLst>
              <a:ext uri="{FF2B5EF4-FFF2-40B4-BE49-F238E27FC236}">
                <a16:creationId xmlns:a16="http://schemas.microsoft.com/office/drawing/2014/main" id="{DA02D6CE-4BFD-45BE-9674-44EDC56EB2A4}"/>
              </a:ext>
            </a:extLst>
          </p:cNvPr>
          <p:cNvSpPr/>
          <p:nvPr userDrawn="1"/>
        </p:nvSpPr>
        <p:spPr>
          <a:xfrm rot="19800000">
            <a:off x="108401" y="5945523"/>
            <a:ext cx="3527695" cy="840170"/>
          </a:xfrm>
          <a:custGeom>
            <a:avLst/>
            <a:gdLst>
              <a:gd name="connsiteX0" fmla="*/ 3342484 w 3527695"/>
              <a:gd name="connsiteY0" fmla="*/ 71744 h 840170"/>
              <a:gd name="connsiteX1" fmla="*/ 3527695 w 3527695"/>
              <a:gd name="connsiteY1" fmla="*/ 420085 h 840170"/>
              <a:gd name="connsiteX2" fmla="*/ 3107610 w 3527695"/>
              <a:gd name="connsiteY2" fmla="*/ 840170 h 840170"/>
              <a:gd name="connsiteX3" fmla="*/ 1455217 w 3527695"/>
              <a:gd name="connsiteY3" fmla="*/ 840170 h 840170"/>
              <a:gd name="connsiteX4" fmla="*/ 0 w 3527695"/>
              <a:gd name="connsiteY4" fmla="*/ 0 h 840170"/>
              <a:gd name="connsiteX5" fmla="*/ 3107610 w 3527695"/>
              <a:gd name="connsiteY5" fmla="*/ 0 h 840170"/>
              <a:gd name="connsiteX6" fmla="*/ 3342484 w 3527695"/>
              <a:gd name="connsiteY6" fmla="*/ 71744 h 84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7695" h="840170">
                <a:moveTo>
                  <a:pt x="3342484" y="71744"/>
                </a:moveTo>
                <a:cubicBezTo>
                  <a:pt x="3454227" y="147237"/>
                  <a:pt x="3527695" y="275081"/>
                  <a:pt x="3527695" y="420085"/>
                </a:cubicBezTo>
                <a:cubicBezTo>
                  <a:pt x="3527695" y="652092"/>
                  <a:pt x="3339617" y="840170"/>
                  <a:pt x="3107610" y="840170"/>
                </a:cubicBezTo>
                <a:lnTo>
                  <a:pt x="1455217" y="840170"/>
                </a:lnTo>
                <a:lnTo>
                  <a:pt x="0" y="0"/>
                </a:lnTo>
                <a:lnTo>
                  <a:pt x="3107610" y="0"/>
                </a:lnTo>
                <a:cubicBezTo>
                  <a:pt x="3194613" y="0"/>
                  <a:pt x="3275438" y="26449"/>
                  <a:pt x="3342484" y="71744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30000"/>
                </a:schemeClr>
              </a:gs>
              <a:gs pos="100000">
                <a:schemeClr val="accent1">
                  <a:lumMod val="75000"/>
                  <a:alpha val="83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3445247D-AC9B-467F-A6FA-78465E542715}"/>
              </a:ext>
            </a:extLst>
          </p:cNvPr>
          <p:cNvGrpSpPr/>
          <p:nvPr userDrawn="1"/>
        </p:nvGrpSpPr>
        <p:grpSpPr>
          <a:xfrm>
            <a:off x="4198302" y="2380435"/>
            <a:ext cx="2428371" cy="586781"/>
            <a:chOff x="3646950" y="813869"/>
            <a:chExt cx="2403132" cy="580682"/>
          </a:xfrm>
          <a:gradFill flip="none" rotWithShape="1">
            <a:gsLst>
              <a:gs pos="0">
                <a:schemeClr val="accent1">
                  <a:alpha val="0"/>
                </a:schemeClr>
              </a:gs>
              <a:gs pos="95000">
                <a:schemeClr val="accent1">
                  <a:lumMod val="60000"/>
                  <a:lumOff val="40000"/>
                  <a:alpha val="69000"/>
                </a:schemeClr>
              </a:gs>
            </a:gsLst>
            <a:lin ang="14400000" scaled="0"/>
            <a:tileRect/>
          </a:gradFill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E38C917-12D6-47F6-ABF8-09DE71DB5C39}"/>
                </a:ext>
              </a:extLst>
            </p:cNvPr>
            <p:cNvGrpSpPr/>
            <p:nvPr userDrawn="1"/>
          </p:nvGrpSpPr>
          <p:grpSpPr>
            <a:xfrm rot="19800000">
              <a:off x="3646950" y="813869"/>
              <a:ext cx="2116881" cy="84881"/>
              <a:chOff x="6491130" y="1290328"/>
              <a:chExt cx="2116881" cy="84881"/>
            </a:xfrm>
            <a:grpFill/>
          </p:grpSpPr>
          <p:sp>
            <p:nvSpPr>
              <p:cNvPr id="5" name="îśḷíḓè">
                <a:extLst>
                  <a:ext uri="{FF2B5EF4-FFF2-40B4-BE49-F238E27FC236}">
                    <a16:creationId xmlns:a16="http://schemas.microsoft.com/office/drawing/2014/main" id="{27AC07EA-EF6F-4C95-AB73-CEBCBDEC752B}"/>
                  </a:ext>
                </a:extLst>
              </p:cNvPr>
              <p:cNvSpPr/>
              <p:nvPr userDrawn="1"/>
            </p:nvSpPr>
            <p:spPr>
              <a:xfrm>
                <a:off x="6491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iSľiḋê">
                <a:extLst>
                  <a:ext uri="{FF2B5EF4-FFF2-40B4-BE49-F238E27FC236}">
                    <a16:creationId xmlns:a16="http://schemas.microsoft.com/office/drawing/2014/main" id="{9A2367C2-EDF9-4AEA-B8F5-961BE52E8BA2}"/>
                  </a:ext>
                </a:extLst>
              </p:cNvPr>
              <p:cNvSpPr/>
              <p:nvPr userDrawn="1"/>
            </p:nvSpPr>
            <p:spPr>
              <a:xfrm>
                <a:off x="6745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îšḻïḍê">
                <a:extLst>
                  <a:ext uri="{FF2B5EF4-FFF2-40B4-BE49-F238E27FC236}">
                    <a16:creationId xmlns:a16="http://schemas.microsoft.com/office/drawing/2014/main" id="{4A0E57C6-3B24-4415-A1F5-0C573B114DCE}"/>
                  </a:ext>
                </a:extLst>
              </p:cNvPr>
              <p:cNvSpPr/>
              <p:nvPr userDrawn="1"/>
            </p:nvSpPr>
            <p:spPr>
              <a:xfrm>
                <a:off x="6999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ïṩḷïḓé">
                <a:extLst>
                  <a:ext uri="{FF2B5EF4-FFF2-40B4-BE49-F238E27FC236}">
                    <a16:creationId xmlns:a16="http://schemas.microsoft.com/office/drawing/2014/main" id="{B24C52CF-9B47-47A9-B87E-C5CBCCE58687}"/>
                  </a:ext>
                </a:extLst>
              </p:cNvPr>
              <p:cNvSpPr/>
              <p:nvPr userDrawn="1"/>
            </p:nvSpPr>
            <p:spPr>
              <a:xfrm>
                <a:off x="7253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îṣḻïḓè">
                <a:extLst>
                  <a:ext uri="{FF2B5EF4-FFF2-40B4-BE49-F238E27FC236}">
                    <a16:creationId xmlns:a16="http://schemas.microsoft.com/office/drawing/2014/main" id="{8C963342-5EFF-4B07-BFE9-A9C0FAB3DA1C}"/>
                  </a:ext>
                </a:extLst>
              </p:cNvPr>
              <p:cNvSpPr/>
              <p:nvPr userDrawn="1"/>
            </p:nvSpPr>
            <p:spPr>
              <a:xfrm>
                <a:off x="7507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íŝ1îḓê">
                <a:extLst>
                  <a:ext uri="{FF2B5EF4-FFF2-40B4-BE49-F238E27FC236}">
                    <a16:creationId xmlns:a16="http://schemas.microsoft.com/office/drawing/2014/main" id="{224CD35B-EE06-445B-AB89-9228F6AF0C9C}"/>
                  </a:ext>
                </a:extLst>
              </p:cNvPr>
              <p:cNvSpPr/>
              <p:nvPr userDrawn="1"/>
            </p:nvSpPr>
            <p:spPr>
              <a:xfrm>
                <a:off x="7761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iSḷíďê">
                <a:extLst>
                  <a:ext uri="{FF2B5EF4-FFF2-40B4-BE49-F238E27FC236}">
                    <a16:creationId xmlns:a16="http://schemas.microsoft.com/office/drawing/2014/main" id="{676F1F36-4368-4394-897E-0C0C64C53DF7}"/>
                  </a:ext>
                </a:extLst>
              </p:cNvPr>
              <p:cNvSpPr/>
              <p:nvPr userDrawn="1"/>
            </p:nvSpPr>
            <p:spPr>
              <a:xfrm>
                <a:off x="8015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íśľiďé">
                <a:extLst>
                  <a:ext uri="{FF2B5EF4-FFF2-40B4-BE49-F238E27FC236}">
                    <a16:creationId xmlns:a16="http://schemas.microsoft.com/office/drawing/2014/main" id="{C0533F1B-1A4E-483E-AC74-D6A114F1E445}"/>
                  </a:ext>
                </a:extLst>
              </p:cNvPr>
              <p:cNvSpPr/>
              <p:nvPr userDrawn="1"/>
            </p:nvSpPr>
            <p:spPr>
              <a:xfrm>
                <a:off x="8269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isḻiḑè">
                <a:extLst>
                  <a:ext uri="{FF2B5EF4-FFF2-40B4-BE49-F238E27FC236}">
                    <a16:creationId xmlns:a16="http://schemas.microsoft.com/office/drawing/2014/main" id="{F24EBD53-A844-4F3B-93A4-F94133BAB479}"/>
                  </a:ext>
                </a:extLst>
              </p:cNvPr>
              <p:cNvSpPr/>
              <p:nvPr userDrawn="1"/>
            </p:nvSpPr>
            <p:spPr>
              <a:xfrm>
                <a:off x="8523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68187C89-2051-4540-8087-5171DA44DEB7}"/>
                </a:ext>
              </a:extLst>
            </p:cNvPr>
            <p:cNvGrpSpPr/>
            <p:nvPr userDrawn="1"/>
          </p:nvGrpSpPr>
          <p:grpSpPr>
            <a:xfrm rot="19800000">
              <a:off x="3742367" y="979136"/>
              <a:ext cx="2116881" cy="84881"/>
              <a:chOff x="6491130" y="1290328"/>
              <a:chExt cx="2116881" cy="84881"/>
            </a:xfrm>
            <a:grpFill/>
          </p:grpSpPr>
          <p:sp>
            <p:nvSpPr>
              <p:cNvPr id="48" name="îṣļiḓe">
                <a:extLst>
                  <a:ext uri="{FF2B5EF4-FFF2-40B4-BE49-F238E27FC236}">
                    <a16:creationId xmlns:a16="http://schemas.microsoft.com/office/drawing/2014/main" id="{53FD6D38-6E30-40A9-A37F-2486EDB2BF56}"/>
                  </a:ext>
                </a:extLst>
              </p:cNvPr>
              <p:cNvSpPr/>
              <p:nvPr userDrawn="1"/>
            </p:nvSpPr>
            <p:spPr>
              <a:xfrm>
                <a:off x="6491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îslïḑè">
                <a:extLst>
                  <a:ext uri="{FF2B5EF4-FFF2-40B4-BE49-F238E27FC236}">
                    <a16:creationId xmlns:a16="http://schemas.microsoft.com/office/drawing/2014/main" id="{6DF9D48B-040B-4AB7-87E6-EC3EE34C50DE}"/>
                  </a:ext>
                </a:extLst>
              </p:cNvPr>
              <p:cNvSpPr/>
              <p:nvPr userDrawn="1"/>
            </p:nvSpPr>
            <p:spPr>
              <a:xfrm>
                <a:off x="6745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îş1iḓè">
                <a:extLst>
                  <a:ext uri="{FF2B5EF4-FFF2-40B4-BE49-F238E27FC236}">
                    <a16:creationId xmlns:a16="http://schemas.microsoft.com/office/drawing/2014/main" id="{0815BFE9-A6AE-441C-8E43-B7976D456478}"/>
                  </a:ext>
                </a:extLst>
              </p:cNvPr>
              <p:cNvSpPr/>
              <p:nvPr userDrawn="1"/>
            </p:nvSpPr>
            <p:spPr>
              <a:xfrm>
                <a:off x="6999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iśļïḑè">
                <a:extLst>
                  <a:ext uri="{FF2B5EF4-FFF2-40B4-BE49-F238E27FC236}">
                    <a16:creationId xmlns:a16="http://schemas.microsoft.com/office/drawing/2014/main" id="{E424B048-3D69-4A69-90FC-3B7B1D5C2E32}"/>
                  </a:ext>
                </a:extLst>
              </p:cNvPr>
              <p:cNvSpPr/>
              <p:nvPr userDrawn="1"/>
            </p:nvSpPr>
            <p:spPr>
              <a:xfrm>
                <a:off x="7253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íṥḷiḓé">
                <a:extLst>
                  <a:ext uri="{FF2B5EF4-FFF2-40B4-BE49-F238E27FC236}">
                    <a16:creationId xmlns:a16="http://schemas.microsoft.com/office/drawing/2014/main" id="{47DBC597-43C4-4A57-A3EE-AA24A0474E63}"/>
                  </a:ext>
                </a:extLst>
              </p:cNvPr>
              <p:cNvSpPr/>
              <p:nvPr userDrawn="1"/>
            </p:nvSpPr>
            <p:spPr>
              <a:xfrm>
                <a:off x="7507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î$1ïďe">
                <a:extLst>
                  <a:ext uri="{FF2B5EF4-FFF2-40B4-BE49-F238E27FC236}">
                    <a16:creationId xmlns:a16="http://schemas.microsoft.com/office/drawing/2014/main" id="{29136BF2-E653-488A-A617-98D8337BDF4D}"/>
                  </a:ext>
                </a:extLst>
              </p:cNvPr>
              <p:cNvSpPr/>
              <p:nvPr userDrawn="1"/>
            </p:nvSpPr>
            <p:spPr>
              <a:xfrm>
                <a:off x="7761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işlîďê">
                <a:extLst>
                  <a:ext uri="{FF2B5EF4-FFF2-40B4-BE49-F238E27FC236}">
                    <a16:creationId xmlns:a16="http://schemas.microsoft.com/office/drawing/2014/main" id="{7BA07C75-22E3-4085-B075-BBE51DF7C2B4}"/>
                  </a:ext>
                </a:extLst>
              </p:cNvPr>
              <p:cNvSpPr/>
              <p:nvPr userDrawn="1"/>
            </p:nvSpPr>
            <p:spPr>
              <a:xfrm>
                <a:off x="8015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íṩļïḍê">
                <a:extLst>
                  <a:ext uri="{FF2B5EF4-FFF2-40B4-BE49-F238E27FC236}">
                    <a16:creationId xmlns:a16="http://schemas.microsoft.com/office/drawing/2014/main" id="{C4152634-C1C6-4057-BF94-749C9291498A}"/>
                  </a:ext>
                </a:extLst>
              </p:cNvPr>
              <p:cNvSpPr/>
              <p:nvPr userDrawn="1"/>
            </p:nvSpPr>
            <p:spPr>
              <a:xfrm>
                <a:off x="8269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îslîdè">
                <a:extLst>
                  <a:ext uri="{FF2B5EF4-FFF2-40B4-BE49-F238E27FC236}">
                    <a16:creationId xmlns:a16="http://schemas.microsoft.com/office/drawing/2014/main" id="{0D360B1F-3D2D-42E2-A1E5-4EAE3409AF5D}"/>
                  </a:ext>
                </a:extLst>
              </p:cNvPr>
              <p:cNvSpPr/>
              <p:nvPr userDrawn="1"/>
            </p:nvSpPr>
            <p:spPr>
              <a:xfrm>
                <a:off x="8523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7E436105-5FFA-46BE-BA73-DCF0AB8BE80D}"/>
                </a:ext>
              </a:extLst>
            </p:cNvPr>
            <p:cNvGrpSpPr/>
            <p:nvPr userDrawn="1"/>
          </p:nvGrpSpPr>
          <p:grpSpPr>
            <a:xfrm rot="19800000">
              <a:off x="3837784" y="1144403"/>
              <a:ext cx="2116881" cy="84881"/>
              <a:chOff x="6491130" y="1290328"/>
              <a:chExt cx="2116881" cy="84881"/>
            </a:xfrm>
            <a:grpFill/>
          </p:grpSpPr>
          <p:sp>
            <p:nvSpPr>
              <p:cNvPr id="58" name="ïṣ1iḓè">
                <a:extLst>
                  <a:ext uri="{FF2B5EF4-FFF2-40B4-BE49-F238E27FC236}">
                    <a16:creationId xmlns:a16="http://schemas.microsoft.com/office/drawing/2014/main" id="{5A1FAD15-A0CA-453A-9EEE-4C17DB0AFD11}"/>
                  </a:ext>
                </a:extLst>
              </p:cNvPr>
              <p:cNvSpPr/>
              <p:nvPr userDrawn="1"/>
            </p:nvSpPr>
            <p:spPr>
              <a:xfrm>
                <a:off x="6491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íṡľîḍè">
                <a:extLst>
                  <a:ext uri="{FF2B5EF4-FFF2-40B4-BE49-F238E27FC236}">
                    <a16:creationId xmlns:a16="http://schemas.microsoft.com/office/drawing/2014/main" id="{7BB6A695-572E-4ECD-BB61-4A74CC1856B9}"/>
                  </a:ext>
                </a:extLst>
              </p:cNvPr>
              <p:cNvSpPr/>
              <p:nvPr userDrawn="1"/>
            </p:nvSpPr>
            <p:spPr>
              <a:xfrm>
                <a:off x="6745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íş1ïďê">
                <a:extLst>
                  <a:ext uri="{FF2B5EF4-FFF2-40B4-BE49-F238E27FC236}">
                    <a16:creationId xmlns:a16="http://schemas.microsoft.com/office/drawing/2014/main" id="{B90F6205-9441-49B6-9612-1FBECD2E37A8}"/>
                  </a:ext>
                </a:extLst>
              </p:cNvPr>
              <p:cNvSpPr/>
              <p:nvPr userDrawn="1"/>
            </p:nvSpPr>
            <p:spPr>
              <a:xfrm>
                <a:off x="6999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iṥľïḑe">
                <a:extLst>
                  <a:ext uri="{FF2B5EF4-FFF2-40B4-BE49-F238E27FC236}">
                    <a16:creationId xmlns:a16="http://schemas.microsoft.com/office/drawing/2014/main" id="{EA26413C-94BB-4F9C-9754-1E70D76B40BB}"/>
                  </a:ext>
                </a:extLst>
              </p:cNvPr>
              <p:cNvSpPr/>
              <p:nvPr userDrawn="1"/>
            </p:nvSpPr>
            <p:spPr>
              <a:xfrm>
                <a:off x="7253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ïṡlïḑé">
                <a:extLst>
                  <a:ext uri="{FF2B5EF4-FFF2-40B4-BE49-F238E27FC236}">
                    <a16:creationId xmlns:a16="http://schemas.microsoft.com/office/drawing/2014/main" id="{AD400CEF-A6C1-4299-8245-C276D009A0EC}"/>
                  </a:ext>
                </a:extLst>
              </p:cNvPr>
              <p:cNvSpPr/>
              <p:nvPr userDrawn="1"/>
            </p:nvSpPr>
            <p:spPr>
              <a:xfrm>
                <a:off x="7507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íş1ïďè">
                <a:extLst>
                  <a:ext uri="{FF2B5EF4-FFF2-40B4-BE49-F238E27FC236}">
                    <a16:creationId xmlns:a16="http://schemas.microsoft.com/office/drawing/2014/main" id="{B0498B71-14B5-49EC-B11B-B9774984BE36}"/>
                  </a:ext>
                </a:extLst>
              </p:cNvPr>
              <p:cNvSpPr/>
              <p:nvPr userDrawn="1"/>
            </p:nvSpPr>
            <p:spPr>
              <a:xfrm>
                <a:off x="7761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islïdé">
                <a:extLst>
                  <a:ext uri="{FF2B5EF4-FFF2-40B4-BE49-F238E27FC236}">
                    <a16:creationId xmlns:a16="http://schemas.microsoft.com/office/drawing/2014/main" id="{88F3A9B9-E10D-4408-A0C7-1EF4D90079DE}"/>
                  </a:ext>
                </a:extLst>
              </p:cNvPr>
              <p:cNvSpPr/>
              <p:nvPr userDrawn="1"/>
            </p:nvSpPr>
            <p:spPr>
              <a:xfrm>
                <a:off x="8015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íŝ1iḑè">
                <a:extLst>
                  <a:ext uri="{FF2B5EF4-FFF2-40B4-BE49-F238E27FC236}">
                    <a16:creationId xmlns:a16="http://schemas.microsoft.com/office/drawing/2014/main" id="{D82D23A2-43BE-4C1A-B21D-EE86643A60AC}"/>
                  </a:ext>
                </a:extLst>
              </p:cNvPr>
              <p:cNvSpPr/>
              <p:nvPr userDrawn="1"/>
            </p:nvSpPr>
            <p:spPr>
              <a:xfrm>
                <a:off x="8269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ïṣlíḋé">
                <a:extLst>
                  <a:ext uri="{FF2B5EF4-FFF2-40B4-BE49-F238E27FC236}">
                    <a16:creationId xmlns:a16="http://schemas.microsoft.com/office/drawing/2014/main" id="{0B20BFD0-FFE4-4E49-9C8A-E1DF69C86F9C}"/>
                  </a:ext>
                </a:extLst>
              </p:cNvPr>
              <p:cNvSpPr/>
              <p:nvPr userDrawn="1"/>
            </p:nvSpPr>
            <p:spPr>
              <a:xfrm>
                <a:off x="8523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8F12F194-9016-475A-A8D5-0C18C43EAC87}"/>
                </a:ext>
              </a:extLst>
            </p:cNvPr>
            <p:cNvGrpSpPr/>
            <p:nvPr userDrawn="1"/>
          </p:nvGrpSpPr>
          <p:grpSpPr>
            <a:xfrm rot="19800000">
              <a:off x="3933201" y="1309670"/>
              <a:ext cx="2116881" cy="84881"/>
              <a:chOff x="6491130" y="1290328"/>
              <a:chExt cx="2116881" cy="84881"/>
            </a:xfrm>
            <a:grpFill/>
          </p:grpSpPr>
          <p:sp>
            <p:nvSpPr>
              <p:cNvPr id="68" name="ïS1ïḋè">
                <a:extLst>
                  <a:ext uri="{FF2B5EF4-FFF2-40B4-BE49-F238E27FC236}">
                    <a16:creationId xmlns:a16="http://schemas.microsoft.com/office/drawing/2014/main" id="{EFF9C005-3830-4E5D-B792-204258B5DB9C}"/>
                  </a:ext>
                </a:extLst>
              </p:cNvPr>
              <p:cNvSpPr/>
              <p:nvPr userDrawn="1"/>
            </p:nvSpPr>
            <p:spPr>
              <a:xfrm>
                <a:off x="6491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iṣḻïḍè">
                <a:extLst>
                  <a:ext uri="{FF2B5EF4-FFF2-40B4-BE49-F238E27FC236}">
                    <a16:creationId xmlns:a16="http://schemas.microsoft.com/office/drawing/2014/main" id="{148CC622-9BA5-4FCE-8902-97FC3EEB749A}"/>
                  </a:ext>
                </a:extLst>
              </p:cNvPr>
              <p:cNvSpPr/>
              <p:nvPr userDrawn="1"/>
            </p:nvSpPr>
            <p:spPr>
              <a:xfrm>
                <a:off x="6745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íṣḻîďé">
                <a:extLst>
                  <a:ext uri="{FF2B5EF4-FFF2-40B4-BE49-F238E27FC236}">
                    <a16:creationId xmlns:a16="http://schemas.microsoft.com/office/drawing/2014/main" id="{B52D653D-0AB4-4E3D-96AD-D22091985673}"/>
                  </a:ext>
                </a:extLst>
              </p:cNvPr>
              <p:cNvSpPr/>
              <p:nvPr userDrawn="1"/>
            </p:nvSpPr>
            <p:spPr>
              <a:xfrm>
                <a:off x="6999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îśľîḍê">
                <a:extLst>
                  <a:ext uri="{FF2B5EF4-FFF2-40B4-BE49-F238E27FC236}">
                    <a16:creationId xmlns:a16="http://schemas.microsoft.com/office/drawing/2014/main" id="{F2E14173-08B7-48DA-89C7-D7051575B4FB}"/>
                  </a:ext>
                </a:extLst>
              </p:cNvPr>
              <p:cNvSpPr/>
              <p:nvPr userDrawn="1"/>
            </p:nvSpPr>
            <p:spPr>
              <a:xfrm>
                <a:off x="7253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iṣḻîdê">
                <a:extLst>
                  <a:ext uri="{FF2B5EF4-FFF2-40B4-BE49-F238E27FC236}">
                    <a16:creationId xmlns:a16="http://schemas.microsoft.com/office/drawing/2014/main" id="{8212FE17-1EB5-444E-98A4-6A8E28823E51}"/>
                  </a:ext>
                </a:extLst>
              </p:cNvPr>
              <p:cNvSpPr/>
              <p:nvPr userDrawn="1"/>
            </p:nvSpPr>
            <p:spPr>
              <a:xfrm>
                <a:off x="7507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işḷîḓê">
                <a:extLst>
                  <a:ext uri="{FF2B5EF4-FFF2-40B4-BE49-F238E27FC236}">
                    <a16:creationId xmlns:a16="http://schemas.microsoft.com/office/drawing/2014/main" id="{54FCAA1F-BADC-483A-BCB1-03B2BA52D778}"/>
                  </a:ext>
                </a:extLst>
              </p:cNvPr>
              <p:cNvSpPr/>
              <p:nvPr userDrawn="1"/>
            </p:nvSpPr>
            <p:spPr>
              <a:xfrm>
                <a:off x="7761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i$ḷîďè">
                <a:extLst>
                  <a:ext uri="{FF2B5EF4-FFF2-40B4-BE49-F238E27FC236}">
                    <a16:creationId xmlns:a16="http://schemas.microsoft.com/office/drawing/2014/main" id="{79DDDD5D-A6E0-42FB-9440-F2449A9D7BB6}"/>
                  </a:ext>
                </a:extLst>
              </p:cNvPr>
              <p:cNvSpPr/>
              <p:nvPr userDrawn="1"/>
            </p:nvSpPr>
            <p:spPr>
              <a:xfrm>
                <a:off x="8015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îśľîḓê">
                <a:extLst>
                  <a:ext uri="{FF2B5EF4-FFF2-40B4-BE49-F238E27FC236}">
                    <a16:creationId xmlns:a16="http://schemas.microsoft.com/office/drawing/2014/main" id="{73003435-F4B1-404D-899D-EEA0C4892E42}"/>
                  </a:ext>
                </a:extLst>
              </p:cNvPr>
              <p:cNvSpPr/>
              <p:nvPr userDrawn="1"/>
            </p:nvSpPr>
            <p:spPr>
              <a:xfrm>
                <a:off x="8269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ísḷîḓê">
                <a:extLst>
                  <a:ext uri="{FF2B5EF4-FFF2-40B4-BE49-F238E27FC236}">
                    <a16:creationId xmlns:a16="http://schemas.microsoft.com/office/drawing/2014/main" id="{F72B7D9A-51E6-43DD-B599-C8D4B5336E0A}"/>
                  </a:ext>
                </a:extLst>
              </p:cNvPr>
              <p:cNvSpPr/>
              <p:nvPr userDrawn="1"/>
            </p:nvSpPr>
            <p:spPr>
              <a:xfrm>
                <a:off x="8523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8" name="标题 77">
            <a:extLst>
              <a:ext uri="{FF2B5EF4-FFF2-40B4-BE49-F238E27FC236}">
                <a16:creationId xmlns:a16="http://schemas.microsoft.com/office/drawing/2014/main" id="{A855F8D4-2FF8-4D2B-AA57-07851060F0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9511" y="1972246"/>
            <a:ext cx="5480978" cy="2721265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2709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 userDrawn="1">
            <p:ph type="title"/>
          </p:nvPr>
        </p:nvSpPr>
        <p:spPr>
          <a:xfrm>
            <a:off x="5947992" y="3635311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 userDrawn="1">
            <p:ph type="body" idx="1"/>
          </p:nvPr>
        </p:nvSpPr>
        <p:spPr>
          <a:xfrm>
            <a:off x="5949108" y="4530661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ïSļiďè">
            <a:extLst>
              <a:ext uri="{FF2B5EF4-FFF2-40B4-BE49-F238E27FC236}">
                <a16:creationId xmlns:a16="http://schemas.microsoft.com/office/drawing/2014/main" id="{58A39FD5-55A6-4FE0-BF46-89E474658080}"/>
              </a:ext>
            </a:extLst>
          </p:cNvPr>
          <p:cNvSpPr/>
          <p:nvPr userDrawn="1"/>
        </p:nvSpPr>
        <p:spPr>
          <a:xfrm>
            <a:off x="544085" y="0"/>
            <a:ext cx="8218915" cy="3424291"/>
          </a:xfrm>
          <a:custGeom>
            <a:avLst/>
            <a:gdLst>
              <a:gd name="connsiteX0" fmla="*/ 1131744 w 9295372"/>
              <a:gd name="connsiteY0" fmla="*/ 0 h 3872781"/>
              <a:gd name="connsiteX1" fmla="*/ 9295372 w 9295372"/>
              <a:gd name="connsiteY1" fmla="*/ 0 h 3872781"/>
              <a:gd name="connsiteX2" fmla="*/ 3061702 w 9295372"/>
              <a:gd name="connsiteY2" fmla="*/ 3599011 h 3872781"/>
              <a:gd name="connsiteX3" fmla="*/ 273771 w 9295372"/>
              <a:gd name="connsiteY3" fmla="*/ 2851987 h 3872781"/>
              <a:gd name="connsiteX4" fmla="*/ 1020795 w 9295372"/>
              <a:gd name="connsiteY4" fmla="*/ 64057 h 387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5372" h="3872781">
                <a:moveTo>
                  <a:pt x="1131744" y="0"/>
                </a:moveTo>
                <a:lnTo>
                  <a:pt x="9295372" y="0"/>
                </a:lnTo>
                <a:lnTo>
                  <a:pt x="3061702" y="3599011"/>
                </a:lnTo>
                <a:cubicBezTo>
                  <a:pt x="2085551" y="4162592"/>
                  <a:pt x="837352" y="3828138"/>
                  <a:pt x="273771" y="2851987"/>
                </a:cubicBezTo>
                <a:cubicBezTo>
                  <a:pt x="-289810" y="1875836"/>
                  <a:pt x="44644" y="627638"/>
                  <a:pt x="1020795" y="6405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8" name="îšļíḓe">
            <a:extLst>
              <a:ext uri="{FF2B5EF4-FFF2-40B4-BE49-F238E27FC236}">
                <a16:creationId xmlns:a16="http://schemas.microsoft.com/office/drawing/2014/main" id="{F9425FCA-F6B6-47D4-A261-A2840CCF9720}"/>
              </a:ext>
            </a:extLst>
          </p:cNvPr>
          <p:cNvSpPr/>
          <p:nvPr userDrawn="1"/>
        </p:nvSpPr>
        <p:spPr>
          <a:xfrm rot="19800000">
            <a:off x="-704668" y="3061857"/>
            <a:ext cx="6481869" cy="3465884"/>
          </a:xfrm>
          <a:custGeom>
            <a:avLst/>
            <a:gdLst>
              <a:gd name="connsiteX0" fmla="*/ 5574950 w 6481869"/>
              <a:gd name="connsiteY0" fmla="*/ 209157 h 3465884"/>
              <a:gd name="connsiteX1" fmla="*/ 6481869 w 6481869"/>
              <a:gd name="connsiteY1" fmla="*/ 1732942 h 3465884"/>
              <a:gd name="connsiteX2" fmla="*/ 6481868 w 6481869"/>
              <a:gd name="connsiteY2" fmla="*/ 1732942 h 3465884"/>
              <a:gd name="connsiteX3" fmla="*/ 4748926 w 6481869"/>
              <a:gd name="connsiteY3" fmla="*/ 3465884 h 3465884"/>
              <a:gd name="connsiteX4" fmla="*/ 2064623 w 6481869"/>
              <a:gd name="connsiteY4" fmla="*/ 3465884 h 3465884"/>
              <a:gd name="connsiteX5" fmla="*/ 0 w 6481869"/>
              <a:gd name="connsiteY5" fmla="*/ 2273873 h 3465884"/>
              <a:gd name="connsiteX6" fmla="*/ 1312821 w 6481869"/>
              <a:gd name="connsiteY6" fmla="*/ 0 h 3465884"/>
              <a:gd name="connsiteX7" fmla="*/ 4748927 w 6481869"/>
              <a:gd name="connsiteY7" fmla="*/ 0 h 3465884"/>
              <a:gd name="connsiteX8" fmla="*/ 5574950 w 6481869"/>
              <a:gd name="connsiteY8" fmla="*/ 209157 h 346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1869" h="3465884">
                <a:moveTo>
                  <a:pt x="5574950" y="209157"/>
                </a:moveTo>
                <a:cubicBezTo>
                  <a:pt x="6115151" y="502612"/>
                  <a:pt x="6481869" y="1074952"/>
                  <a:pt x="6481869" y="1732942"/>
                </a:cubicBezTo>
                <a:lnTo>
                  <a:pt x="6481868" y="1732942"/>
                </a:lnTo>
                <a:cubicBezTo>
                  <a:pt x="6481868" y="2690019"/>
                  <a:pt x="5706003" y="3465884"/>
                  <a:pt x="4748926" y="3465884"/>
                </a:cubicBezTo>
                <a:lnTo>
                  <a:pt x="2064623" y="3465884"/>
                </a:lnTo>
                <a:lnTo>
                  <a:pt x="0" y="2273873"/>
                </a:lnTo>
                <a:lnTo>
                  <a:pt x="1312821" y="0"/>
                </a:lnTo>
                <a:lnTo>
                  <a:pt x="4748927" y="0"/>
                </a:lnTo>
                <a:cubicBezTo>
                  <a:pt x="5048014" y="0"/>
                  <a:pt x="5329404" y="75768"/>
                  <a:pt x="5574950" y="20915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B929E22-17DB-4B6A-BCD4-58B38CE39C6D}"/>
              </a:ext>
            </a:extLst>
          </p:cNvPr>
          <p:cNvGrpSpPr/>
          <p:nvPr userDrawn="1"/>
        </p:nvGrpSpPr>
        <p:grpSpPr>
          <a:xfrm>
            <a:off x="4198302" y="2380435"/>
            <a:ext cx="2428371" cy="586781"/>
            <a:chOff x="3646950" y="813869"/>
            <a:chExt cx="2403132" cy="580682"/>
          </a:xfrm>
          <a:gradFill flip="none" rotWithShape="1">
            <a:gsLst>
              <a:gs pos="0">
                <a:schemeClr val="accent1">
                  <a:alpha val="0"/>
                </a:schemeClr>
              </a:gs>
              <a:gs pos="95000">
                <a:schemeClr val="accent1">
                  <a:lumMod val="60000"/>
                  <a:lumOff val="40000"/>
                  <a:alpha val="69000"/>
                </a:schemeClr>
              </a:gs>
            </a:gsLst>
            <a:lin ang="14400000" scaled="0"/>
            <a:tileRect/>
          </a:gradFill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A7886691-0FE0-46D8-A9E5-3B342D88AB19}"/>
                </a:ext>
              </a:extLst>
            </p:cNvPr>
            <p:cNvGrpSpPr/>
            <p:nvPr userDrawn="1"/>
          </p:nvGrpSpPr>
          <p:grpSpPr>
            <a:xfrm rot="19800000">
              <a:off x="3646950" y="813869"/>
              <a:ext cx="2116881" cy="84881"/>
              <a:chOff x="6491130" y="1290328"/>
              <a:chExt cx="2116881" cy="84881"/>
            </a:xfrm>
            <a:grpFill/>
          </p:grpSpPr>
          <p:sp>
            <p:nvSpPr>
              <p:cNvPr id="45" name="íś1ïḑê">
                <a:extLst>
                  <a:ext uri="{FF2B5EF4-FFF2-40B4-BE49-F238E27FC236}">
                    <a16:creationId xmlns:a16="http://schemas.microsoft.com/office/drawing/2014/main" id="{E0BCB8A0-A985-4D75-8942-40F7EECD69E7}"/>
                  </a:ext>
                </a:extLst>
              </p:cNvPr>
              <p:cNvSpPr/>
              <p:nvPr userDrawn="1"/>
            </p:nvSpPr>
            <p:spPr>
              <a:xfrm>
                <a:off x="6491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ïṩlíḍe">
                <a:extLst>
                  <a:ext uri="{FF2B5EF4-FFF2-40B4-BE49-F238E27FC236}">
                    <a16:creationId xmlns:a16="http://schemas.microsoft.com/office/drawing/2014/main" id="{85150A8A-94B2-4FC0-BF7B-782AFAB1844D}"/>
                  </a:ext>
                </a:extLst>
              </p:cNvPr>
              <p:cNvSpPr/>
              <p:nvPr userDrawn="1"/>
            </p:nvSpPr>
            <p:spPr>
              <a:xfrm>
                <a:off x="6745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íṡḻîḍè">
                <a:extLst>
                  <a:ext uri="{FF2B5EF4-FFF2-40B4-BE49-F238E27FC236}">
                    <a16:creationId xmlns:a16="http://schemas.microsoft.com/office/drawing/2014/main" id="{0C6540C0-5C97-4109-8D0C-D5D58842BD40}"/>
                  </a:ext>
                </a:extLst>
              </p:cNvPr>
              <p:cNvSpPr/>
              <p:nvPr userDrawn="1"/>
            </p:nvSpPr>
            <p:spPr>
              <a:xfrm>
                <a:off x="6999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íSḷïḋé">
                <a:extLst>
                  <a:ext uri="{FF2B5EF4-FFF2-40B4-BE49-F238E27FC236}">
                    <a16:creationId xmlns:a16="http://schemas.microsoft.com/office/drawing/2014/main" id="{898D7B4E-42B2-4300-9937-081A84F03E3E}"/>
                  </a:ext>
                </a:extLst>
              </p:cNvPr>
              <p:cNvSpPr/>
              <p:nvPr userDrawn="1"/>
            </p:nvSpPr>
            <p:spPr>
              <a:xfrm>
                <a:off x="7253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îṡļíḍe">
                <a:extLst>
                  <a:ext uri="{FF2B5EF4-FFF2-40B4-BE49-F238E27FC236}">
                    <a16:creationId xmlns:a16="http://schemas.microsoft.com/office/drawing/2014/main" id="{1C4351F6-AEB4-453F-B0A9-621E15C057A5}"/>
                  </a:ext>
                </a:extLst>
              </p:cNvPr>
              <p:cNvSpPr/>
              <p:nvPr userDrawn="1"/>
            </p:nvSpPr>
            <p:spPr>
              <a:xfrm>
                <a:off x="7507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íślïḑè">
                <a:extLst>
                  <a:ext uri="{FF2B5EF4-FFF2-40B4-BE49-F238E27FC236}">
                    <a16:creationId xmlns:a16="http://schemas.microsoft.com/office/drawing/2014/main" id="{EC15E3C2-2113-4F6F-B0B1-BEF3AF007D97}"/>
                  </a:ext>
                </a:extLst>
              </p:cNvPr>
              <p:cNvSpPr/>
              <p:nvPr userDrawn="1"/>
            </p:nvSpPr>
            <p:spPr>
              <a:xfrm>
                <a:off x="7761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í$ļíḋe">
                <a:extLst>
                  <a:ext uri="{FF2B5EF4-FFF2-40B4-BE49-F238E27FC236}">
                    <a16:creationId xmlns:a16="http://schemas.microsoft.com/office/drawing/2014/main" id="{15794D91-EC36-4D02-BD2C-E1FA16242218}"/>
                  </a:ext>
                </a:extLst>
              </p:cNvPr>
              <p:cNvSpPr/>
              <p:nvPr userDrawn="1"/>
            </p:nvSpPr>
            <p:spPr>
              <a:xfrm>
                <a:off x="8015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íṩļíďè">
                <a:extLst>
                  <a:ext uri="{FF2B5EF4-FFF2-40B4-BE49-F238E27FC236}">
                    <a16:creationId xmlns:a16="http://schemas.microsoft.com/office/drawing/2014/main" id="{5C9BE740-DB84-437D-A159-71A735BED4DD}"/>
                  </a:ext>
                </a:extLst>
              </p:cNvPr>
              <p:cNvSpPr/>
              <p:nvPr userDrawn="1"/>
            </p:nvSpPr>
            <p:spPr>
              <a:xfrm>
                <a:off x="8269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íşľídê">
                <a:extLst>
                  <a:ext uri="{FF2B5EF4-FFF2-40B4-BE49-F238E27FC236}">
                    <a16:creationId xmlns:a16="http://schemas.microsoft.com/office/drawing/2014/main" id="{6676EC90-7BE9-49AC-B126-EE69F503D061}"/>
                  </a:ext>
                </a:extLst>
              </p:cNvPr>
              <p:cNvSpPr/>
              <p:nvPr userDrawn="1"/>
            </p:nvSpPr>
            <p:spPr>
              <a:xfrm>
                <a:off x="8523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B0F99032-BCB0-44C5-87BF-EFFA4922A39B}"/>
                </a:ext>
              </a:extLst>
            </p:cNvPr>
            <p:cNvGrpSpPr/>
            <p:nvPr userDrawn="1"/>
          </p:nvGrpSpPr>
          <p:grpSpPr>
            <a:xfrm rot="19800000">
              <a:off x="3742367" y="979136"/>
              <a:ext cx="2116881" cy="84881"/>
              <a:chOff x="6491130" y="1290328"/>
              <a:chExt cx="2116881" cy="84881"/>
            </a:xfrm>
            <a:grpFill/>
          </p:grpSpPr>
          <p:sp>
            <p:nvSpPr>
              <p:cNvPr id="36" name="íṡ1íḋè">
                <a:extLst>
                  <a:ext uri="{FF2B5EF4-FFF2-40B4-BE49-F238E27FC236}">
                    <a16:creationId xmlns:a16="http://schemas.microsoft.com/office/drawing/2014/main" id="{3BA7454D-298A-47BD-BD8A-A4634CB10489}"/>
                  </a:ext>
                </a:extLst>
              </p:cNvPr>
              <p:cNvSpPr/>
              <p:nvPr userDrawn="1"/>
            </p:nvSpPr>
            <p:spPr>
              <a:xfrm>
                <a:off x="6491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íṥ1ide">
                <a:extLst>
                  <a:ext uri="{FF2B5EF4-FFF2-40B4-BE49-F238E27FC236}">
                    <a16:creationId xmlns:a16="http://schemas.microsoft.com/office/drawing/2014/main" id="{3394258B-C14C-4E8B-BDDF-3053287FFCCA}"/>
                  </a:ext>
                </a:extLst>
              </p:cNvPr>
              <p:cNvSpPr/>
              <p:nvPr userDrawn="1"/>
            </p:nvSpPr>
            <p:spPr>
              <a:xfrm>
                <a:off x="6745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ïṥḷîḋe">
                <a:extLst>
                  <a:ext uri="{FF2B5EF4-FFF2-40B4-BE49-F238E27FC236}">
                    <a16:creationId xmlns:a16="http://schemas.microsoft.com/office/drawing/2014/main" id="{6F26CB55-0DFE-4CCE-A3E0-8874380E27CB}"/>
                  </a:ext>
                </a:extLst>
              </p:cNvPr>
              <p:cNvSpPr/>
              <p:nvPr userDrawn="1"/>
            </p:nvSpPr>
            <p:spPr>
              <a:xfrm>
                <a:off x="6999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ïşḷîḑé">
                <a:extLst>
                  <a:ext uri="{FF2B5EF4-FFF2-40B4-BE49-F238E27FC236}">
                    <a16:creationId xmlns:a16="http://schemas.microsoft.com/office/drawing/2014/main" id="{D659D809-DA17-4446-9D0D-979B3639588F}"/>
                  </a:ext>
                </a:extLst>
              </p:cNvPr>
              <p:cNvSpPr/>
              <p:nvPr userDrawn="1"/>
            </p:nvSpPr>
            <p:spPr>
              <a:xfrm>
                <a:off x="7253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i$ľiďè">
                <a:extLst>
                  <a:ext uri="{FF2B5EF4-FFF2-40B4-BE49-F238E27FC236}">
                    <a16:creationId xmlns:a16="http://schemas.microsoft.com/office/drawing/2014/main" id="{AFB1ADE7-78D2-429D-8B91-FF7EC92D3E3C}"/>
                  </a:ext>
                </a:extLst>
              </p:cNvPr>
              <p:cNvSpPr/>
              <p:nvPr userDrawn="1"/>
            </p:nvSpPr>
            <p:spPr>
              <a:xfrm>
                <a:off x="7507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îşlíḋe">
                <a:extLst>
                  <a:ext uri="{FF2B5EF4-FFF2-40B4-BE49-F238E27FC236}">
                    <a16:creationId xmlns:a16="http://schemas.microsoft.com/office/drawing/2014/main" id="{69F36D0A-5C0F-4A2D-883E-040A0BFE3969}"/>
                  </a:ext>
                </a:extLst>
              </p:cNvPr>
              <p:cNvSpPr/>
              <p:nvPr userDrawn="1"/>
            </p:nvSpPr>
            <p:spPr>
              <a:xfrm>
                <a:off x="7761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iSḻídé">
                <a:extLst>
                  <a:ext uri="{FF2B5EF4-FFF2-40B4-BE49-F238E27FC236}">
                    <a16:creationId xmlns:a16="http://schemas.microsoft.com/office/drawing/2014/main" id="{F44DCFD1-7921-41DD-BF47-8F08F311D336}"/>
                  </a:ext>
                </a:extLst>
              </p:cNvPr>
              <p:cNvSpPr/>
              <p:nvPr userDrawn="1"/>
            </p:nvSpPr>
            <p:spPr>
              <a:xfrm>
                <a:off x="8015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iśľíḍè">
                <a:extLst>
                  <a:ext uri="{FF2B5EF4-FFF2-40B4-BE49-F238E27FC236}">
                    <a16:creationId xmlns:a16="http://schemas.microsoft.com/office/drawing/2014/main" id="{DB491E38-E2BB-4D51-9042-FE98709F777B}"/>
                  </a:ext>
                </a:extLst>
              </p:cNvPr>
              <p:cNvSpPr/>
              <p:nvPr userDrawn="1"/>
            </p:nvSpPr>
            <p:spPr>
              <a:xfrm>
                <a:off x="8269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îṧḷíḑe">
                <a:extLst>
                  <a:ext uri="{FF2B5EF4-FFF2-40B4-BE49-F238E27FC236}">
                    <a16:creationId xmlns:a16="http://schemas.microsoft.com/office/drawing/2014/main" id="{8C0E0990-2785-423E-AB52-AD72687DBE6A}"/>
                  </a:ext>
                </a:extLst>
              </p:cNvPr>
              <p:cNvSpPr/>
              <p:nvPr userDrawn="1"/>
            </p:nvSpPr>
            <p:spPr>
              <a:xfrm>
                <a:off x="8523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F16469B1-C737-477B-B122-02CC727063B6}"/>
                </a:ext>
              </a:extLst>
            </p:cNvPr>
            <p:cNvGrpSpPr/>
            <p:nvPr userDrawn="1"/>
          </p:nvGrpSpPr>
          <p:grpSpPr>
            <a:xfrm rot="19800000">
              <a:off x="3837784" y="1144403"/>
              <a:ext cx="2116881" cy="84881"/>
              <a:chOff x="6491130" y="1290328"/>
              <a:chExt cx="2116881" cy="84881"/>
            </a:xfrm>
            <a:grpFill/>
          </p:grpSpPr>
          <p:sp>
            <p:nvSpPr>
              <p:cNvPr id="27" name="ïšḷíḍe">
                <a:extLst>
                  <a:ext uri="{FF2B5EF4-FFF2-40B4-BE49-F238E27FC236}">
                    <a16:creationId xmlns:a16="http://schemas.microsoft.com/office/drawing/2014/main" id="{A3263265-5755-4B22-B3F7-FB8857930556}"/>
                  </a:ext>
                </a:extLst>
              </p:cNvPr>
              <p:cNvSpPr/>
              <p:nvPr userDrawn="1"/>
            </p:nvSpPr>
            <p:spPr>
              <a:xfrm>
                <a:off x="6491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ïṩļîḍe">
                <a:extLst>
                  <a:ext uri="{FF2B5EF4-FFF2-40B4-BE49-F238E27FC236}">
                    <a16:creationId xmlns:a16="http://schemas.microsoft.com/office/drawing/2014/main" id="{D11630A7-9DE5-45AE-9148-290CB8D785B0}"/>
                  </a:ext>
                </a:extLst>
              </p:cNvPr>
              <p:cNvSpPr/>
              <p:nvPr userDrawn="1"/>
            </p:nvSpPr>
            <p:spPr>
              <a:xfrm>
                <a:off x="6745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ïṩlîḍe">
                <a:extLst>
                  <a:ext uri="{FF2B5EF4-FFF2-40B4-BE49-F238E27FC236}">
                    <a16:creationId xmlns:a16="http://schemas.microsoft.com/office/drawing/2014/main" id="{92A07A7F-5E25-4506-9EFC-7D8E639BEB40}"/>
                  </a:ext>
                </a:extLst>
              </p:cNvPr>
              <p:cNvSpPr/>
              <p:nvPr userDrawn="1"/>
            </p:nvSpPr>
            <p:spPr>
              <a:xfrm>
                <a:off x="6999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íṩḻiḍè">
                <a:extLst>
                  <a:ext uri="{FF2B5EF4-FFF2-40B4-BE49-F238E27FC236}">
                    <a16:creationId xmlns:a16="http://schemas.microsoft.com/office/drawing/2014/main" id="{AA2C1B14-504E-495C-B38C-9EA60F26F3A8}"/>
                  </a:ext>
                </a:extLst>
              </p:cNvPr>
              <p:cNvSpPr/>
              <p:nvPr userDrawn="1"/>
            </p:nvSpPr>
            <p:spPr>
              <a:xfrm>
                <a:off x="7253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íṣḷiḋe">
                <a:extLst>
                  <a:ext uri="{FF2B5EF4-FFF2-40B4-BE49-F238E27FC236}">
                    <a16:creationId xmlns:a16="http://schemas.microsoft.com/office/drawing/2014/main" id="{15093FCE-091D-40BA-917B-BAED70ED99BA}"/>
                  </a:ext>
                </a:extLst>
              </p:cNvPr>
              <p:cNvSpPr/>
              <p:nvPr userDrawn="1"/>
            </p:nvSpPr>
            <p:spPr>
              <a:xfrm>
                <a:off x="7507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îṩľiḍè">
                <a:extLst>
                  <a:ext uri="{FF2B5EF4-FFF2-40B4-BE49-F238E27FC236}">
                    <a16:creationId xmlns:a16="http://schemas.microsoft.com/office/drawing/2014/main" id="{749877FD-4332-43D3-BC4F-62AEBC239708}"/>
                  </a:ext>
                </a:extLst>
              </p:cNvPr>
              <p:cNvSpPr/>
              <p:nvPr userDrawn="1"/>
            </p:nvSpPr>
            <p:spPr>
              <a:xfrm>
                <a:off x="7761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íṧḷïḍé">
                <a:extLst>
                  <a:ext uri="{FF2B5EF4-FFF2-40B4-BE49-F238E27FC236}">
                    <a16:creationId xmlns:a16="http://schemas.microsoft.com/office/drawing/2014/main" id="{D4611170-66E4-467E-AD0B-B0B3AE157694}"/>
                  </a:ext>
                </a:extLst>
              </p:cNvPr>
              <p:cNvSpPr/>
              <p:nvPr userDrawn="1"/>
            </p:nvSpPr>
            <p:spPr>
              <a:xfrm>
                <a:off x="8015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iṩḻiḍê">
                <a:extLst>
                  <a:ext uri="{FF2B5EF4-FFF2-40B4-BE49-F238E27FC236}">
                    <a16:creationId xmlns:a16="http://schemas.microsoft.com/office/drawing/2014/main" id="{B6ECB11D-D3B3-4C37-BB25-248E7BB61034}"/>
                  </a:ext>
                </a:extLst>
              </p:cNvPr>
              <p:cNvSpPr/>
              <p:nvPr userDrawn="1"/>
            </p:nvSpPr>
            <p:spPr>
              <a:xfrm>
                <a:off x="8269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i$ľíďe">
                <a:extLst>
                  <a:ext uri="{FF2B5EF4-FFF2-40B4-BE49-F238E27FC236}">
                    <a16:creationId xmlns:a16="http://schemas.microsoft.com/office/drawing/2014/main" id="{435A5FBE-73A9-455B-AA1B-50BD03D869DC}"/>
                  </a:ext>
                </a:extLst>
              </p:cNvPr>
              <p:cNvSpPr/>
              <p:nvPr userDrawn="1"/>
            </p:nvSpPr>
            <p:spPr>
              <a:xfrm>
                <a:off x="8523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FBDDD60D-DFE8-4BA6-927B-B6B5CE4EB1EF}"/>
                </a:ext>
              </a:extLst>
            </p:cNvPr>
            <p:cNvGrpSpPr/>
            <p:nvPr userDrawn="1"/>
          </p:nvGrpSpPr>
          <p:grpSpPr>
            <a:xfrm rot="19800000">
              <a:off x="3933201" y="1309670"/>
              <a:ext cx="2116881" cy="84881"/>
              <a:chOff x="6491130" y="1290328"/>
              <a:chExt cx="2116881" cy="84881"/>
            </a:xfrm>
            <a:grpFill/>
          </p:grpSpPr>
          <p:sp>
            <p:nvSpPr>
              <p:cNvPr id="16" name="işľídé">
                <a:extLst>
                  <a:ext uri="{FF2B5EF4-FFF2-40B4-BE49-F238E27FC236}">
                    <a16:creationId xmlns:a16="http://schemas.microsoft.com/office/drawing/2014/main" id="{AC1A9D05-7BD0-42D3-B1C0-D128071718CE}"/>
                  </a:ext>
                </a:extLst>
              </p:cNvPr>
              <p:cNvSpPr/>
              <p:nvPr userDrawn="1"/>
            </p:nvSpPr>
            <p:spPr>
              <a:xfrm>
                <a:off x="6491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íṧ1îďê">
                <a:extLst>
                  <a:ext uri="{FF2B5EF4-FFF2-40B4-BE49-F238E27FC236}">
                    <a16:creationId xmlns:a16="http://schemas.microsoft.com/office/drawing/2014/main" id="{399D7648-0D27-4DFB-9549-F02750C71673}"/>
                  </a:ext>
                </a:extLst>
              </p:cNvPr>
              <p:cNvSpPr/>
              <p:nvPr userDrawn="1"/>
            </p:nvSpPr>
            <p:spPr>
              <a:xfrm>
                <a:off x="6745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ïšḻîdé">
                <a:extLst>
                  <a:ext uri="{FF2B5EF4-FFF2-40B4-BE49-F238E27FC236}">
                    <a16:creationId xmlns:a16="http://schemas.microsoft.com/office/drawing/2014/main" id="{95FB289F-8003-4946-918C-D8EFAF1C22BE}"/>
                  </a:ext>
                </a:extLst>
              </p:cNvPr>
              <p:cNvSpPr/>
              <p:nvPr userDrawn="1"/>
            </p:nvSpPr>
            <p:spPr>
              <a:xfrm>
                <a:off x="6999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íṥ1íďe">
                <a:extLst>
                  <a:ext uri="{FF2B5EF4-FFF2-40B4-BE49-F238E27FC236}">
                    <a16:creationId xmlns:a16="http://schemas.microsoft.com/office/drawing/2014/main" id="{8E7F5D84-DE60-4696-B0DB-8BA9AA6F49B1}"/>
                  </a:ext>
                </a:extLst>
              </p:cNvPr>
              <p:cNvSpPr/>
              <p:nvPr userDrawn="1"/>
            </p:nvSpPr>
            <p:spPr>
              <a:xfrm>
                <a:off x="7253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í$1ïďe">
                <a:extLst>
                  <a:ext uri="{FF2B5EF4-FFF2-40B4-BE49-F238E27FC236}">
                    <a16:creationId xmlns:a16="http://schemas.microsoft.com/office/drawing/2014/main" id="{4A41869C-8DCB-424C-9AD3-3C749D37E388}"/>
                  </a:ext>
                </a:extLst>
              </p:cNvPr>
              <p:cNvSpPr/>
              <p:nvPr userDrawn="1"/>
            </p:nvSpPr>
            <p:spPr>
              <a:xfrm>
                <a:off x="7507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îśļiďé">
                <a:extLst>
                  <a:ext uri="{FF2B5EF4-FFF2-40B4-BE49-F238E27FC236}">
                    <a16:creationId xmlns:a16="http://schemas.microsoft.com/office/drawing/2014/main" id="{5DBECBA1-7FA0-4C75-A4AF-027F613AF3AB}"/>
                  </a:ext>
                </a:extLst>
              </p:cNvPr>
              <p:cNvSpPr/>
              <p:nvPr userDrawn="1"/>
            </p:nvSpPr>
            <p:spPr>
              <a:xfrm>
                <a:off x="7761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işḷiḍé">
                <a:extLst>
                  <a:ext uri="{FF2B5EF4-FFF2-40B4-BE49-F238E27FC236}">
                    <a16:creationId xmlns:a16="http://schemas.microsoft.com/office/drawing/2014/main" id="{77607C89-9586-4344-9355-9B56D161B7E7}"/>
                  </a:ext>
                </a:extLst>
              </p:cNvPr>
              <p:cNvSpPr/>
              <p:nvPr userDrawn="1"/>
            </p:nvSpPr>
            <p:spPr>
              <a:xfrm>
                <a:off x="8015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íṥļiḍé">
                <a:extLst>
                  <a:ext uri="{FF2B5EF4-FFF2-40B4-BE49-F238E27FC236}">
                    <a16:creationId xmlns:a16="http://schemas.microsoft.com/office/drawing/2014/main" id="{E78DEDA3-A75A-4D27-A991-CB0673F77995}"/>
                  </a:ext>
                </a:extLst>
              </p:cNvPr>
              <p:cNvSpPr/>
              <p:nvPr userDrawn="1"/>
            </p:nvSpPr>
            <p:spPr>
              <a:xfrm>
                <a:off x="8269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iṩ1îďè">
                <a:extLst>
                  <a:ext uri="{FF2B5EF4-FFF2-40B4-BE49-F238E27FC236}">
                    <a16:creationId xmlns:a16="http://schemas.microsoft.com/office/drawing/2014/main" id="{8C8D1F6A-A2B6-43D7-9DBA-E087428B51D8}"/>
                  </a:ext>
                </a:extLst>
              </p:cNvPr>
              <p:cNvSpPr/>
              <p:nvPr userDrawn="1"/>
            </p:nvSpPr>
            <p:spPr>
              <a:xfrm>
                <a:off x="8523130" y="1290328"/>
                <a:ext cx="84881" cy="848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7886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肇庆医专 陈玉芳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0951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肇庆医专 陈玉芳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728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573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 userDrawn="1">
            <p:ph type="ctrTitle" hasCustomPrompt="1"/>
          </p:nvPr>
        </p:nvSpPr>
        <p:spPr>
          <a:xfrm>
            <a:off x="675477" y="2621575"/>
            <a:ext cx="4858926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75477" y="5106959"/>
            <a:ext cx="350961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lang="zh-CN" altLang="en-US" sz="18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5477" y="4810688"/>
            <a:ext cx="3509610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C3A439C-AFFC-4A73-B245-32FAA965B449}"/>
              </a:ext>
            </a:extLst>
          </p:cNvPr>
          <p:cNvGrpSpPr/>
          <p:nvPr userDrawn="1"/>
        </p:nvGrpSpPr>
        <p:grpSpPr>
          <a:xfrm flipH="1">
            <a:off x="3524432" y="1"/>
            <a:ext cx="9372418" cy="6785692"/>
            <a:chOff x="-704668" y="1"/>
            <a:chExt cx="9372418" cy="6785692"/>
          </a:xfrm>
        </p:grpSpPr>
        <p:sp>
          <p:nvSpPr>
            <p:cNvPr id="60" name="i$ļíḓé">
              <a:extLst>
                <a:ext uri="{FF2B5EF4-FFF2-40B4-BE49-F238E27FC236}">
                  <a16:creationId xmlns:a16="http://schemas.microsoft.com/office/drawing/2014/main" id="{51BD1838-EA32-4E0B-8722-A2B2DFD97903}"/>
                </a:ext>
              </a:extLst>
            </p:cNvPr>
            <p:cNvSpPr/>
            <p:nvPr userDrawn="1"/>
          </p:nvSpPr>
          <p:spPr>
            <a:xfrm>
              <a:off x="544085" y="1"/>
              <a:ext cx="8123665" cy="3384606"/>
            </a:xfrm>
            <a:custGeom>
              <a:avLst/>
              <a:gdLst>
                <a:gd name="connsiteX0" fmla="*/ 1131744 w 9295372"/>
                <a:gd name="connsiteY0" fmla="*/ 0 h 3872781"/>
                <a:gd name="connsiteX1" fmla="*/ 9295372 w 9295372"/>
                <a:gd name="connsiteY1" fmla="*/ 0 h 3872781"/>
                <a:gd name="connsiteX2" fmla="*/ 3061702 w 9295372"/>
                <a:gd name="connsiteY2" fmla="*/ 3599011 h 3872781"/>
                <a:gd name="connsiteX3" fmla="*/ 273771 w 9295372"/>
                <a:gd name="connsiteY3" fmla="*/ 2851987 h 3872781"/>
                <a:gd name="connsiteX4" fmla="*/ 1020795 w 9295372"/>
                <a:gd name="connsiteY4" fmla="*/ 64057 h 387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372" h="3872781">
                  <a:moveTo>
                    <a:pt x="1131744" y="0"/>
                  </a:moveTo>
                  <a:lnTo>
                    <a:pt x="9295372" y="0"/>
                  </a:lnTo>
                  <a:lnTo>
                    <a:pt x="3061702" y="3599011"/>
                  </a:lnTo>
                  <a:cubicBezTo>
                    <a:pt x="2085551" y="4162592"/>
                    <a:pt x="837352" y="3828138"/>
                    <a:pt x="273771" y="2851987"/>
                  </a:cubicBezTo>
                  <a:cubicBezTo>
                    <a:pt x="-289810" y="1875836"/>
                    <a:pt x="44644" y="627638"/>
                    <a:pt x="1020795" y="6405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tx2">
                    <a:lumMod val="5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61" name="îṡļiḓè">
              <a:extLst>
                <a:ext uri="{FF2B5EF4-FFF2-40B4-BE49-F238E27FC236}">
                  <a16:creationId xmlns:a16="http://schemas.microsoft.com/office/drawing/2014/main" id="{F1BF50BA-403A-423C-8248-76E934917914}"/>
                </a:ext>
              </a:extLst>
            </p:cNvPr>
            <p:cNvSpPr/>
            <p:nvPr userDrawn="1"/>
          </p:nvSpPr>
          <p:spPr>
            <a:xfrm>
              <a:off x="544085" y="1"/>
              <a:ext cx="8123665" cy="3384606"/>
            </a:xfrm>
            <a:custGeom>
              <a:avLst/>
              <a:gdLst>
                <a:gd name="connsiteX0" fmla="*/ 1131744 w 9295372"/>
                <a:gd name="connsiteY0" fmla="*/ 0 h 3872781"/>
                <a:gd name="connsiteX1" fmla="*/ 9295372 w 9295372"/>
                <a:gd name="connsiteY1" fmla="*/ 0 h 3872781"/>
                <a:gd name="connsiteX2" fmla="*/ 3061702 w 9295372"/>
                <a:gd name="connsiteY2" fmla="*/ 3599011 h 3872781"/>
                <a:gd name="connsiteX3" fmla="*/ 273771 w 9295372"/>
                <a:gd name="connsiteY3" fmla="*/ 2851987 h 3872781"/>
                <a:gd name="connsiteX4" fmla="*/ 1020795 w 9295372"/>
                <a:gd name="connsiteY4" fmla="*/ 64057 h 387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5372" h="3872781">
                  <a:moveTo>
                    <a:pt x="1131744" y="0"/>
                  </a:moveTo>
                  <a:lnTo>
                    <a:pt x="9295372" y="0"/>
                  </a:lnTo>
                  <a:lnTo>
                    <a:pt x="3061702" y="3599011"/>
                  </a:lnTo>
                  <a:cubicBezTo>
                    <a:pt x="2085551" y="4162592"/>
                    <a:pt x="837352" y="3828138"/>
                    <a:pt x="273771" y="2851987"/>
                  </a:cubicBezTo>
                  <a:cubicBezTo>
                    <a:pt x="-289810" y="1875836"/>
                    <a:pt x="44644" y="627638"/>
                    <a:pt x="1020795" y="64057"/>
                  </a:cubicBezTo>
                  <a:close/>
                </a:path>
              </a:pathLst>
            </a:custGeom>
            <a:blipFill dpi="0" rotWithShape="1">
              <a:blip r:embed="rId2">
                <a:alphaModFix amt="20000"/>
              </a:blip>
              <a:srcRect/>
              <a:stretch>
                <a:fillRect t="-30119" b="-2989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62" name="îšḻïḑé">
              <a:extLst>
                <a:ext uri="{FF2B5EF4-FFF2-40B4-BE49-F238E27FC236}">
                  <a16:creationId xmlns:a16="http://schemas.microsoft.com/office/drawing/2014/main" id="{C2301D02-72C8-4748-849E-F23DFF0F251E}"/>
                </a:ext>
              </a:extLst>
            </p:cNvPr>
            <p:cNvSpPr/>
            <p:nvPr userDrawn="1"/>
          </p:nvSpPr>
          <p:spPr>
            <a:xfrm rot="19800000">
              <a:off x="-704668" y="3061857"/>
              <a:ext cx="6481869" cy="3465884"/>
            </a:xfrm>
            <a:custGeom>
              <a:avLst/>
              <a:gdLst>
                <a:gd name="connsiteX0" fmla="*/ 5574950 w 6481869"/>
                <a:gd name="connsiteY0" fmla="*/ 209157 h 3465884"/>
                <a:gd name="connsiteX1" fmla="*/ 6481869 w 6481869"/>
                <a:gd name="connsiteY1" fmla="*/ 1732942 h 3465884"/>
                <a:gd name="connsiteX2" fmla="*/ 6481868 w 6481869"/>
                <a:gd name="connsiteY2" fmla="*/ 1732942 h 3465884"/>
                <a:gd name="connsiteX3" fmla="*/ 4748926 w 6481869"/>
                <a:gd name="connsiteY3" fmla="*/ 3465884 h 3465884"/>
                <a:gd name="connsiteX4" fmla="*/ 2064623 w 6481869"/>
                <a:gd name="connsiteY4" fmla="*/ 3465884 h 3465884"/>
                <a:gd name="connsiteX5" fmla="*/ 0 w 6481869"/>
                <a:gd name="connsiteY5" fmla="*/ 2273873 h 3465884"/>
                <a:gd name="connsiteX6" fmla="*/ 1312821 w 6481869"/>
                <a:gd name="connsiteY6" fmla="*/ 0 h 3465884"/>
                <a:gd name="connsiteX7" fmla="*/ 4748927 w 6481869"/>
                <a:gd name="connsiteY7" fmla="*/ 0 h 3465884"/>
                <a:gd name="connsiteX8" fmla="*/ 5574950 w 6481869"/>
                <a:gd name="connsiteY8" fmla="*/ 209157 h 346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1869" h="3465884">
                  <a:moveTo>
                    <a:pt x="5574950" y="209157"/>
                  </a:moveTo>
                  <a:cubicBezTo>
                    <a:pt x="6115151" y="502612"/>
                    <a:pt x="6481869" y="1074952"/>
                    <a:pt x="6481869" y="1732942"/>
                  </a:cubicBezTo>
                  <a:lnTo>
                    <a:pt x="6481868" y="1732942"/>
                  </a:lnTo>
                  <a:cubicBezTo>
                    <a:pt x="6481868" y="2690019"/>
                    <a:pt x="5706003" y="3465884"/>
                    <a:pt x="4748926" y="3465884"/>
                  </a:cubicBezTo>
                  <a:lnTo>
                    <a:pt x="2064623" y="3465884"/>
                  </a:lnTo>
                  <a:lnTo>
                    <a:pt x="0" y="2273873"/>
                  </a:lnTo>
                  <a:lnTo>
                    <a:pt x="1312821" y="0"/>
                  </a:lnTo>
                  <a:lnTo>
                    <a:pt x="4748927" y="0"/>
                  </a:lnTo>
                  <a:cubicBezTo>
                    <a:pt x="5048014" y="0"/>
                    <a:pt x="5329404" y="75768"/>
                    <a:pt x="5574950" y="209157"/>
                  </a:cubicBezTo>
                  <a:close/>
                </a:path>
              </a:pathLst>
            </a:custGeom>
            <a:blipFill>
              <a:blip r:embed="rId3"/>
              <a:srcRect/>
              <a:stretch>
                <a:fillRect t="-2609" b="-25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63" name="ïşľïde">
              <a:extLst>
                <a:ext uri="{FF2B5EF4-FFF2-40B4-BE49-F238E27FC236}">
                  <a16:creationId xmlns:a16="http://schemas.microsoft.com/office/drawing/2014/main" id="{7280C6BB-A38D-4CE1-A3EC-E69D0CD1B666}"/>
                </a:ext>
              </a:extLst>
            </p:cNvPr>
            <p:cNvSpPr/>
            <p:nvPr userDrawn="1"/>
          </p:nvSpPr>
          <p:spPr>
            <a:xfrm rot="19800000">
              <a:off x="108401" y="5945523"/>
              <a:ext cx="3527695" cy="840170"/>
            </a:xfrm>
            <a:custGeom>
              <a:avLst/>
              <a:gdLst>
                <a:gd name="connsiteX0" fmla="*/ 3342484 w 3527695"/>
                <a:gd name="connsiteY0" fmla="*/ 71744 h 840170"/>
                <a:gd name="connsiteX1" fmla="*/ 3527695 w 3527695"/>
                <a:gd name="connsiteY1" fmla="*/ 420085 h 840170"/>
                <a:gd name="connsiteX2" fmla="*/ 3107610 w 3527695"/>
                <a:gd name="connsiteY2" fmla="*/ 840170 h 840170"/>
                <a:gd name="connsiteX3" fmla="*/ 1455217 w 3527695"/>
                <a:gd name="connsiteY3" fmla="*/ 840170 h 840170"/>
                <a:gd name="connsiteX4" fmla="*/ 0 w 3527695"/>
                <a:gd name="connsiteY4" fmla="*/ 0 h 840170"/>
                <a:gd name="connsiteX5" fmla="*/ 3107610 w 3527695"/>
                <a:gd name="connsiteY5" fmla="*/ 0 h 840170"/>
                <a:gd name="connsiteX6" fmla="*/ 3342484 w 3527695"/>
                <a:gd name="connsiteY6" fmla="*/ 71744 h 840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7695" h="840170">
                  <a:moveTo>
                    <a:pt x="3342484" y="71744"/>
                  </a:moveTo>
                  <a:cubicBezTo>
                    <a:pt x="3454227" y="147237"/>
                    <a:pt x="3527695" y="275081"/>
                    <a:pt x="3527695" y="420085"/>
                  </a:cubicBezTo>
                  <a:cubicBezTo>
                    <a:pt x="3527695" y="652092"/>
                    <a:pt x="3339617" y="840170"/>
                    <a:pt x="3107610" y="840170"/>
                  </a:cubicBezTo>
                  <a:lnTo>
                    <a:pt x="1455217" y="840170"/>
                  </a:lnTo>
                  <a:lnTo>
                    <a:pt x="0" y="0"/>
                  </a:lnTo>
                  <a:lnTo>
                    <a:pt x="3107610" y="0"/>
                  </a:lnTo>
                  <a:cubicBezTo>
                    <a:pt x="3194613" y="0"/>
                    <a:pt x="3275438" y="26449"/>
                    <a:pt x="3342484" y="7174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  <a:alpha val="30000"/>
                  </a:schemeClr>
                </a:gs>
                <a:gs pos="100000">
                  <a:schemeClr val="accent1">
                    <a:lumMod val="75000"/>
                    <a:alpha val="83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E7F7C550-8029-46E6-83A3-B811954F490B}"/>
                </a:ext>
              </a:extLst>
            </p:cNvPr>
            <p:cNvGrpSpPr/>
            <p:nvPr userDrawn="1"/>
          </p:nvGrpSpPr>
          <p:grpSpPr>
            <a:xfrm>
              <a:off x="4198302" y="2380435"/>
              <a:ext cx="2428371" cy="586781"/>
              <a:chOff x="3646950" y="813869"/>
              <a:chExt cx="2403132" cy="580682"/>
            </a:xfr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95000">
                  <a:schemeClr val="accent1">
                    <a:lumMod val="60000"/>
                    <a:lumOff val="40000"/>
                    <a:alpha val="69000"/>
                  </a:schemeClr>
                </a:gs>
              </a:gsLst>
              <a:lin ang="14400000" scaled="0"/>
              <a:tileRect/>
            </a:gradFill>
          </p:grpSpPr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id="{656BCA6D-5EFE-42FA-9479-CCE6A9707570}"/>
                  </a:ext>
                </a:extLst>
              </p:cNvPr>
              <p:cNvGrpSpPr/>
              <p:nvPr userDrawn="1"/>
            </p:nvGrpSpPr>
            <p:grpSpPr>
              <a:xfrm rot="19800000">
                <a:off x="3646950" y="813869"/>
                <a:ext cx="2116881" cy="84881"/>
                <a:chOff x="6491130" y="1290328"/>
                <a:chExt cx="2116881" cy="84881"/>
              </a:xfrm>
              <a:grpFill/>
            </p:grpSpPr>
            <p:sp>
              <p:nvSpPr>
                <p:cNvPr id="96" name="íṩḷïḋê">
                  <a:extLst>
                    <a:ext uri="{FF2B5EF4-FFF2-40B4-BE49-F238E27FC236}">
                      <a16:creationId xmlns:a16="http://schemas.microsoft.com/office/drawing/2014/main" id="{62C0C27D-9A22-4DB3-A0C3-F8F9F30E49B7}"/>
                    </a:ext>
                  </a:extLst>
                </p:cNvPr>
                <p:cNvSpPr/>
                <p:nvPr userDrawn="1"/>
              </p:nvSpPr>
              <p:spPr>
                <a:xfrm>
                  <a:off x="6491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7" name="iŝlîḍé">
                  <a:extLst>
                    <a:ext uri="{FF2B5EF4-FFF2-40B4-BE49-F238E27FC236}">
                      <a16:creationId xmlns:a16="http://schemas.microsoft.com/office/drawing/2014/main" id="{4FD791A5-BCEF-46AA-8555-586FFD7BB448}"/>
                    </a:ext>
                  </a:extLst>
                </p:cNvPr>
                <p:cNvSpPr/>
                <p:nvPr userDrawn="1"/>
              </p:nvSpPr>
              <p:spPr>
                <a:xfrm>
                  <a:off x="6745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8" name="íṧļidè">
                  <a:extLst>
                    <a:ext uri="{FF2B5EF4-FFF2-40B4-BE49-F238E27FC236}">
                      <a16:creationId xmlns:a16="http://schemas.microsoft.com/office/drawing/2014/main" id="{A759254D-0AA2-4BA6-9AE8-237014625C24}"/>
                    </a:ext>
                  </a:extLst>
                </p:cNvPr>
                <p:cNvSpPr/>
                <p:nvPr userDrawn="1"/>
              </p:nvSpPr>
              <p:spPr>
                <a:xfrm>
                  <a:off x="6999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9" name="ïŝļïdê">
                  <a:extLst>
                    <a:ext uri="{FF2B5EF4-FFF2-40B4-BE49-F238E27FC236}">
                      <a16:creationId xmlns:a16="http://schemas.microsoft.com/office/drawing/2014/main" id="{2B77B818-E25C-48CA-810A-FD84B5A15712}"/>
                    </a:ext>
                  </a:extLst>
                </p:cNvPr>
                <p:cNvSpPr/>
                <p:nvPr userDrawn="1"/>
              </p:nvSpPr>
              <p:spPr>
                <a:xfrm>
                  <a:off x="7253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0" name="iṥļiḑê">
                  <a:extLst>
                    <a:ext uri="{FF2B5EF4-FFF2-40B4-BE49-F238E27FC236}">
                      <a16:creationId xmlns:a16="http://schemas.microsoft.com/office/drawing/2014/main" id="{0669C2CF-1A82-40AD-AB87-EAD1581AFC7A}"/>
                    </a:ext>
                  </a:extLst>
                </p:cNvPr>
                <p:cNvSpPr/>
                <p:nvPr userDrawn="1"/>
              </p:nvSpPr>
              <p:spPr>
                <a:xfrm>
                  <a:off x="7507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1" name="î$líďè">
                  <a:extLst>
                    <a:ext uri="{FF2B5EF4-FFF2-40B4-BE49-F238E27FC236}">
                      <a16:creationId xmlns:a16="http://schemas.microsoft.com/office/drawing/2014/main" id="{61D595DA-1399-4512-A1A3-FACF56F3F16A}"/>
                    </a:ext>
                  </a:extLst>
                </p:cNvPr>
                <p:cNvSpPr/>
                <p:nvPr userDrawn="1"/>
              </p:nvSpPr>
              <p:spPr>
                <a:xfrm>
                  <a:off x="7761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2" name="ïṣ1îďe">
                  <a:extLst>
                    <a:ext uri="{FF2B5EF4-FFF2-40B4-BE49-F238E27FC236}">
                      <a16:creationId xmlns:a16="http://schemas.microsoft.com/office/drawing/2014/main" id="{130CA35B-85D2-4A86-A3DA-3C1634DCC021}"/>
                    </a:ext>
                  </a:extLst>
                </p:cNvPr>
                <p:cNvSpPr/>
                <p:nvPr userDrawn="1"/>
              </p:nvSpPr>
              <p:spPr>
                <a:xfrm>
                  <a:off x="8015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" name="işľíḑê">
                  <a:extLst>
                    <a:ext uri="{FF2B5EF4-FFF2-40B4-BE49-F238E27FC236}">
                      <a16:creationId xmlns:a16="http://schemas.microsoft.com/office/drawing/2014/main" id="{6C5610F8-CD3E-4505-9948-FEE5013710F6}"/>
                    </a:ext>
                  </a:extLst>
                </p:cNvPr>
                <p:cNvSpPr/>
                <p:nvPr userDrawn="1"/>
              </p:nvSpPr>
              <p:spPr>
                <a:xfrm>
                  <a:off x="8269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" name="iṧḷïdè">
                  <a:extLst>
                    <a:ext uri="{FF2B5EF4-FFF2-40B4-BE49-F238E27FC236}">
                      <a16:creationId xmlns:a16="http://schemas.microsoft.com/office/drawing/2014/main" id="{53DE1E94-6B1A-440D-A2A5-7BA4AC841A66}"/>
                    </a:ext>
                  </a:extLst>
                </p:cNvPr>
                <p:cNvSpPr/>
                <p:nvPr userDrawn="1"/>
              </p:nvSpPr>
              <p:spPr>
                <a:xfrm>
                  <a:off x="8523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6" name="组合 65">
                <a:extLst>
                  <a:ext uri="{FF2B5EF4-FFF2-40B4-BE49-F238E27FC236}">
                    <a16:creationId xmlns:a16="http://schemas.microsoft.com/office/drawing/2014/main" id="{55BDF86C-43E6-4A98-BBFA-97A364267DC2}"/>
                  </a:ext>
                </a:extLst>
              </p:cNvPr>
              <p:cNvGrpSpPr/>
              <p:nvPr userDrawn="1"/>
            </p:nvGrpSpPr>
            <p:grpSpPr>
              <a:xfrm rot="19800000">
                <a:off x="3742367" y="979136"/>
                <a:ext cx="2116881" cy="84881"/>
                <a:chOff x="6491130" y="1290328"/>
                <a:chExt cx="2116881" cy="84881"/>
              </a:xfrm>
              <a:grpFill/>
            </p:grpSpPr>
            <p:sp>
              <p:nvSpPr>
                <p:cNvPr id="87" name="îṩľïďé">
                  <a:extLst>
                    <a:ext uri="{FF2B5EF4-FFF2-40B4-BE49-F238E27FC236}">
                      <a16:creationId xmlns:a16="http://schemas.microsoft.com/office/drawing/2014/main" id="{F58BB3DD-4452-4B83-BE34-7B832E8B9DD0}"/>
                    </a:ext>
                  </a:extLst>
                </p:cNvPr>
                <p:cNvSpPr/>
                <p:nvPr userDrawn="1"/>
              </p:nvSpPr>
              <p:spPr>
                <a:xfrm>
                  <a:off x="6491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íS1îḋe">
                  <a:extLst>
                    <a:ext uri="{FF2B5EF4-FFF2-40B4-BE49-F238E27FC236}">
                      <a16:creationId xmlns:a16="http://schemas.microsoft.com/office/drawing/2014/main" id="{EBC6CE70-3197-483C-A5C6-FF11DB660A72}"/>
                    </a:ext>
                  </a:extLst>
                </p:cNvPr>
                <p:cNvSpPr/>
                <p:nvPr userDrawn="1"/>
              </p:nvSpPr>
              <p:spPr>
                <a:xfrm>
                  <a:off x="6745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" name="íSḻiḋé">
                  <a:extLst>
                    <a:ext uri="{FF2B5EF4-FFF2-40B4-BE49-F238E27FC236}">
                      <a16:creationId xmlns:a16="http://schemas.microsoft.com/office/drawing/2014/main" id="{779354FA-8928-4217-9AE3-C6A4D1816463}"/>
                    </a:ext>
                  </a:extLst>
                </p:cNvPr>
                <p:cNvSpPr/>
                <p:nvPr userDrawn="1"/>
              </p:nvSpPr>
              <p:spPr>
                <a:xfrm>
                  <a:off x="6999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" name="íśḷîďe">
                  <a:extLst>
                    <a:ext uri="{FF2B5EF4-FFF2-40B4-BE49-F238E27FC236}">
                      <a16:creationId xmlns:a16="http://schemas.microsoft.com/office/drawing/2014/main" id="{D66A286A-B686-44B3-A18D-B55E5B860394}"/>
                    </a:ext>
                  </a:extLst>
                </p:cNvPr>
                <p:cNvSpPr/>
                <p:nvPr userDrawn="1"/>
              </p:nvSpPr>
              <p:spPr>
                <a:xfrm>
                  <a:off x="7253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" name="îŝḻîďê">
                  <a:extLst>
                    <a:ext uri="{FF2B5EF4-FFF2-40B4-BE49-F238E27FC236}">
                      <a16:creationId xmlns:a16="http://schemas.microsoft.com/office/drawing/2014/main" id="{CA367724-00B6-40AF-A766-03538AC499EC}"/>
                    </a:ext>
                  </a:extLst>
                </p:cNvPr>
                <p:cNvSpPr/>
                <p:nvPr userDrawn="1"/>
              </p:nvSpPr>
              <p:spPr>
                <a:xfrm>
                  <a:off x="7507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" name="ïṥlïḓè">
                  <a:extLst>
                    <a:ext uri="{FF2B5EF4-FFF2-40B4-BE49-F238E27FC236}">
                      <a16:creationId xmlns:a16="http://schemas.microsoft.com/office/drawing/2014/main" id="{6ABD84D2-AC26-40D8-83C2-4BD247E25812}"/>
                    </a:ext>
                  </a:extLst>
                </p:cNvPr>
                <p:cNvSpPr/>
                <p:nvPr userDrawn="1"/>
              </p:nvSpPr>
              <p:spPr>
                <a:xfrm>
                  <a:off x="7761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" name="ïSḷíḋê">
                  <a:extLst>
                    <a:ext uri="{FF2B5EF4-FFF2-40B4-BE49-F238E27FC236}">
                      <a16:creationId xmlns:a16="http://schemas.microsoft.com/office/drawing/2014/main" id="{F377D913-BC32-4178-ADC5-08D4A7F401E9}"/>
                    </a:ext>
                  </a:extLst>
                </p:cNvPr>
                <p:cNvSpPr/>
                <p:nvPr userDrawn="1"/>
              </p:nvSpPr>
              <p:spPr>
                <a:xfrm>
                  <a:off x="8015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4" name="ïṣḷíďé">
                  <a:extLst>
                    <a:ext uri="{FF2B5EF4-FFF2-40B4-BE49-F238E27FC236}">
                      <a16:creationId xmlns:a16="http://schemas.microsoft.com/office/drawing/2014/main" id="{408CD5E0-EE47-4D10-B5C3-01B00686942F}"/>
                    </a:ext>
                  </a:extLst>
                </p:cNvPr>
                <p:cNvSpPr/>
                <p:nvPr userDrawn="1"/>
              </p:nvSpPr>
              <p:spPr>
                <a:xfrm>
                  <a:off x="8269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5" name="ïşļíḑé">
                  <a:extLst>
                    <a:ext uri="{FF2B5EF4-FFF2-40B4-BE49-F238E27FC236}">
                      <a16:creationId xmlns:a16="http://schemas.microsoft.com/office/drawing/2014/main" id="{A518DC7C-9E4C-4DB9-82DF-A7587FE9BA14}"/>
                    </a:ext>
                  </a:extLst>
                </p:cNvPr>
                <p:cNvSpPr/>
                <p:nvPr userDrawn="1"/>
              </p:nvSpPr>
              <p:spPr>
                <a:xfrm>
                  <a:off x="8523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id="{8A33A56E-A13A-4D56-B20E-389999820044}"/>
                  </a:ext>
                </a:extLst>
              </p:cNvPr>
              <p:cNvGrpSpPr/>
              <p:nvPr userDrawn="1"/>
            </p:nvGrpSpPr>
            <p:grpSpPr>
              <a:xfrm rot="19800000">
                <a:off x="3837784" y="1144403"/>
                <a:ext cx="2116881" cy="84881"/>
                <a:chOff x="6491130" y="1290328"/>
                <a:chExt cx="2116881" cy="84881"/>
              </a:xfrm>
              <a:grpFill/>
            </p:grpSpPr>
            <p:sp>
              <p:nvSpPr>
                <p:cNvPr id="78" name="îSļíḋe">
                  <a:extLst>
                    <a:ext uri="{FF2B5EF4-FFF2-40B4-BE49-F238E27FC236}">
                      <a16:creationId xmlns:a16="http://schemas.microsoft.com/office/drawing/2014/main" id="{62B00783-9DDA-4291-B525-F9D496F34C53}"/>
                    </a:ext>
                  </a:extLst>
                </p:cNvPr>
                <p:cNvSpPr/>
                <p:nvPr userDrawn="1"/>
              </p:nvSpPr>
              <p:spPr>
                <a:xfrm>
                  <a:off x="6491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ïŝ1iḑé">
                  <a:extLst>
                    <a:ext uri="{FF2B5EF4-FFF2-40B4-BE49-F238E27FC236}">
                      <a16:creationId xmlns:a16="http://schemas.microsoft.com/office/drawing/2014/main" id="{EF2E2C32-E33B-4171-948C-801AF4E08624}"/>
                    </a:ext>
                  </a:extLst>
                </p:cNvPr>
                <p:cNvSpPr/>
                <p:nvPr userDrawn="1"/>
              </p:nvSpPr>
              <p:spPr>
                <a:xfrm>
                  <a:off x="6745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" name="iṩlíḍe">
                  <a:extLst>
                    <a:ext uri="{FF2B5EF4-FFF2-40B4-BE49-F238E27FC236}">
                      <a16:creationId xmlns:a16="http://schemas.microsoft.com/office/drawing/2014/main" id="{7D447A1A-DF4E-4129-A0C0-CFEC82AB39D7}"/>
                    </a:ext>
                  </a:extLst>
                </p:cNvPr>
                <p:cNvSpPr/>
                <p:nvPr userDrawn="1"/>
              </p:nvSpPr>
              <p:spPr>
                <a:xfrm>
                  <a:off x="6999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ïS1ïḑe">
                  <a:extLst>
                    <a:ext uri="{FF2B5EF4-FFF2-40B4-BE49-F238E27FC236}">
                      <a16:creationId xmlns:a16="http://schemas.microsoft.com/office/drawing/2014/main" id="{4B7CAADA-573A-42E0-8DD3-4C10B21EAD81}"/>
                    </a:ext>
                  </a:extLst>
                </p:cNvPr>
                <p:cNvSpPr/>
                <p:nvPr userDrawn="1"/>
              </p:nvSpPr>
              <p:spPr>
                <a:xfrm>
                  <a:off x="7253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2" name="iśḻíďê">
                  <a:extLst>
                    <a:ext uri="{FF2B5EF4-FFF2-40B4-BE49-F238E27FC236}">
                      <a16:creationId xmlns:a16="http://schemas.microsoft.com/office/drawing/2014/main" id="{DBAD8EF2-0345-480E-9F00-B876448B1439}"/>
                    </a:ext>
                  </a:extLst>
                </p:cNvPr>
                <p:cNvSpPr/>
                <p:nvPr userDrawn="1"/>
              </p:nvSpPr>
              <p:spPr>
                <a:xfrm>
                  <a:off x="7507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3" name="íŝḻíḍé">
                  <a:extLst>
                    <a:ext uri="{FF2B5EF4-FFF2-40B4-BE49-F238E27FC236}">
                      <a16:creationId xmlns:a16="http://schemas.microsoft.com/office/drawing/2014/main" id="{67D48E62-5627-4602-96F6-1F4C1CD2F012}"/>
                    </a:ext>
                  </a:extLst>
                </p:cNvPr>
                <p:cNvSpPr/>
                <p:nvPr userDrawn="1"/>
              </p:nvSpPr>
              <p:spPr>
                <a:xfrm>
                  <a:off x="7761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4" name="ïṩḷíḑè">
                  <a:extLst>
                    <a:ext uri="{FF2B5EF4-FFF2-40B4-BE49-F238E27FC236}">
                      <a16:creationId xmlns:a16="http://schemas.microsoft.com/office/drawing/2014/main" id="{19C8815A-75AE-4351-80E9-12DDCD75BA3C}"/>
                    </a:ext>
                  </a:extLst>
                </p:cNvPr>
                <p:cNvSpPr/>
                <p:nvPr userDrawn="1"/>
              </p:nvSpPr>
              <p:spPr>
                <a:xfrm>
                  <a:off x="8015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5" name="ïŝ1iḋè">
                  <a:extLst>
                    <a:ext uri="{FF2B5EF4-FFF2-40B4-BE49-F238E27FC236}">
                      <a16:creationId xmlns:a16="http://schemas.microsoft.com/office/drawing/2014/main" id="{2695CEE6-8983-48BD-8996-0D678409D063}"/>
                    </a:ext>
                  </a:extLst>
                </p:cNvPr>
                <p:cNvSpPr/>
                <p:nvPr userDrawn="1"/>
              </p:nvSpPr>
              <p:spPr>
                <a:xfrm>
                  <a:off x="8269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iṡļíḍé">
                  <a:extLst>
                    <a:ext uri="{FF2B5EF4-FFF2-40B4-BE49-F238E27FC236}">
                      <a16:creationId xmlns:a16="http://schemas.microsoft.com/office/drawing/2014/main" id="{D7B3C5B2-0414-476F-A921-F00636CF095F}"/>
                    </a:ext>
                  </a:extLst>
                </p:cNvPr>
                <p:cNvSpPr/>
                <p:nvPr userDrawn="1"/>
              </p:nvSpPr>
              <p:spPr>
                <a:xfrm>
                  <a:off x="8523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279B3D06-555E-4820-AE2B-2ACF1D92EE69}"/>
                  </a:ext>
                </a:extLst>
              </p:cNvPr>
              <p:cNvGrpSpPr/>
              <p:nvPr userDrawn="1"/>
            </p:nvGrpSpPr>
            <p:grpSpPr>
              <a:xfrm rot="19800000">
                <a:off x="3933201" y="1309670"/>
                <a:ext cx="2116881" cy="84881"/>
                <a:chOff x="6491130" y="1290328"/>
                <a:chExt cx="2116881" cy="84881"/>
              </a:xfrm>
              <a:grpFill/>
            </p:grpSpPr>
            <p:sp>
              <p:nvSpPr>
                <p:cNvPr id="69" name="îṣľíde">
                  <a:extLst>
                    <a:ext uri="{FF2B5EF4-FFF2-40B4-BE49-F238E27FC236}">
                      <a16:creationId xmlns:a16="http://schemas.microsoft.com/office/drawing/2014/main" id="{1F6351D5-FF71-4D07-B01A-58DD16A3C010}"/>
                    </a:ext>
                  </a:extLst>
                </p:cNvPr>
                <p:cNvSpPr/>
                <p:nvPr userDrawn="1"/>
              </p:nvSpPr>
              <p:spPr>
                <a:xfrm>
                  <a:off x="6491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0" name="íṡḷiďê">
                  <a:extLst>
                    <a:ext uri="{FF2B5EF4-FFF2-40B4-BE49-F238E27FC236}">
                      <a16:creationId xmlns:a16="http://schemas.microsoft.com/office/drawing/2014/main" id="{2FCC756D-A584-4F0E-A7E7-8EC2FD86D02D}"/>
                    </a:ext>
                  </a:extLst>
                </p:cNvPr>
                <p:cNvSpPr/>
                <p:nvPr userDrawn="1"/>
              </p:nvSpPr>
              <p:spPr>
                <a:xfrm>
                  <a:off x="6745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1" name="îṥ1îḑê">
                  <a:extLst>
                    <a:ext uri="{FF2B5EF4-FFF2-40B4-BE49-F238E27FC236}">
                      <a16:creationId xmlns:a16="http://schemas.microsoft.com/office/drawing/2014/main" id="{6AD412A9-57CB-40E0-BBBF-BC748CF05EB9}"/>
                    </a:ext>
                  </a:extLst>
                </p:cNvPr>
                <p:cNvSpPr/>
                <p:nvPr userDrawn="1"/>
              </p:nvSpPr>
              <p:spPr>
                <a:xfrm>
                  <a:off x="6999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2" name="íṡľîdê">
                  <a:extLst>
                    <a:ext uri="{FF2B5EF4-FFF2-40B4-BE49-F238E27FC236}">
                      <a16:creationId xmlns:a16="http://schemas.microsoft.com/office/drawing/2014/main" id="{D9A2E352-85A2-4937-9B3D-D6AC0F6C7EFC}"/>
                    </a:ext>
                  </a:extLst>
                </p:cNvPr>
                <p:cNvSpPr/>
                <p:nvPr userDrawn="1"/>
              </p:nvSpPr>
              <p:spPr>
                <a:xfrm>
                  <a:off x="7253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3" name="is1ídé">
                  <a:extLst>
                    <a:ext uri="{FF2B5EF4-FFF2-40B4-BE49-F238E27FC236}">
                      <a16:creationId xmlns:a16="http://schemas.microsoft.com/office/drawing/2014/main" id="{54E1C019-7427-4F53-97B2-BDDBB21C7419}"/>
                    </a:ext>
                  </a:extLst>
                </p:cNvPr>
                <p:cNvSpPr/>
                <p:nvPr userDrawn="1"/>
              </p:nvSpPr>
              <p:spPr>
                <a:xfrm>
                  <a:off x="7507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íşlíďé">
                  <a:extLst>
                    <a:ext uri="{FF2B5EF4-FFF2-40B4-BE49-F238E27FC236}">
                      <a16:creationId xmlns:a16="http://schemas.microsoft.com/office/drawing/2014/main" id="{74B01C3C-84A7-44E8-9F98-BD0A06FAFDF0}"/>
                    </a:ext>
                  </a:extLst>
                </p:cNvPr>
                <p:cNvSpPr/>
                <p:nvPr userDrawn="1"/>
              </p:nvSpPr>
              <p:spPr>
                <a:xfrm>
                  <a:off x="7761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íṩlîde">
                  <a:extLst>
                    <a:ext uri="{FF2B5EF4-FFF2-40B4-BE49-F238E27FC236}">
                      <a16:creationId xmlns:a16="http://schemas.microsoft.com/office/drawing/2014/main" id="{F4B6B765-D887-4655-80D3-674DD95A8390}"/>
                    </a:ext>
                  </a:extLst>
                </p:cNvPr>
                <p:cNvSpPr/>
                <p:nvPr userDrawn="1"/>
              </p:nvSpPr>
              <p:spPr>
                <a:xfrm>
                  <a:off x="8015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îṧḷiḍé">
                  <a:extLst>
                    <a:ext uri="{FF2B5EF4-FFF2-40B4-BE49-F238E27FC236}">
                      <a16:creationId xmlns:a16="http://schemas.microsoft.com/office/drawing/2014/main" id="{9690CB42-1D91-4F2E-B03A-7FFB2F428B31}"/>
                    </a:ext>
                  </a:extLst>
                </p:cNvPr>
                <p:cNvSpPr/>
                <p:nvPr userDrawn="1"/>
              </p:nvSpPr>
              <p:spPr>
                <a:xfrm>
                  <a:off x="8269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íŝḷîďe">
                  <a:extLst>
                    <a:ext uri="{FF2B5EF4-FFF2-40B4-BE49-F238E27FC236}">
                      <a16:creationId xmlns:a16="http://schemas.microsoft.com/office/drawing/2014/main" id="{D2F9C48A-9889-4783-B6AD-BBF20081B5F7}"/>
                    </a:ext>
                  </a:extLst>
                </p:cNvPr>
                <p:cNvSpPr/>
                <p:nvPr userDrawn="1"/>
              </p:nvSpPr>
              <p:spPr>
                <a:xfrm>
                  <a:off x="8523130" y="1290328"/>
                  <a:ext cx="84881" cy="848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22171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8_75993_ae092d88ad0f322">
            <a:extLst>
              <a:ext uri="{FF2B5EF4-FFF2-40B4-BE49-F238E27FC236}">
                <a16:creationId xmlns:a16="http://schemas.microsoft.com/office/drawing/2014/main" id="{1FA6F875-6C80-4A41-9C53-16619322AD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605"/>
          <a:stretch>
            <a:fillRect/>
          </a:stretch>
        </p:blipFill>
        <p:spPr bwMode="auto">
          <a:xfrm>
            <a:off x="0" y="6017623"/>
            <a:ext cx="1511300" cy="81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6543B5F-3F97-4025-B18A-C8A09D7219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5E0FECA-4DFE-4E6A-8436-47098CDFA5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5B8DA-F95B-4F3F-A35C-98FBD505E9E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2815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hape 2"/>
          <p:cNvSpPr>
            <a:spLocks noGrp="1"/>
          </p:cNvSpPr>
          <p:nvPr>
            <p:ph type="body" sz="half" idx="1"/>
          </p:nvPr>
        </p:nvSpPr>
        <p:spPr>
          <a:xfrm>
            <a:off x="1828800" y="1981200"/>
            <a:ext cx="4622800" cy="4419600"/>
          </a:xfrm>
        </p:spPr>
        <p:txBody>
          <a:bodyPr rtlCol="0"/>
          <a:lstStyle>
            <a:lvl1pPr>
              <a:defRPr sz="2709"/>
            </a:lvl1pPr>
            <a:lvl2pPr>
              <a:defRPr sz="2322"/>
            </a:lvl2pPr>
            <a:lvl3pPr>
              <a:defRPr sz="19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6654801" y="1981200"/>
            <a:ext cx="4622800" cy="4419600"/>
          </a:xfrm>
        </p:spPr>
        <p:txBody>
          <a:bodyPr rtlCol="0"/>
          <a:lstStyle>
            <a:lvl1pPr>
              <a:defRPr sz="2709"/>
            </a:lvl1pPr>
            <a:lvl2pPr>
              <a:defRPr sz="2322"/>
            </a:lvl2pPr>
            <a:lvl3pPr>
              <a:defRPr sz="19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2" descr="18_75993_ae092d88ad0f322">
            <a:extLst>
              <a:ext uri="{FF2B5EF4-FFF2-40B4-BE49-F238E27FC236}">
                <a16:creationId xmlns:a16="http://schemas.microsoft.com/office/drawing/2014/main" id="{30755123-BE5B-48D3-A5D8-D8DC52EA42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rgbClr val="F0F0F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40" b="78656" l="10000" r="90000"/>
                    </a14:imgEffect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605"/>
          <a:stretch>
            <a:fillRect/>
          </a:stretch>
        </p:blipFill>
        <p:spPr bwMode="auto">
          <a:xfrm>
            <a:off x="0" y="6017623"/>
            <a:ext cx="1511300" cy="81997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08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C08B0E-A3E7-4B61-A88A-1A1DC1D25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83FA4D-1BB1-40C4-B2CB-BF014BBA3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EECC01-F7EA-4D86-927A-2FCC5087A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CE0F-C9CE-4BD2-8131-264097C38A54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EB47DE-7618-4F2D-9A9C-1D6E672B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BACB6A-3AED-4A18-A83B-9BEA95A1C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512A-4730-410D-9EDB-CFC595F9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47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30BF2C-71B2-437D-A34B-13B71DD1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D27C49-55F1-4B06-8B37-BA485F0F2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14FE2F-5C10-4A05-8407-C8266DF2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CE0F-C9CE-4BD2-8131-264097C38A54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11295B-D488-47E5-A206-C043B039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CD2F60-D10D-4FA9-B819-5953884C9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512A-4730-410D-9EDB-CFC595F9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03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AEA7C1-24FC-4907-A3D4-8D7E9047C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D64957-812A-483B-8585-816D946C3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F4006EA-3C83-417F-86E8-9962E2187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BFEC077-FCDA-4F2A-8902-02F206BD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CE0F-C9CE-4BD2-8131-264097C38A54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0F8FF7-57F2-4283-928D-5307BA67C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E697E0-2E65-4F5C-8AD6-933C224F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512A-4730-410D-9EDB-CFC595F9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39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E128ED-E4FB-4D50-9AE7-329523DC8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EA1648-DFA1-401F-BCED-4DB2B1E4F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957DA7-DADC-4690-8F4A-AD32C8989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956F147-0117-488A-9AAE-01E8DB370A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0ECD368-FBC8-4850-9D4B-4EBF532B0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B618677-6D6F-469C-9BCB-43E43180E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CE0F-C9CE-4BD2-8131-264097C38A54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192CEDE-C265-4747-A756-AD5BE146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187A3A0-BC66-4F8A-B0A4-300768107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512A-4730-410D-9EDB-CFC595F9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72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7AC303-A3F1-4CCD-BB39-4361C144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5A95FD0-B669-42EE-84A4-9E3341C81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CE0F-C9CE-4BD2-8131-264097C38A54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CECE98-C08A-48D5-83DD-A0E0EFF03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CAFD8D-7341-4FC0-B332-5DE3CCA3E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512A-4730-410D-9EDB-CFC595F9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67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7A0DB12-B338-456B-83C5-DEFE066C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CE0F-C9CE-4BD2-8131-264097C38A54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42734DD-B57F-487F-BDC6-E342B3BD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DBA6C9-5598-46D2-9A11-DF69496F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512A-4730-410D-9EDB-CFC595F9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94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0815EA-40B7-41FF-AF73-061481A26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89AE80-C834-4507-8FEE-1107D646D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6E9EBC0-7231-42CA-876F-1F67013EF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890559-6C99-428C-8118-1F262D8DA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CE0F-C9CE-4BD2-8131-264097C38A54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C03EDA-83CB-46D3-BEE5-A85E9469A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20DAF8-D941-4E3D-BE25-0AA13AC1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512A-4730-410D-9EDB-CFC595F9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17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AA8863-62C1-4350-95E5-C6E984F04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F08A6F9-D0C0-4438-A6E3-609380BDB7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35FD22-7709-4100-BDC8-07E0DAD06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6470DA-A594-4579-A2E9-49DC6439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CE0F-C9CE-4BD2-8131-264097C38A54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D6925E3-2596-41CC-89C2-C0A41203F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CAAA4F-2582-4E2C-8F1D-A264D9BD3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512A-4730-410D-9EDB-CFC595F9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14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459C1E3-46E3-4800-A531-4AA372C5C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38401D-A527-4F9C-A3ED-635E8DBCA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B4269F-8751-467A-BF8B-7800585F7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FCE0F-C9CE-4BD2-8131-264097C38A54}" type="datetimeFigureOut">
              <a:rPr lang="zh-CN" altLang="en-US" smtClean="0"/>
              <a:t>2020/3/20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8B6231-D58B-49C3-BB2F-D7946A4C6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FEC3A7-B88A-4593-BBA7-00C4FE8CC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3512A-4730-410D-9EDB-CFC595F98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19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18_75993_ae092d88ad0f322">
            <a:extLst>
              <a:ext uri="{FF2B5EF4-FFF2-40B4-BE49-F238E27FC236}">
                <a16:creationId xmlns:a16="http://schemas.microsoft.com/office/drawing/2014/main" id="{214AC82C-69B2-49C3-8A67-ED1040E6DA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encilGrayscale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605"/>
          <a:stretch>
            <a:fillRect/>
          </a:stretch>
        </p:blipFill>
        <p:spPr bwMode="auto">
          <a:xfrm>
            <a:off x="0" y="6017623"/>
            <a:ext cx="1511300" cy="819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页脚占位符 8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肇庆医专 陈玉芳</a:t>
            </a:r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07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>
          <p15:clr>
            <a:srgbClr val="F26B43"/>
          </p15:clr>
        </p15:guide>
        <p15:guide id="2" pos="7257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31">
          <p15:clr>
            <a:srgbClr val="F26B43"/>
          </p15:clr>
        </p15:guide>
        <p15:guide id="6" orient="horz" pos="38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7.wdp"/><Relationship Id="rId18" Type="http://schemas.openxmlformats.org/officeDocument/2006/relationships/image" Target="../media/image14.png"/><Relationship Id="rId3" Type="http://schemas.microsoft.com/office/2007/relationships/hdphoto" Target="../media/hdphoto2.wdp"/><Relationship Id="rId21" Type="http://schemas.microsoft.com/office/2007/relationships/hdphoto" Target="../media/hdphoto11.wdp"/><Relationship Id="rId7" Type="http://schemas.microsoft.com/office/2007/relationships/hdphoto" Target="../media/hdphoto4.wdp"/><Relationship Id="rId12" Type="http://schemas.openxmlformats.org/officeDocument/2006/relationships/image" Target="../media/image11.png"/><Relationship Id="rId17" Type="http://schemas.microsoft.com/office/2007/relationships/hdphoto" Target="../media/hdphoto9.wdp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10.png"/><Relationship Id="rId19" Type="http://schemas.microsoft.com/office/2007/relationships/hdphoto" Target="../media/hdphoto10.wdp"/><Relationship Id="rId4" Type="http://schemas.openxmlformats.org/officeDocument/2006/relationships/image" Target="../media/image7.png"/><Relationship Id="rId9" Type="http://schemas.microsoft.com/office/2007/relationships/hdphoto" Target="../media/hdphoto5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1FBD6F-B482-479A-941C-4B965E379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494" y="1508988"/>
            <a:ext cx="9144000" cy="2387600"/>
          </a:xfrm>
        </p:spPr>
        <p:txBody>
          <a:bodyPr/>
          <a:lstStyle/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课程导学要求</a:t>
            </a:r>
            <a:b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250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A13627-D9DA-4F29-894B-796E62733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08" y="159505"/>
            <a:ext cx="11269928" cy="653899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40000"/>
              </a:lnSpc>
              <a:spcAft>
                <a:spcPts val="0"/>
              </a:spcAft>
              <a:buNone/>
            </a:pPr>
            <a:r>
              <a:rPr lang="en-US" altLang="zh-CN" sz="2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、分析案例</a:t>
            </a:r>
          </a:p>
          <a:p>
            <a:pPr indent="457200"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男患者，</a:t>
            </a:r>
            <a:r>
              <a:rPr lang="en-US" altLang="zh-CN" sz="2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55</a:t>
            </a:r>
            <a:r>
              <a:rPr lang="zh-CN" altLang="zh-CN" sz="2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岁，神志清楚，对答切题，高级脑功能可，口令执行可，右侧肢体肌力为</a:t>
            </a:r>
            <a:r>
              <a:rPr lang="en-US" altLang="zh-CN" sz="2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级，左侧肢体肌力为</a:t>
            </a:r>
            <a:r>
              <a:rPr lang="en-US" altLang="zh-CN" sz="2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级，指鼻试验无法完成，易戳到眼睛，木钉盘</a:t>
            </a:r>
            <a:r>
              <a:rPr lang="en-US" altLang="zh-CN" sz="2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sz="2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个无法完成，三点打点</a:t>
            </a:r>
            <a:r>
              <a:rPr lang="en-US" altLang="zh-CN" sz="2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2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圈无法完成，偶尔会出现大便失禁，小便不能独立使用集尿器， 如厕不能独立使用卫生纸及穿脱裤，坐位下能自行穿脱上衣，裤子需人扶持下穿脱，进食需喂食，需</a:t>
            </a:r>
            <a:r>
              <a:rPr lang="en-US" altLang="zh-CN" sz="2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人指导下能完成床边转移，坐轮椅上能独立活动，修饰需要帮助，不能上楼梯，不能独立洗澡。职业技工，兴趣书法、乒乓球，经口进食，右利手。</a:t>
            </a:r>
          </a:p>
          <a:p>
            <a:pPr marL="342900" lvl="0" indent="-342900" algn="just">
              <a:lnSpc>
                <a:spcPct val="140000"/>
              </a:lnSpc>
              <a:spcAft>
                <a:spcPts val="0"/>
              </a:spcAft>
              <a:buFont typeface="Wingdings" panose="05000000000000000000" pitchFamily="2" charset="2"/>
              <a:buChar char=""/>
              <a:tabLst>
                <a:tab pos="457200" algn="l"/>
              </a:tabLst>
            </a:pPr>
            <a:r>
              <a:rPr lang="zh-CN" altLang="zh-CN" sz="2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请问该患者目前有哪些功能障碍？请写出判断的依据？</a:t>
            </a:r>
          </a:p>
          <a:p>
            <a:pPr marL="342900" lvl="0" indent="-342900" algn="just">
              <a:lnSpc>
                <a:spcPct val="140000"/>
              </a:lnSpc>
              <a:spcAft>
                <a:spcPts val="0"/>
              </a:spcAft>
              <a:buFont typeface="Wingdings" panose="05000000000000000000" pitchFamily="2" charset="2"/>
              <a:buChar char=""/>
              <a:tabLst>
                <a:tab pos="457200" algn="l"/>
              </a:tabLst>
            </a:pPr>
            <a:r>
              <a:rPr lang="zh-CN" altLang="zh-CN" sz="2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请用</a:t>
            </a:r>
            <a:r>
              <a:rPr lang="en-US" altLang="zh-CN" sz="2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Barthel</a:t>
            </a:r>
            <a:r>
              <a:rPr lang="zh-CN" altLang="zh-CN" sz="2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指数评估该病人自理能力（详细写出来，便于课中讨论）</a:t>
            </a:r>
          </a:p>
          <a:p>
            <a:pPr marL="342900" lvl="0" indent="-342900" algn="just">
              <a:lnSpc>
                <a:spcPct val="140000"/>
              </a:lnSpc>
              <a:spcAft>
                <a:spcPts val="0"/>
              </a:spcAft>
              <a:buFont typeface="Wingdings" panose="05000000000000000000" pitchFamily="2" charset="2"/>
              <a:buChar char=""/>
              <a:tabLst>
                <a:tab pos="457200" algn="l"/>
              </a:tabLst>
            </a:pPr>
            <a:r>
              <a:rPr lang="zh-CN" altLang="zh-CN" sz="2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根据病人目前的评定结果，我们应从哪方面协助病人康复？</a:t>
            </a: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6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注意：案列不用上交作业，只用于预习，上课会根据上述内容提问及讨论。</a:t>
            </a:r>
            <a:endParaRPr lang="zh-CN" altLang="zh-CN" sz="2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77029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665AE1-CDD0-4C00-8293-68D01C1FD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45" y="79619"/>
            <a:ext cx="11466310" cy="491275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、观看日常生活活动能力评定（重点看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Barthel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指数评定法）和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训练电子教材，提前做好预习。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、观看日常生活活动能力训练视频，方便课中理解授课内容及回答问题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、思考教学训练视频和真实案例视频中日常生活训练的存在的差异性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47A4084-5162-45B2-80AB-127644A62DCF}"/>
              </a:ext>
            </a:extLst>
          </p:cNvPr>
          <p:cNvGrpSpPr/>
          <p:nvPr/>
        </p:nvGrpSpPr>
        <p:grpSpPr>
          <a:xfrm>
            <a:off x="5013857" y="3074594"/>
            <a:ext cx="6186010" cy="3568776"/>
            <a:chOff x="6698186" y="3872392"/>
            <a:chExt cx="4606007" cy="290598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3059C0-5285-426D-95CF-41B7763A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639" t="23445" r="48528" b="36376"/>
            <a:stretch/>
          </p:blipFill>
          <p:spPr>
            <a:xfrm>
              <a:off x="6867205" y="3872392"/>
              <a:ext cx="4436988" cy="2755475"/>
            </a:xfrm>
            <a:prstGeom prst="rect">
              <a:avLst/>
            </a:prstGeom>
          </p:spPr>
        </p:pic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6D6BDED0-C119-49A3-A481-C4408E3D13B1}"/>
                </a:ext>
              </a:extLst>
            </p:cNvPr>
            <p:cNvSpPr/>
            <p:nvPr/>
          </p:nvSpPr>
          <p:spPr>
            <a:xfrm>
              <a:off x="6698186" y="5639823"/>
              <a:ext cx="2955178" cy="113855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1760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E12159-9129-44FA-9C07-FE13BBB41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914400">
              <a:lnSpc>
                <a:spcPct val="100000"/>
              </a:lnSpc>
            </a:pPr>
            <a:r>
              <a:rPr lang="zh-CN" altLang="en-US" sz="4400" b="0" dirty="0">
                <a:solidFill>
                  <a:schemeClr val="bg2">
                    <a:lumMod val="25000"/>
                  </a:schemeClr>
                </a:solidFill>
                <a:latin typeface=""/>
                <a:ea typeface="微软雅黑" panose="020B0503020204020204" pitchFamily="34" charset="-122"/>
                <a:cs typeface="+mn-cs"/>
                <a:sym typeface=""/>
              </a:rPr>
              <a:t>（三）更衣训练</a:t>
            </a:r>
            <a:r>
              <a:rPr lang="zh-CN" altLang="en-US" sz="3600" b="0" dirty="0">
                <a:solidFill>
                  <a:schemeClr val="bg2">
                    <a:lumMod val="25000"/>
                  </a:schemeClr>
                </a:solidFill>
                <a:latin typeface=""/>
                <a:ea typeface="微软雅黑" panose="020B0503020204020204" pitchFamily="34" charset="-122"/>
                <a:cs typeface="+mn-cs"/>
                <a:sym typeface=""/>
              </a:rPr>
              <a:t>（</a:t>
            </a:r>
            <a:r>
              <a:rPr lang="zh-CN" altLang="en-US" sz="3600" b="0" dirty="0">
                <a:solidFill>
                  <a:srgbClr val="FFC000"/>
                </a:solidFill>
                <a:latin typeface=""/>
                <a:ea typeface="微软雅黑" panose="020B0503020204020204" pitchFamily="34" charset="-122"/>
                <a:cs typeface="+mn-cs"/>
                <a:sym typeface=""/>
              </a:rPr>
              <a:t>分类并按顺序排列</a:t>
            </a:r>
            <a:r>
              <a:rPr lang="zh-CN" altLang="en-US" sz="3600" b="0" dirty="0">
                <a:solidFill>
                  <a:schemeClr val="bg2">
                    <a:lumMod val="25000"/>
                  </a:schemeClr>
                </a:solidFill>
                <a:latin typeface=""/>
                <a:ea typeface="微软雅黑" panose="020B0503020204020204" pitchFamily="34" charset="-122"/>
                <a:cs typeface="+mn-cs"/>
                <a:sym typeface=""/>
              </a:rPr>
              <a:t>）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"/>
              <a:ea typeface="微软雅黑" panose="020B0503020204020204" pitchFamily="34" charset="-122"/>
              <a:sym typeface="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755812-FDB8-480D-A1FC-1ABAAAFA8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"/>
                <a:ea typeface="微软雅黑" panose="020B0503020204020204" pitchFamily="34" charset="-122"/>
                <a:cs typeface="+mn-cs"/>
                <a:sym typeface="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"/>
              <a:ea typeface="微软雅黑" panose="020B0503020204020204" pitchFamily="34" charset="-122"/>
              <a:cs typeface="+mn-cs"/>
              <a:sym typeface="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5C0F869-D5FA-4002-A197-ACFDE26C290E}"/>
              </a:ext>
            </a:extLst>
          </p:cNvPr>
          <p:cNvCxnSpPr>
            <a:cxnSpLocks/>
          </p:cNvCxnSpPr>
          <p:nvPr/>
        </p:nvCxnSpPr>
        <p:spPr>
          <a:xfrm>
            <a:off x="6466855" y="2948454"/>
            <a:ext cx="4839194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86C6D4E-ED66-42A0-A196-885A7D1D587C}"/>
              </a:ext>
            </a:extLst>
          </p:cNvPr>
          <p:cNvCxnSpPr>
            <a:cxnSpLocks/>
          </p:cNvCxnSpPr>
          <p:nvPr/>
        </p:nvCxnSpPr>
        <p:spPr>
          <a:xfrm>
            <a:off x="6466855" y="4476484"/>
            <a:ext cx="4839194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71C933C-8EDC-4686-83EE-32BB9E1A8A3A}"/>
              </a:ext>
            </a:extLst>
          </p:cNvPr>
          <p:cNvCxnSpPr>
            <a:cxnSpLocks/>
          </p:cNvCxnSpPr>
          <p:nvPr/>
        </p:nvCxnSpPr>
        <p:spPr>
          <a:xfrm>
            <a:off x="8079755" y="1420424"/>
            <a:ext cx="0" cy="4589663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07045843-8FC1-4A56-869F-91294EA4986C}"/>
              </a:ext>
            </a:extLst>
          </p:cNvPr>
          <p:cNvCxnSpPr>
            <a:cxnSpLocks/>
          </p:cNvCxnSpPr>
          <p:nvPr/>
        </p:nvCxnSpPr>
        <p:spPr>
          <a:xfrm>
            <a:off x="9692655" y="1420424"/>
            <a:ext cx="0" cy="4589663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iṩḻíḋê">
            <a:extLst>
              <a:ext uri="{FF2B5EF4-FFF2-40B4-BE49-F238E27FC236}">
                <a16:creationId xmlns:a16="http://schemas.microsoft.com/office/drawing/2014/main" id="{8B865B98-9DF0-459A-9BDF-BF434A2B2FDF}"/>
              </a:ext>
            </a:extLst>
          </p:cNvPr>
          <p:cNvGrpSpPr/>
          <p:nvPr/>
        </p:nvGrpSpPr>
        <p:grpSpPr>
          <a:xfrm>
            <a:off x="1083640" y="1056312"/>
            <a:ext cx="8500531" cy="740779"/>
            <a:chOff x="660399" y="2534495"/>
            <a:chExt cx="8454715" cy="1811241"/>
          </a:xfrm>
        </p:grpSpPr>
        <p:sp>
          <p:nvSpPr>
            <p:cNvPr id="20" name="iṥḷîdê">
              <a:extLst>
                <a:ext uri="{FF2B5EF4-FFF2-40B4-BE49-F238E27FC236}">
                  <a16:creationId xmlns:a16="http://schemas.microsoft.com/office/drawing/2014/main" id="{2537C192-D66C-4DDA-BB3A-D7D6E474AB83}"/>
                </a:ext>
              </a:extLst>
            </p:cNvPr>
            <p:cNvSpPr txBox="1"/>
            <p:nvPr/>
          </p:nvSpPr>
          <p:spPr>
            <a:xfrm>
              <a:off x="758844" y="2534495"/>
              <a:ext cx="8356270" cy="5385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"/>
                  <a:ea typeface="微软雅黑" panose="020B0503020204020204" pitchFamily="34" charset="-122"/>
                  <a:cs typeface="+mn-cs"/>
                  <a:sym typeface=""/>
                </a:rPr>
                <a:t>3.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"/>
                  <a:ea typeface="微软雅黑" panose="020B0503020204020204" pitchFamily="34" charset="-122"/>
                  <a:cs typeface="+mn-cs"/>
                  <a:sym typeface=""/>
                </a:rPr>
                <a:t>穿脱套头衫（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"/>
                  <a:ea typeface="微软雅黑" panose="020B0503020204020204" pitchFamily="34" charset="-122"/>
                  <a:cs typeface="+mn-cs"/>
                  <a:sym typeface=""/>
                </a:rPr>
                <a:t>穿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"/>
                  <a:ea typeface="微软雅黑" panose="020B0503020204020204" pitchFamily="34" charset="-122"/>
                  <a:cs typeface="+mn-cs"/>
                  <a:sym typeface=""/>
                </a:rPr>
                <a:t>6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"/>
                  <a:ea typeface="微软雅黑" panose="020B0503020204020204" pitchFamily="34" charset="-122"/>
                  <a:cs typeface="+mn-cs"/>
                  <a:sym typeface=""/>
                </a:rPr>
                <a:t>张图片；脱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"/>
                  <a:ea typeface="微软雅黑" panose="020B0503020204020204" pitchFamily="34" charset="-122"/>
                  <a:cs typeface="+mn-cs"/>
                  <a:sym typeface=""/>
                </a:rPr>
                <a:t>4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"/>
                  <a:ea typeface="微软雅黑" panose="020B0503020204020204" pitchFamily="34" charset="-122"/>
                  <a:cs typeface="+mn-cs"/>
                  <a:sym typeface=""/>
                </a:rPr>
                <a:t>张图片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"/>
                  <a:ea typeface="微软雅黑" panose="020B0503020204020204" pitchFamily="34" charset="-122"/>
                  <a:cs typeface="+mn-cs"/>
                  <a:sym typeface=""/>
                </a:rPr>
                <a:t>）</a:t>
              </a:r>
              <a:endPara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"/>
                <a:ea typeface="微软雅黑" panose="020B0503020204020204" pitchFamily="34" charset="-122"/>
                <a:cs typeface="+mn-cs"/>
                <a:sym typeface=""/>
              </a:endParaRPr>
            </a:p>
          </p:txBody>
        </p:sp>
        <p:sp>
          <p:nvSpPr>
            <p:cNvPr id="21" name="isḻïḑé">
              <a:extLst>
                <a:ext uri="{FF2B5EF4-FFF2-40B4-BE49-F238E27FC236}">
                  <a16:creationId xmlns:a16="http://schemas.microsoft.com/office/drawing/2014/main" id="{9305637C-33DA-45F4-8605-193F240B92A1}"/>
                </a:ext>
              </a:extLst>
            </p:cNvPr>
            <p:cNvSpPr/>
            <p:nvPr/>
          </p:nvSpPr>
          <p:spPr>
            <a:xfrm>
              <a:off x="660399" y="3295405"/>
              <a:ext cx="5435599" cy="1050331"/>
            </a:xfrm>
            <a:prstGeom prst="rect">
              <a:avLst/>
            </a:prstGeom>
          </p:spPr>
          <p:txBody>
            <a:bodyPr wrap="square" lIns="91440" tIns="45720" rIns="91440" bIns="45720">
              <a:no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n"/>
                <a:tabLst/>
                <a:defRPr/>
              </a:pP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微软雅黑" panose="020B0503020204020204" pitchFamily="34" charset="-122"/>
                <a:cs typeface="+mn-cs"/>
                <a:sym typeface="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D7595921-2583-4E8B-8D9D-3C228924593B}"/>
              </a:ext>
            </a:extLst>
          </p:cNvPr>
          <p:cNvGrpSpPr/>
          <p:nvPr/>
        </p:nvGrpSpPr>
        <p:grpSpPr>
          <a:xfrm>
            <a:off x="267655" y="1926953"/>
            <a:ext cx="2475564" cy="2204849"/>
            <a:chOff x="267783" y="1688968"/>
            <a:chExt cx="2475564" cy="2204849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54B6001-75BD-492A-890B-A9D8134E8FD5}"/>
                </a:ext>
              </a:extLst>
            </p:cNvPr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783" y="1704592"/>
              <a:ext cx="2456603" cy="218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91D04AE-5448-4C51-A1C1-366340C4044E}"/>
                </a:ext>
              </a:extLst>
            </p:cNvPr>
            <p:cNvSpPr/>
            <p:nvPr/>
          </p:nvSpPr>
          <p:spPr>
            <a:xfrm>
              <a:off x="2148312" y="168896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"/>
                  <a:ea typeface="微软雅黑" panose="020B0503020204020204" pitchFamily="34" charset="-122"/>
                  <a:cs typeface="+mn-cs"/>
                  <a:sym typeface=""/>
                </a:rPr>
                <a:t>①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微软雅黑" panose="020B0503020204020204" pitchFamily="34" charset="-122"/>
                <a:cs typeface="+mn-cs"/>
                <a:sym typeface="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E82090A8-E1C0-4347-892D-DA21C687AC9B}"/>
              </a:ext>
            </a:extLst>
          </p:cNvPr>
          <p:cNvGrpSpPr/>
          <p:nvPr/>
        </p:nvGrpSpPr>
        <p:grpSpPr>
          <a:xfrm>
            <a:off x="2830414" y="1955325"/>
            <a:ext cx="2312215" cy="2223668"/>
            <a:chOff x="2849709" y="1680132"/>
            <a:chExt cx="2312215" cy="222366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DE03D80B-F84E-4ED1-9A86-056165DDD214}"/>
                </a:ext>
              </a:extLst>
            </p:cNvPr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709" y="1715677"/>
              <a:ext cx="2266050" cy="21881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F8E807D-A01A-4D85-8D30-EED4DE3EBEB8}"/>
                </a:ext>
              </a:extLst>
            </p:cNvPr>
            <p:cNvSpPr/>
            <p:nvPr/>
          </p:nvSpPr>
          <p:spPr>
            <a:xfrm>
              <a:off x="4566889" y="1680132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"/>
                  <a:ea typeface="微软雅黑" panose="020B0503020204020204" pitchFamily="34" charset="-122"/>
                  <a:cs typeface="+mn-cs"/>
                  <a:sym typeface=""/>
                </a:rPr>
                <a:t>②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微软雅黑" panose="020B0503020204020204" pitchFamily="34" charset="-122"/>
                <a:cs typeface="+mn-cs"/>
                <a:sym typeface="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FF23CF3A-06C1-4F8E-9555-9D0F4060CACC}"/>
              </a:ext>
            </a:extLst>
          </p:cNvPr>
          <p:cNvGrpSpPr/>
          <p:nvPr/>
        </p:nvGrpSpPr>
        <p:grpSpPr>
          <a:xfrm>
            <a:off x="5173789" y="1907108"/>
            <a:ext cx="2336317" cy="2213658"/>
            <a:chOff x="5226054" y="1686149"/>
            <a:chExt cx="2336317" cy="2213658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C271726-8795-4AAF-9246-C4786E01BE64}"/>
                </a:ext>
              </a:extLst>
            </p:cNvPr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054" y="1710581"/>
              <a:ext cx="2283861" cy="2189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A594862E-A8E9-4414-BF42-DB0FB343032C}"/>
                </a:ext>
              </a:extLst>
            </p:cNvPr>
            <p:cNvSpPr/>
            <p:nvPr/>
          </p:nvSpPr>
          <p:spPr>
            <a:xfrm>
              <a:off x="6967336" y="1686149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"/>
                  <a:ea typeface="微软雅黑" panose="020B0503020204020204" pitchFamily="34" charset="-122"/>
                  <a:cs typeface="+mn-cs"/>
                  <a:sym typeface=""/>
                </a:rPr>
                <a:t>③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微软雅黑" panose="020B0503020204020204" pitchFamily="34" charset="-122"/>
                <a:cs typeface="+mn-cs"/>
                <a:sym typeface="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3B2E9FF5-B952-4C14-A51B-FE2D0C1761E2}"/>
              </a:ext>
            </a:extLst>
          </p:cNvPr>
          <p:cNvGrpSpPr/>
          <p:nvPr/>
        </p:nvGrpSpPr>
        <p:grpSpPr>
          <a:xfrm>
            <a:off x="9938205" y="1932043"/>
            <a:ext cx="2253795" cy="2222421"/>
            <a:chOff x="9909683" y="1664088"/>
            <a:chExt cx="2253795" cy="2222421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8DFDAFD2-9529-4D75-856F-6C10CAC57A70}"/>
                </a:ext>
              </a:extLst>
            </p:cNvPr>
            <p:cNvPicPr/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9683" y="1711899"/>
              <a:ext cx="2186454" cy="21746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C904397E-D6F7-4099-848C-B28BACF81AEE}"/>
                </a:ext>
              </a:extLst>
            </p:cNvPr>
            <p:cNvSpPr/>
            <p:nvPr/>
          </p:nvSpPr>
          <p:spPr>
            <a:xfrm>
              <a:off x="11568443" y="1664088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"/>
                  <a:ea typeface="微软雅黑" panose="020B0503020204020204" pitchFamily="34" charset="-122"/>
                  <a:cs typeface="+mn-cs"/>
                  <a:sym typeface=""/>
                </a:rPr>
                <a:t>⑤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微软雅黑" panose="020B0503020204020204" pitchFamily="34" charset="-122"/>
                <a:cs typeface="+mn-cs"/>
                <a:sym typeface="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92B733EC-C7D7-460E-9986-71B917599D96}"/>
              </a:ext>
            </a:extLst>
          </p:cNvPr>
          <p:cNvGrpSpPr/>
          <p:nvPr/>
        </p:nvGrpSpPr>
        <p:grpSpPr>
          <a:xfrm>
            <a:off x="239307" y="4252229"/>
            <a:ext cx="2520681" cy="2134431"/>
            <a:chOff x="253840" y="3981012"/>
            <a:chExt cx="2520681" cy="2134431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465D16F0-5044-4104-8130-29D54C523A39}"/>
                </a:ext>
              </a:extLst>
            </p:cNvPr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40" y="3990444"/>
              <a:ext cx="2456602" cy="2124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BE3A0A8-5997-428D-8054-4B7D6D260828}"/>
                </a:ext>
              </a:extLst>
            </p:cNvPr>
            <p:cNvSpPr/>
            <p:nvPr/>
          </p:nvSpPr>
          <p:spPr>
            <a:xfrm>
              <a:off x="2179486" y="3981012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"/>
                  <a:ea typeface="微软雅黑" panose="020B0503020204020204" pitchFamily="34" charset="-122"/>
                  <a:cs typeface="+mn-cs"/>
                  <a:sym typeface=""/>
                </a:rPr>
                <a:t>⑥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微软雅黑" panose="020B0503020204020204" pitchFamily="34" charset="-122"/>
                <a:cs typeface="+mn-cs"/>
                <a:sym typeface="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20E24E02-0F3E-465C-A1F6-879500052B64}"/>
              </a:ext>
            </a:extLst>
          </p:cNvPr>
          <p:cNvGrpSpPr/>
          <p:nvPr/>
        </p:nvGrpSpPr>
        <p:grpSpPr>
          <a:xfrm>
            <a:off x="2795273" y="4210800"/>
            <a:ext cx="2322905" cy="2175860"/>
            <a:chOff x="2825113" y="3939583"/>
            <a:chExt cx="2322905" cy="2175860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487379A9-208E-4B22-A1A1-181B227B1049}"/>
                </a:ext>
              </a:extLst>
            </p:cNvPr>
            <p:cNvPicPr/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5113" y="3990447"/>
              <a:ext cx="2303777" cy="21249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663315C-AF72-4A9B-828E-B14868C12941}"/>
                </a:ext>
              </a:extLst>
            </p:cNvPr>
            <p:cNvSpPr/>
            <p:nvPr/>
          </p:nvSpPr>
          <p:spPr>
            <a:xfrm>
              <a:off x="4552983" y="3939583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"/>
                  <a:ea typeface="微软雅黑" panose="020B0503020204020204" pitchFamily="34" charset="-122"/>
                  <a:cs typeface="+mn-cs"/>
                  <a:sym typeface=""/>
                </a:rPr>
                <a:t>⑦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微软雅黑" panose="020B0503020204020204" pitchFamily="34" charset="-122"/>
                <a:cs typeface="+mn-cs"/>
                <a:sym typeface="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596927C7-3F48-42DF-835D-73363C185ED1}"/>
              </a:ext>
            </a:extLst>
          </p:cNvPr>
          <p:cNvGrpSpPr/>
          <p:nvPr/>
        </p:nvGrpSpPr>
        <p:grpSpPr>
          <a:xfrm>
            <a:off x="5193715" y="4195347"/>
            <a:ext cx="2334866" cy="2217043"/>
            <a:chOff x="5247104" y="3959842"/>
            <a:chExt cx="2334866" cy="2217043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1D79A27C-CC84-4E48-AC51-5496CE57811B}"/>
                </a:ext>
              </a:extLst>
            </p:cNvPr>
            <p:cNvPicPr/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7104" y="3990444"/>
              <a:ext cx="2246300" cy="21864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D635081-508C-4AC0-8604-C31340FB7F16}"/>
                </a:ext>
              </a:extLst>
            </p:cNvPr>
            <p:cNvSpPr/>
            <p:nvPr/>
          </p:nvSpPr>
          <p:spPr>
            <a:xfrm>
              <a:off x="6986935" y="3959842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"/>
                  <a:ea typeface="微软雅黑" panose="020B0503020204020204" pitchFamily="34" charset="-122"/>
                  <a:cs typeface="+mn-cs"/>
                  <a:sym typeface=""/>
                </a:rPr>
                <a:t>⑧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微软雅黑" panose="020B0503020204020204" pitchFamily="34" charset="-122"/>
                <a:cs typeface="+mn-cs"/>
                <a:sym typeface="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F32652A3-BCC3-4D6E-84FD-E24C22262EC8}"/>
              </a:ext>
            </a:extLst>
          </p:cNvPr>
          <p:cNvGrpSpPr/>
          <p:nvPr/>
        </p:nvGrpSpPr>
        <p:grpSpPr>
          <a:xfrm>
            <a:off x="7553135" y="4221350"/>
            <a:ext cx="2292059" cy="2201283"/>
            <a:chOff x="7639018" y="3935661"/>
            <a:chExt cx="2235011" cy="2201283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916120B3-C96F-46EA-BAFB-CABCA74844B9}"/>
                </a:ext>
              </a:extLst>
            </p:cNvPr>
            <p:cNvPicPr/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018" y="3959547"/>
              <a:ext cx="2235011" cy="21773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F8150A24-648B-42F5-9571-21D6593F7A19}"/>
                </a:ext>
              </a:extLst>
            </p:cNvPr>
            <p:cNvSpPr/>
            <p:nvPr/>
          </p:nvSpPr>
          <p:spPr>
            <a:xfrm>
              <a:off x="9207916" y="3935661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"/>
                  <a:ea typeface="微软雅黑" panose="020B0503020204020204" pitchFamily="34" charset="-122"/>
                  <a:cs typeface="+mn-cs"/>
                  <a:sym typeface=""/>
                </a:rPr>
                <a:t>⑨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微软雅黑" panose="020B0503020204020204" pitchFamily="34" charset="-122"/>
                <a:cs typeface="+mn-cs"/>
                <a:sym typeface="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B4C61EF-E183-4713-B21C-1316BFC3AAA1}"/>
              </a:ext>
            </a:extLst>
          </p:cNvPr>
          <p:cNvGrpSpPr/>
          <p:nvPr/>
        </p:nvGrpSpPr>
        <p:grpSpPr>
          <a:xfrm>
            <a:off x="9965301" y="4202700"/>
            <a:ext cx="2154052" cy="2194612"/>
            <a:chOff x="9958446" y="3902960"/>
            <a:chExt cx="2154052" cy="2194612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5EF003D2-4A4D-42CB-94A8-258AF91AEFA9}"/>
                </a:ext>
              </a:extLst>
            </p:cNvPr>
            <p:cNvPicPr/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8446" y="3959548"/>
              <a:ext cx="2088927" cy="21380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5D9F9A14-7801-453F-914C-D6801F096546}"/>
                </a:ext>
              </a:extLst>
            </p:cNvPr>
            <p:cNvSpPr/>
            <p:nvPr/>
          </p:nvSpPr>
          <p:spPr>
            <a:xfrm>
              <a:off x="11517463" y="3902960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"/>
                  <a:ea typeface="微软雅黑" panose="020B0503020204020204" pitchFamily="34" charset="-122"/>
                  <a:cs typeface="+mn-cs"/>
                  <a:sym typeface=""/>
                </a:rPr>
                <a:t>⑩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微软雅黑" panose="020B0503020204020204" pitchFamily="34" charset="-122"/>
                <a:cs typeface="+mn-cs"/>
                <a:sym typeface="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0212972F-9950-457A-9722-DC7AF2263045}"/>
              </a:ext>
            </a:extLst>
          </p:cNvPr>
          <p:cNvGrpSpPr/>
          <p:nvPr/>
        </p:nvGrpSpPr>
        <p:grpSpPr>
          <a:xfrm>
            <a:off x="7547275" y="1907108"/>
            <a:ext cx="2303778" cy="2239736"/>
            <a:chOff x="7570251" y="1675860"/>
            <a:chExt cx="2303778" cy="2239736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DBFADB11-8FDC-4B29-8FE4-F897317610B5}"/>
                </a:ext>
              </a:extLst>
            </p:cNvPr>
            <p:cNvPicPr/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0251" y="1711899"/>
              <a:ext cx="2303778" cy="22036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FEF6A16-35D4-4478-A2EE-9E838AA6D7BA}"/>
                </a:ext>
              </a:extLst>
            </p:cNvPr>
            <p:cNvSpPr/>
            <p:nvPr/>
          </p:nvSpPr>
          <p:spPr>
            <a:xfrm>
              <a:off x="9278994" y="1675860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"/>
                  <a:ea typeface="微软雅黑" panose="020B0503020204020204" pitchFamily="34" charset="-122"/>
                  <a:cs typeface="+mn-cs"/>
                  <a:sym typeface=""/>
                </a:rPr>
                <a:t>④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"/>
                <a:ea typeface="微软雅黑" panose="020B0503020204020204" pitchFamily="34" charset="-122"/>
                <a:cs typeface="+mn-cs"/>
                <a:sym typeface=""/>
              </a:endParaRP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24C7F128-522A-4FF4-9C0E-5795DD64B7F1}"/>
              </a:ext>
            </a:extLst>
          </p:cNvPr>
          <p:cNvSpPr/>
          <p:nvPr/>
        </p:nvSpPr>
        <p:spPr>
          <a:xfrm>
            <a:off x="9276142" y="415118"/>
            <a:ext cx="1752403" cy="499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问卷答题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20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秒</a:t>
            </a:r>
          </a:p>
        </p:txBody>
      </p:sp>
    </p:spTree>
    <p:extLst>
      <p:ext uri="{BB962C8B-B14F-4D97-AF65-F5344CB8AC3E}">
        <p14:creationId xmlns:p14="http://schemas.microsoft.com/office/powerpoint/2010/main" val="3738582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308F63"/>
      </a:accent1>
      <a:accent2>
        <a:srgbClr val="F3B96D"/>
      </a:accent2>
      <a:accent3>
        <a:srgbClr val="5D5D5D"/>
      </a:accent3>
      <a:accent4>
        <a:srgbClr val="909090"/>
      </a:accent4>
      <a:accent5>
        <a:srgbClr val="BFBFBF"/>
      </a:accent5>
      <a:accent6>
        <a:srgbClr val="EBDECD"/>
      </a:accent6>
      <a:hlink>
        <a:srgbClr val="308F63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331</Words>
  <Application>Microsoft Office PowerPoint</Application>
  <PresentationFormat>宽屏</PresentationFormat>
  <Paragraphs>24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等线</vt:lpstr>
      <vt:lpstr>等线 Light</vt:lpstr>
      <vt:lpstr>微软雅黑</vt:lpstr>
      <vt:lpstr>Arial</vt:lpstr>
      <vt:lpstr>Wingdings</vt:lpstr>
      <vt:lpstr>Office 主题​​</vt:lpstr>
      <vt:lpstr>主题5</vt:lpstr>
      <vt:lpstr>课程导学要求 </vt:lpstr>
      <vt:lpstr>PowerPoint 演示文稿</vt:lpstr>
      <vt:lpstr>PowerPoint 演示文稿</vt:lpstr>
      <vt:lpstr>（三）更衣训练（分类并按顺序排列）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课程导学要求 </dc:title>
  <dc:creator>chenyufang_1978@163.com</dc:creator>
  <cp:lastModifiedBy>chenyufang_1978@163.com</cp:lastModifiedBy>
  <cp:revision>8</cp:revision>
  <dcterms:created xsi:type="dcterms:W3CDTF">2020-03-15T14:09:48Z</dcterms:created>
  <dcterms:modified xsi:type="dcterms:W3CDTF">2020-03-20T07:31:39Z</dcterms:modified>
</cp:coreProperties>
</file>