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E91148-5F92-4499-A70E-A01574B1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E2EDD4-15A6-4CD7-BED7-0B543A8F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10D9-B979-48FB-B303-07CE326EE21A}" type="datetimeFigureOut">
              <a:rPr lang="zh-CN" altLang="en-US" smtClean="0"/>
              <a:t>2020-03-04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377AC5-3271-4DA6-B4CB-E9CE7705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19AC03-0086-4E82-8982-D7FC0B7C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6BD1-0A1F-4C7E-9D2E-7F9CBCED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9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DCE30E5-495E-4303-9603-5F103B44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FE69-94B4-4241-B746-5BF74D802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5D88A-4EFA-4DE3-9F25-7AE71BD7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310D9-B979-48FB-B303-07CE326EE21A}" type="datetimeFigureOut">
              <a:rPr lang="zh-CN" altLang="en-US" smtClean="0"/>
              <a:t>2020-03-04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B2763-69E3-4961-ACA9-C644060B3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B11B4E-7CB8-47B5-9D66-C1A959DE0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66BD1-0A1F-4C7E-9D2E-7F9CBCED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4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6985B72-20D0-4F86-9CF7-C9E42ADA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康复护理学基础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DFEF18-A746-40F2-87AE-A583A5BB5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B6C6C70-5D83-4DA3-8683-C0FBEF51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A9722D-BCA1-4756-9803-D2AF6E27C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F3A160F-754B-4D8D-8983-261D0046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E3A915-DEF4-4E4D-9687-0432B688B4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2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BCA162D-8568-40C3-AFB3-36C26088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9C5EF8-06ED-44CD-85DD-57A76A7E8C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7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3E8D453-E292-4828-ADA4-9D8ED9F2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>
                <a:cs typeface="+mn-ea"/>
                <a:sym typeface="+mn-lt"/>
              </a:rPr>
              <a:t> 三、肌张力评定</a:t>
            </a:r>
            <a:endParaRPr lang="zh-CN" altLang="en-US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D9D070-5D24-408E-A611-2DE3246AF2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8A1AB6F-EEE1-42EC-8ADB-E8CE502E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/>
              <a:t>           </a:t>
            </a:r>
            <a:r>
              <a:rPr lang="en-US" altLang="zh-CN" sz="3200"/>
              <a:t>1</a:t>
            </a:r>
            <a:r>
              <a:rPr lang="zh-CN" altLang="en-US" sz="3200"/>
              <a:t>、肌张力的评定</a:t>
            </a:r>
            <a:endParaRPr lang="zh-CN" altLang="en-US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3F9253-B803-466C-B063-19B251A06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4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5DE67E5-C1B4-4611-8928-FED05CCE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ea typeface="楷体_GB2312" pitchFamily="49" charset="-122"/>
              </a:rPr>
              <a:t> </a:t>
            </a:r>
            <a:r>
              <a:rPr lang="zh-CN" altLang="en-US" sz="3200">
                <a:latin typeface="+mn-ea"/>
                <a:ea typeface="+mn-ea"/>
              </a:rPr>
              <a:t>肌张力的手法检查</a:t>
            </a:r>
            <a:endParaRPr lang="zh-CN" altLang="en-US" sz="3200" dirty="0">
              <a:latin typeface="+mn-ea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F5CFA9-DCB7-452E-B25C-92FEF98D1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8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6FD08E0-3F7A-4DA0-A9B2-E5116761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F19CC8-346C-4869-A880-163BD8E88D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9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E9EF852-4E9F-4FBB-881F-E5AD98F1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863C58-0170-4252-B22D-026FAC83FD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2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8CCB042-FDCD-4FFA-B8B2-1F2DCD78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E55139-30BC-4354-B4A5-088214E26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1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9EE79E7-6233-4C47-ACC7-65207E10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0EB21B-69C0-4CAD-B9F1-44097A983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CA9C3AB-A66D-4EB8-880E-8D8EE9AE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F81C19-EDCA-4713-BB27-89424E5CB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FBB2326-A669-4282-8A8B-CBD6D76F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>
                <a:solidFill>
                  <a:srgbClr val="333399"/>
                </a:solidFill>
                <a:cs typeface="+mn-ea"/>
                <a:sym typeface="+mn-lt"/>
              </a:rPr>
              <a:t>四、肌痉挛的护理</a:t>
            </a:r>
            <a:br>
              <a:rPr lang="zh-CN" altLang="en-US">
                <a:solidFill>
                  <a:srgbClr val="333399"/>
                </a:solidFill>
                <a:cs typeface="+mn-ea"/>
                <a:sym typeface="+mn-lt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4EF5DE-BA96-4BFC-B41E-2248879CB6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5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E45415F-96AA-48C1-8D47-78249FD1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94F855-0FF1-4523-BDEB-3CA990B2F8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99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A985C3E-B69F-45D2-9843-188DFA6C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>
                <a:latin typeface="+mn-ea"/>
                <a:ea typeface="+mn-ea"/>
              </a:rPr>
              <a:t>休息</a:t>
            </a:r>
            <a:r>
              <a:rPr lang="en-US" altLang="zh-CN" sz="6600">
                <a:latin typeface="+mn-ea"/>
                <a:ea typeface="+mn-ea"/>
              </a:rPr>
              <a:t>10</a:t>
            </a:r>
            <a:r>
              <a:rPr lang="zh-CN" altLang="en-US" sz="6600">
                <a:latin typeface="+mn-ea"/>
                <a:ea typeface="+mn-ea"/>
              </a:rPr>
              <a:t>分钟。。。</a:t>
            </a:r>
            <a:endParaRPr lang="zh-CN" altLang="en-US" sz="6600" dirty="0">
              <a:latin typeface="+mn-ea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EA8C3E-4165-4DE8-B87E-BA62EE75C6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3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F071820-09EF-471B-AC1E-506A6020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zh-CN" altLang="en-US" kern="0">
                <a:cs typeface="+mn-ea"/>
                <a:sym typeface="+mn-lt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BD9F9F-AF08-4A59-B337-1A9D9D3B8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003DBC7-5A8C-44E1-A580-F6B72979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E91758-032B-4D79-AA67-F3A96ECD1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3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B64F33D-813D-4B19-8987-9F921A3E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3200">
                <a:latin typeface="+mn-ea"/>
                <a:ea typeface="+mn-ea"/>
                <a:cs typeface="+mn-ea"/>
                <a:sym typeface="+mn-lt"/>
              </a:rPr>
              <a:t>二</a:t>
            </a:r>
            <a:r>
              <a:rPr lang="zh-CN" altLang="en-US" sz="3200" b="1">
                <a:latin typeface="+mn-ea"/>
                <a:ea typeface="+mn-ea"/>
                <a:cs typeface="+mn-ea"/>
                <a:sym typeface="+mn-lt"/>
              </a:rPr>
              <a:t>、关节活动度分类</a:t>
            </a:r>
            <a:endParaRPr lang="zh-CN" altLang="en-US" sz="3200" b="1" dirty="0">
              <a:latin typeface="+mn-ea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098B2B-11EF-41F0-9C18-0D96952688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37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7CD5C0C-F7BE-40DF-8ED0-D8661D93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DC65DC-DF87-4216-B37C-CFCAEF52A9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5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0815AE5-6AA1-467F-B64F-314EE00A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4E9D65-F3AA-49E5-BAF2-3F77457731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2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75EB71B-6034-41E2-933C-C6177265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>
                <a:latin typeface="+mn-ea"/>
                <a:ea typeface="+mn-ea"/>
                <a:cs typeface="+mn-ea"/>
                <a:sym typeface="+mn-lt"/>
              </a:rPr>
              <a:t>三、关节的运动形式</a:t>
            </a:r>
            <a:endParaRPr lang="zh-CN" altLang="en-US" sz="3200" dirty="0">
              <a:latin typeface="+mn-ea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7D6BE5-E809-4822-BB22-5197AC0A43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61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32D689F-5ABE-43A3-9591-EFEE128D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E71B37-3F05-4E99-85E0-F1AA701B90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562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A308B4-4A44-453E-973E-0D83F49C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245AD2-8010-4B32-9D09-C06AD94F5A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24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DA8CAE8-7C20-4A1F-B827-3AF6426D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D402C1-BCD4-467E-976B-FC3B14DFC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4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414FFE7-89F4-4DAC-B897-2D86911C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0951B5-86E5-4C07-9668-62339D518C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88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A5BF262-C4D1-4A46-ABCC-A9C899D64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200">
                <a:latin typeface="微软雅黑" pitchFamily="34" charset="-122"/>
                <a:ea typeface="微软雅黑" pitchFamily="34" charset="-122"/>
              </a:rPr>
              <a:t>五、关节活动度评定的主要目的</a:t>
            </a:r>
            <a:r>
              <a:rPr kumimoji="1" lang="en-US" altLang="zh-CN" sz="3200">
                <a:latin typeface="微软雅黑" pitchFamily="34" charset="-122"/>
                <a:ea typeface="微软雅黑" pitchFamily="34" charset="-122"/>
              </a:rPr>
              <a:t>:</a:t>
            </a:r>
            <a:br>
              <a:rPr kumimoji="1" lang="en-US" altLang="zh-CN">
                <a:solidFill>
                  <a:srgbClr val="6600FF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EFACF5-8351-4F0B-A29A-FAFBBE752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31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66999BD-9B7B-4990-A016-1CC66518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CN" altLang="en-US" sz="4000">
                <a:latin typeface="+mn-lt"/>
                <a:ea typeface="+mn-ea"/>
                <a:cs typeface="+mn-ea"/>
                <a:sym typeface="+mn-lt"/>
              </a:rPr>
              <a:t>六、</a:t>
            </a:r>
            <a:r>
              <a:rPr lang="en-US" altLang="zh-CN" sz="4000" b="1">
                <a:latin typeface="+mn-lt"/>
                <a:ea typeface="+mn-ea"/>
                <a:cs typeface="+mn-ea"/>
                <a:sym typeface="+mn-lt"/>
              </a:rPr>
              <a:t>ROM </a:t>
            </a:r>
            <a:r>
              <a:rPr lang="zh-CN" altLang="en-US" sz="4000" b="1">
                <a:latin typeface="+mn-lt"/>
                <a:ea typeface="+mn-ea"/>
                <a:cs typeface="+mn-ea"/>
                <a:sym typeface="+mn-lt"/>
              </a:rPr>
              <a:t>测量方法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16B690-E20D-4EC8-92A1-93F3114A1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3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5AEAD87-C9C0-4818-AD98-85152176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测量工具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16CB20-441D-4C30-AA35-2362012856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681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4A1AFA2-FE51-4BA6-982C-1B882499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465268-CB4D-4EE0-9CFB-4D4227BBEF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31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116A42B-8DD6-4C1C-916A-95FC204F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6AE26A-B39F-4EC7-9D4F-73EAA9859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25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0E31E7D-16C8-421F-BC92-039BE130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BAC966-58EF-4DFE-AB09-689AA44AB0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96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5A6B8B5-C259-491B-B911-64C4416B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0C0BAF-505A-4226-A617-39AAD7B9E6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8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4A87CF7-DBC1-477B-A906-BF57619A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七、结果分析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92CB34-9E76-4405-8DD2-81F05DD6E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8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8012737-7E70-40C7-915E-2EB4A18A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33350" eaLnBrk="1" hangingPunct="1">
              <a:lnSpc>
                <a:spcPct val="150000"/>
              </a:lnSpc>
            </a:pPr>
            <a:r>
              <a:rPr lang="en-US" altLang="zh-CN" sz="3100" b="1">
                <a:solidFill>
                  <a:schemeClr val="tx1"/>
                </a:solidFill>
                <a:latin typeface="+mn-ea"/>
                <a:ea typeface="+mn-ea"/>
                <a:cs typeface="+mn-ea"/>
                <a:sym typeface="+mn-lt"/>
              </a:rPr>
              <a:t>1</a:t>
            </a:r>
            <a:r>
              <a:rPr lang="zh-CN" altLang="en-US" sz="3100" b="1">
                <a:solidFill>
                  <a:schemeClr val="tx1"/>
                </a:solidFill>
                <a:latin typeface="+mn-ea"/>
                <a:ea typeface="+mn-ea"/>
                <a:cs typeface="+mn-ea"/>
                <a:sym typeface="+mn-lt"/>
              </a:rPr>
              <a:t>、徒手肌力检查的级别判定依据是</a:t>
            </a:r>
            <a:br>
              <a:rPr lang="en-US" altLang="zh-CN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br>
              <a:rPr lang="en-US" altLang="zh-CN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、阻力因素     </a:t>
            </a:r>
            <a:br>
              <a:rPr lang="en-US" altLang="zh-CN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、重力因素     </a:t>
            </a:r>
            <a:br>
              <a:rPr lang="en-US" altLang="zh-CN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、视觉感知     </a:t>
            </a:r>
            <a:br>
              <a:rPr lang="en-US" altLang="zh-CN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zh-CN" altLang="en-US" sz="31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、触觉感知      </a:t>
            </a:r>
            <a:br>
              <a:rPr lang="zh-CN" altLang="en-US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5C1318-A569-4668-8D96-068C7DADD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56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6CEA486-375B-43EE-9D79-A2BA084B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八、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ROM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障碍的护理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14587B-0F8C-44A0-9E23-69BF16D34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8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F1F2F9A-E573-46F7-89B5-360A4675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、器械运动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80CBD3-9E8F-47AC-948C-DBB6397CAF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1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02AD069-8300-42E4-B749-060C4FC3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30A6DF-6D3F-4031-A84B-D5FDD8D76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7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27F2962-8424-40D4-AC08-CAA8D241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                               常见功能障碍的护理</a:t>
            </a:r>
            <a:endParaRPr lang="zh-CN" altLang="en-US" sz="3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61D15F-3C23-4D32-9A3E-A71875C525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2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6E0BD15-B469-4B46-87D2-04B4BA4B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42256B-609D-4225-B4DD-4936EB011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C21E7F0-B21D-4749-9EC3-AEF1C4FF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278B97-B4AC-4DE8-B34B-E9A966916A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A60B793-B062-4E03-8793-C9070EEE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D8227E-55DE-451B-AC65-86DB205FB9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E396335-F0ED-43B2-BA2C-5CCE7FAC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47A2B9-8E0A-4D77-A1B4-ABC00A223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5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476CB26-BB36-4C59-A155-436C33E3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                               </a:t>
            </a:r>
            <a:r>
              <a:rPr lang="zh-CN" altLang="en-US" sz="4000"/>
              <a:t>常见功能障碍的护理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B93B4-E9DF-4424-90C8-67908B200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9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7B65937-E859-4E92-A19D-A85A514C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0AEB8B-3626-40BE-AEEF-3B5D67C6E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8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宽屏</PresentationFormat>
  <Paragraphs>18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9" baseType="lpstr">
      <vt:lpstr>等线</vt:lpstr>
      <vt:lpstr>等线 Light</vt:lpstr>
      <vt:lpstr>微软雅黑</vt:lpstr>
      <vt:lpstr>Arial</vt:lpstr>
      <vt:lpstr>Office 主题​​</vt:lpstr>
      <vt:lpstr>康复护理学基础</vt:lpstr>
      <vt:lpstr>PowerPoint 演示文稿</vt:lpstr>
      <vt:lpstr>PowerPoint 演示文稿</vt:lpstr>
      <vt:lpstr>1、徒手肌力检查的级别判定依据是  A、阻力因素      B、重力因素      C、视觉感知      D、触觉感知       </vt:lpstr>
      <vt:lpstr>PowerPoint 演示文稿</vt:lpstr>
      <vt:lpstr>PowerPoint 演示文稿</vt:lpstr>
      <vt:lpstr>PowerPoint 演示文稿</vt:lpstr>
      <vt:lpstr>                               常见功能障碍的护理</vt:lpstr>
      <vt:lpstr>PowerPoint 演示文稿</vt:lpstr>
      <vt:lpstr>PowerPoint 演示文稿</vt:lpstr>
      <vt:lpstr>PowerPoint 演示文稿</vt:lpstr>
      <vt:lpstr>PowerPoint 演示文稿</vt:lpstr>
      <vt:lpstr> 三、肌张力评定</vt:lpstr>
      <vt:lpstr>           1、肌张力的评定</vt:lpstr>
      <vt:lpstr> 肌张力的手法检查</vt:lpstr>
      <vt:lpstr>PowerPoint 演示文稿</vt:lpstr>
      <vt:lpstr>PowerPoint 演示文稿</vt:lpstr>
      <vt:lpstr>PowerPoint 演示文稿</vt:lpstr>
      <vt:lpstr>PowerPoint 演示文稿</vt:lpstr>
      <vt:lpstr>四、肌痉挛的护理 </vt:lpstr>
      <vt:lpstr>PowerPoint 演示文稿</vt:lpstr>
      <vt:lpstr>休息10分钟。。。</vt:lpstr>
      <vt:lpstr> </vt:lpstr>
      <vt:lpstr>PowerPoint 演示文稿</vt:lpstr>
      <vt:lpstr>二、关节活动度分类</vt:lpstr>
      <vt:lpstr>PowerPoint 演示文稿</vt:lpstr>
      <vt:lpstr>PowerPoint 演示文稿</vt:lpstr>
      <vt:lpstr>三、关节的运动形式</vt:lpstr>
      <vt:lpstr>PowerPoint 演示文稿</vt:lpstr>
      <vt:lpstr>PowerPoint 演示文稿</vt:lpstr>
      <vt:lpstr>PowerPoint 演示文稿</vt:lpstr>
      <vt:lpstr>五、关节活动度评定的主要目的: </vt:lpstr>
      <vt:lpstr>六、ROM 测量方法</vt:lpstr>
      <vt:lpstr>测量工具</vt:lpstr>
      <vt:lpstr>PowerPoint 演示文稿</vt:lpstr>
      <vt:lpstr>PowerPoint 演示文稿</vt:lpstr>
      <vt:lpstr>PowerPoint 演示文稿</vt:lpstr>
      <vt:lpstr>PowerPoint 演示文稿</vt:lpstr>
      <vt:lpstr>七、结果分析</vt:lpstr>
      <vt:lpstr>八、ROM障碍的护理</vt:lpstr>
      <vt:lpstr>2、器械运动</vt:lpstr>
      <vt:lpstr>PowerPoint 演示文稿</vt:lpstr>
      <vt:lpstr>                               常见功能障碍的护理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康复护理学基础</dc:title>
  <dc:creator>469333876@qq.com</dc:creator>
  <cp:lastModifiedBy>469333876@qq.com</cp:lastModifiedBy>
  <cp:revision>1</cp:revision>
  <dcterms:created xsi:type="dcterms:W3CDTF">2020-03-04T14:58:56Z</dcterms:created>
  <dcterms:modified xsi:type="dcterms:W3CDTF">2020-03-04T14:58:56Z</dcterms:modified>
</cp:coreProperties>
</file>