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214E03-8EC0-45E2-B9D0-E0B0483C7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301FB6D-7836-4763-887E-57D3D64B9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AA8BB-F1D6-45ED-B740-847FC9964441}" type="datetimeFigureOut">
              <a:rPr lang="zh-CN" altLang="en-US" smtClean="0"/>
              <a:t>2020-03-03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277557-DAC6-47DB-A2A8-7A251CF29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F88D6AD-AC53-4119-B7CB-338DA81AF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6FDA-4D9D-43AA-BE38-624D5D0087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825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9AFDA9C-A4E2-43F9-8045-4CD4BEC74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75346F-F622-4B1B-AE28-FC07DDA5C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E5026B-61A4-48CA-ACEF-DC1440F4AD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AA8BB-F1D6-45ED-B740-847FC9964441}" type="datetimeFigureOut">
              <a:rPr lang="zh-CN" altLang="en-US" smtClean="0"/>
              <a:t>2020-03-03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548327-0428-4DE9-81A9-77CDD82C95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B97265-8319-4BE7-9575-D3AF387F2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F6FDA-4D9D-43AA-BE38-624D5D0087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08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72582A7-BFC8-42CF-B1B7-69A610080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6E209F6-7048-4224-8E41-B29B881024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30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D0B3932-DBF1-4616-8247-F143ECFF5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90D997F-A397-40C1-9B60-9F96515DBA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32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77AF4026-6155-41E1-95D7-3CF984AF2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B7D85D8-32FC-471C-9A20-94B80DF71C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52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8420544-9D81-4F81-9ACC-5FDBA8B69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9772498-8DB7-4319-B959-38C40FCF20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70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4CBA3A6-0B10-49F3-A37D-33B4D9F8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b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</a:br>
            <a:b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zh-CN" altLang="zh-CN" sz="31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r>
              <a:rPr lang="zh-CN" altLang="en-US" sz="31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、评估患者</a:t>
            </a:r>
            <a:br>
              <a:rPr lang="zh-CN" altLang="en-US" sz="31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zh-CN" altLang="zh-CN" sz="31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r>
              <a:rPr lang="zh-CN" altLang="en-US" sz="31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、患者准备</a:t>
            </a:r>
            <a:br>
              <a:rPr lang="zh-CN" altLang="en-US" sz="31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zh-CN" altLang="zh-CN" sz="31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r>
              <a:rPr lang="zh-CN" altLang="en-US" sz="31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、护士准备</a:t>
            </a:r>
            <a:br>
              <a:rPr lang="zh-CN" altLang="en-US" sz="31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zh-CN" altLang="zh-CN" sz="31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r>
              <a:rPr lang="zh-CN" altLang="en-US" sz="31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、用物准备</a:t>
            </a:r>
            <a:br>
              <a:rPr lang="zh-CN" altLang="en-US" sz="31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zh-CN" altLang="zh-CN" sz="31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5</a:t>
            </a:r>
            <a:r>
              <a:rPr lang="zh-CN" altLang="en-US" sz="31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、环境准备</a:t>
            </a:r>
            <a:br>
              <a:rPr lang="zh-CN" altLang="en-US" sz="31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</a:br>
            <a:endParaRPr lang="zh-CN" altLang="en-US" sz="3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3650531-AF6E-4DF5-8B75-1E3BED27E9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8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C92BC4D-719A-4D2A-A890-3857D9F9B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AB6DB46-1D30-4B0F-9269-20A22F2DD4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90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ACED6C67-D329-4B42-97BF-130D1CF69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F59C017-9838-4C90-8C8D-2BAA955B3C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04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22AC92AF-AEBA-456E-A5BB-31003DEA6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在家的你们。。。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A1591CA-9836-48B3-AE42-D61F662919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79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145B5B6-E9D5-4C93-BED9-57334DAB5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四、</a:t>
            </a:r>
            <a:r>
              <a:rPr lang="zh-CN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结果判断 </a:t>
            </a:r>
            <a:endParaRPr lang="zh-CN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1E0D56F-90F8-4780-A2D9-081A3392F4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81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2207E5C3-2AB0-402F-BCD1-B0C94EFA6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五、皮内注射法</a:t>
            </a:r>
            <a:r>
              <a:rPr lang="zh-CN" altLang="zh-CN" sz="3200" b="1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-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注意事项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F4E97C1-7A95-4483-92EC-7A23314130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84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6C15D4C-FB7A-4376-8BF5-B27851B0C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20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导课案例：</a:t>
            </a:r>
            <a:b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    患者，女性，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19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岁，诊断为Ⅰ型糖尿病。</a:t>
            </a:r>
            <a:b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医嘱：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三餐前，注射短效胰岛素（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5u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）。</a:t>
            </a:r>
            <a:b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思考：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如何对患者进行胰岛素注射？</a:t>
            </a:r>
            <a:b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18A33D8-6CB8-4821-AB47-CB8E681169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02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339A397-6C04-47A5-BAFF-CE32458BE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</a:t>
            </a:r>
            <a:r>
              <a:rPr lang="zh-CN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同时注射几种药液时，下列说法错误的是</a:t>
            </a:r>
            <a:b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</a:br>
            <a:b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A.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注射应慢</a:t>
            </a:r>
            <a:b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B.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解除思想顾虑</a:t>
            </a:r>
            <a:b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C.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减轻疼痛</a:t>
            </a:r>
            <a:b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D.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先注射刺激性强的药物</a:t>
            </a:r>
            <a:b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E.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分散注意力</a:t>
            </a:r>
            <a:b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</a:br>
            <a:endParaRPr lang="zh-CN" altLang="en-US" sz="2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B729233-F921-40D7-A34A-C7E1F436F1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97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C9AF297-FE25-4F04-A127-E98AA69F5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36252D1-BEE9-45EE-9CC7-627BCB95D6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76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75A484F-7A41-4FFF-AF4A-72820D19D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11ACBE8-13AC-477C-8149-3A900D47CF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01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6FC0E4A-DB3F-4C13-B957-B6DC64D35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F6180BE-3378-46E0-8C92-5651981950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30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AE50A630-88F2-4EA4-AC9E-7EEFA40F8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C269EC4-EDFC-42C8-B7AF-D2DAED3733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0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FBE084A-3032-4706-B599-F87CFEC14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上臂三角肌下缘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32CA142-F677-4647-B385-625A3F4CC4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90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A363CC69-0AAF-4D24-9557-E90C8134F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两侧腹壁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1B93580-22EF-47CA-85C0-48C14747F4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24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7C5F8C39-8495-48DE-B08A-5C6D1E860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74960AB-A1E4-4056-941D-4291FA6728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44492"/>
      </p:ext>
    </p:extLst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6CB651B-A623-466F-80BA-D3D23CB53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A254EBA-C393-4DA3-AFDE-86C29A11C5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89647"/>
      </p:ext>
    </p:extLst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66F5CF6-4DB5-4C02-8366-908435DA5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E994D29-4E19-47BF-B197-0EFD9CF0E2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72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162B026-EDAA-41BD-B260-7F8DAF034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CC3357F-2A38-4898-86EE-8FB02E11CE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3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9B560F8-FEF7-4A8F-9FAE-7A6E392EF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	</a:t>
            </a:r>
            <a:r>
              <a:rPr lang="zh-CN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注射时防止感染的主要措施是</a:t>
            </a:r>
            <a:b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</a:br>
            <a:br>
              <a:rPr lang="zh-CN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A.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选择无钩、无弯曲的锐利针头</a:t>
            </a:r>
            <a:b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B.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注意药物配伍禁忌</a:t>
            </a:r>
            <a:b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C.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注射前洗手、戴口罩，注射时皮肤消毒直径在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5cm 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以上</a:t>
            </a:r>
            <a:b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D.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不可在硬结、瘢痕处进针</a:t>
            </a:r>
            <a:b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E.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不可使用变色、混浊的药</a:t>
            </a:r>
            <a:b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</a:b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DE1C642-1A3D-4060-8F7F-D16111DC39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009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8BBDAFA-2E0D-4DA5-B675-CFEF1DC43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18E22D5-A853-46E8-B084-DD92540858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6028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27922302-00CE-4DAA-98EB-8D2EC563C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1F57977-0C50-48AB-9FFC-4DC0CC494B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71289"/>
      </p:ext>
    </p:extLst>
  </p:cSld>
  <p:clrMapOvr>
    <a:masterClrMapping/>
  </p:clrMapOvr>
  <p:transition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5D67674-516C-408D-A9CA-E350E1A59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72E7F5E-989F-4210-A6A6-5EDAFD362D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48891"/>
      </p:ext>
    </p:extLst>
  </p:cSld>
  <p:clrMapOvr>
    <a:masterClrMapping/>
  </p:clrMapOvr>
  <p:transition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A6DE22C-FE6C-4140-B0B1-49C9EC261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F21DA88-7F32-46A4-AB08-C11498691F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383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82726EA-0D7D-4BCC-8422-FAB3D323D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2C4A809-1E0B-4E3A-88E5-C0A8AB2B8E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247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1774E9E-24D2-4FFD-A7A5-038BD5E00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37BA976-C887-4E79-8B12-6DEB551347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21232"/>
      </p:ext>
    </p:extLst>
  </p:cSld>
  <p:clrMapOvr>
    <a:masterClrMapping/>
  </p:clrMapOvr>
  <p:transition>
    <p:push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A4FB227-E1F3-4A80-AE93-AA808E7D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6E6C524-72C1-4910-95F8-5D4625FF44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063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595E740-6C0D-42D8-8DA1-F539B44BD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C760CF8-3DCD-4C50-A55F-0A5B58C58E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02314"/>
      </p:ext>
    </p:extLst>
  </p:cSld>
  <p:clrMapOvr>
    <a:masterClrMapping/>
  </p:clrMapOvr>
  <p:transition>
    <p:push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1813CD1-91F3-48E3-B432-91D4B2FA0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04B755A-BDEF-4F75-95EC-BA2469C994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521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3238EC1-B87B-444D-B49A-0263DD3DB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F6B082D-3221-4F35-B625-2BCB0B9BFC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17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5A6091E-931B-41F9-8417-56C142B7E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4.	</a:t>
            </a:r>
            <a:r>
              <a:rPr lang="zh-CN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自安瓿内吸取药液的方法，错误的是</a:t>
            </a:r>
            <a:b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</a:br>
            <a:b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A.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仔细查对</a:t>
            </a:r>
            <a:b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B.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将安瓿尖端药液弹至体部</a:t>
            </a:r>
            <a:b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C.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用砂轮在颈部划一锯痕，折断安瓿</a:t>
            </a:r>
            <a:b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D.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将针头斜面向下放入安瓿内的液面下吸药</a:t>
            </a:r>
            <a:b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E.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吸药时手不能握住活塞</a:t>
            </a:r>
            <a:b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</a:b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8A74CBB-1131-4713-835B-BFDC9A15D1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173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D8E05F3-8888-4FE7-92DE-73EE637EC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2C60948-B40B-46CF-8540-B0792F7493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347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247CBB9B-EC06-4CD7-9E41-E5442E11C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B44EBC0-0793-4808-ABFF-3F1D7F6A0E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688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A779FD2-243A-47E7-A432-22A1401A5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C550515-D5EF-443F-BFEA-F555208B6D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417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F03561E-60B3-4F2B-9960-BF60919D4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105EEF4-3028-48D7-B15F-D1589093DB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121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2532AC24-1A2D-4530-BCBE-EB2B4B967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3359135-4E53-4863-879F-B67A3D3CBE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41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234648A-0B27-489C-811A-E093B7B04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注射给药法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5B879D4-EF49-45A5-99D3-1A5D4B5C5F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91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E0D1B9B-20D4-492D-8346-26BD7748A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B0508A5-4BCE-4461-A6BF-811620D267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16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D0A84ED-5863-4532-95B9-26610D8AA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9BEC094-16AA-4A95-A315-A1C477EFBB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21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183F323-AEBC-4874-94A6-A37DAF7E1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br>
              <a:rPr lang="zh-CN" altLang="en-US" kern="0">
                <a:cs typeface="+mn-ea"/>
                <a:sym typeface="+mn-lt"/>
              </a:rPr>
            </a:b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1D48A3C-60BF-49AD-96C1-F455B0FCD8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53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FB30CC3-D8E3-459D-96D9-1F7F4E0C5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DD19250-6E50-463B-B004-82F3570F16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84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Microsoft Office PowerPoint</Application>
  <PresentationFormat>宽屏</PresentationFormat>
  <Paragraphs>12</Paragraphs>
  <Slides>44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49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2.同时注射几种药液时，下列说法错误的是  A.注射应慢 B.解除思想顾虑 C.减轻疼痛 D.先注射刺激性强的药物 E.分散注意力 </vt:lpstr>
      <vt:lpstr>3. 注射时防止感染的主要措施是  A.选择无钩、无弯曲的锐利针头 B.注意药物配伍禁忌 C.注射前洗手、戴口罩，注射时皮肤消毒直径在5cm 以上 D.不可在硬结、瘢痕处进针 E.不可使用变色、混浊的药 </vt:lpstr>
      <vt:lpstr>4. 自安瓿内吸取药液的方法，错误的是  A.仔细查对 B.将安瓿尖端药液弹至体部 C.用砂轮在颈部划一锯痕，折断安瓿 D.将针头斜面向下放入安瓿内的液面下吸药 E.吸药时手不能握住活塞 </vt:lpstr>
      <vt:lpstr>注射给药法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  <vt:lpstr>  1、评估患者 2、患者准备 3、护士准备 4、用物准备 5、环境准备 </vt:lpstr>
      <vt:lpstr>PowerPoint 演示文稿</vt:lpstr>
      <vt:lpstr>PowerPoint 演示文稿</vt:lpstr>
      <vt:lpstr>在家的你们。。。</vt:lpstr>
      <vt:lpstr>四、结果判断 </vt:lpstr>
      <vt:lpstr>五、皮内注射法-注意事项</vt:lpstr>
      <vt:lpstr>导课案例：            患者，女性，19岁，诊断为Ⅰ型糖尿病。 医嘱：三餐前，注射短效胰岛素（5u）。 思考：如何对患者进行胰岛素注射？ </vt:lpstr>
      <vt:lpstr>PowerPoint 演示文稿</vt:lpstr>
      <vt:lpstr>PowerPoint 演示文稿</vt:lpstr>
      <vt:lpstr>PowerPoint 演示文稿</vt:lpstr>
      <vt:lpstr>PowerPoint 演示文稿</vt:lpstr>
      <vt:lpstr>上臂三角肌下缘 </vt:lpstr>
      <vt:lpstr>两侧腹壁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469333876@qq.com</dc:creator>
  <cp:lastModifiedBy>469333876@qq.com</cp:lastModifiedBy>
  <cp:revision>1</cp:revision>
  <dcterms:created xsi:type="dcterms:W3CDTF">2020-03-03T15:50:45Z</dcterms:created>
  <dcterms:modified xsi:type="dcterms:W3CDTF">2020-03-03T15:50:45Z</dcterms:modified>
</cp:coreProperties>
</file>