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handoutMasterIdLst>
    <p:handoutMasterId r:id="rId54"/>
  </p:handoutMasterIdLst>
  <p:sldIdLst>
    <p:sldId id="256" r:id="rId3"/>
    <p:sldId id="279" r:id="rId4"/>
    <p:sldId id="278" r:id="rId5"/>
    <p:sldId id="369" r:id="rId7"/>
    <p:sldId id="288" r:id="rId8"/>
    <p:sldId id="269" r:id="rId9"/>
    <p:sldId id="258" r:id="rId10"/>
    <p:sldId id="367" r:id="rId11"/>
    <p:sldId id="290" r:id="rId12"/>
    <p:sldId id="293" r:id="rId13"/>
    <p:sldId id="294" r:id="rId14"/>
    <p:sldId id="295" r:id="rId15"/>
    <p:sldId id="298" r:id="rId16"/>
    <p:sldId id="300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70" r:id="rId25"/>
    <p:sldId id="371" r:id="rId26"/>
    <p:sldId id="364" r:id="rId27"/>
    <p:sldId id="372" r:id="rId28"/>
    <p:sldId id="312" r:id="rId29"/>
    <p:sldId id="315" r:id="rId30"/>
    <p:sldId id="317" r:id="rId31"/>
    <p:sldId id="326" r:id="rId32"/>
    <p:sldId id="333" r:id="rId33"/>
    <p:sldId id="334" r:id="rId34"/>
    <p:sldId id="335" r:id="rId35"/>
    <p:sldId id="336" r:id="rId36"/>
    <p:sldId id="337" r:id="rId37"/>
    <p:sldId id="375" r:id="rId38"/>
    <p:sldId id="365" r:id="rId39"/>
    <p:sldId id="338" r:id="rId40"/>
    <p:sldId id="339" r:id="rId41"/>
    <p:sldId id="341" r:id="rId42"/>
    <p:sldId id="348" r:id="rId43"/>
    <p:sldId id="350" r:id="rId44"/>
    <p:sldId id="352" r:id="rId45"/>
    <p:sldId id="353" r:id="rId46"/>
    <p:sldId id="313" r:id="rId47"/>
    <p:sldId id="373" r:id="rId48"/>
    <p:sldId id="374" r:id="rId49"/>
    <p:sldId id="357" r:id="rId50"/>
    <p:sldId id="354" r:id="rId51"/>
    <p:sldId id="356" r:id="rId52"/>
    <p:sldId id="277" r:id="rId53"/>
  </p:sldIdLst>
  <p:sldSz cx="12192000" cy="6858000"/>
  <p:notesSz cx="6858000" cy="9144000"/>
  <p:custDataLst>
    <p:tags r:id="rId5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F33"/>
    <a:srgbClr val="F1DECB"/>
    <a:srgbClr val="311A5A"/>
    <a:srgbClr val="3D2070"/>
    <a:srgbClr val="514A88"/>
    <a:srgbClr val="A0F2FE"/>
    <a:srgbClr val="2F0256"/>
    <a:srgbClr val="1E0139"/>
    <a:srgbClr val="331A69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35" autoAdjust="0"/>
    <p:restoredTop sz="96182" autoAdjust="0"/>
  </p:normalViewPr>
  <p:slideViewPr>
    <p:cSldViewPr snapToGrid="0">
      <p:cViewPr varScale="1">
        <p:scale>
          <a:sx n="91" d="100"/>
          <a:sy n="91" d="100"/>
        </p:scale>
        <p:origin x="96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8" Type="http://schemas.openxmlformats.org/officeDocument/2006/relationships/tags" Target="tags/tag30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r>
              <a:rPr lang="zh-CN" altLang="en-US"/>
              <a:t>，让</a:t>
            </a:r>
            <a:r>
              <a:rPr lang="en-US" altLang="zh-CN"/>
              <a:t>PPT</a:t>
            </a:r>
            <a:r>
              <a:rPr lang="zh-CN" altLang="en-US"/>
              <a:t>设计简单起来！</a:t>
            </a:r>
            <a:endParaRPr lang="en-US" altLang="zh-CN"/>
          </a:p>
          <a:p>
            <a:r>
              <a:rPr lang="en-US" altLang="zh-CN"/>
              <a:t>iSlide,</a:t>
            </a:r>
            <a:r>
              <a:rPr lang="zh-CN" altLang="en-US"/>
              <a:t> </a:t>
            </a:r>
            <a:r>
              <a:rPr lang="en-US" altLang="zh-CN"/>
              <a:t>Make</a:t>
            </a:r>
            <a:r>
              <a:rPr lang="zh-CN" altLang="en-US"/>
              <a:t> </a:t>
            </a:r>
            <a:r>
              <a:rPr lang="en-US" altLang="zh-CN"/>
              <a:t>PowerPoint Design Simple!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r>
              <a:rPr lang="zh-CN" altLang="en-US"/>
              <a:t>，让</a:t>
            </a:r>
            <a:r>
              <a:rPr lang="en-US" altLang="zh-CN"/>
              <a:t>PPT</a:t>
            </a:r>
            <a:r>
              <a:rPr lang="zh-CN" altLang="en-US"/>
              <a:t>设计简单起来！</a:t>
            </a:r>
            <a:endParaRPr lang="en-US" altLang="zh-CN"/>
          </a:p>
          <a:p>
            <a:r>
              <a:rPr lang="en-US" altLang="zh-CN"/>
              <a:t>iSlide,</a:t>
            </a:r>
            <a:r>
              <a:rPr lang="zh-CN" altLang="en-US"/>
              <a:t> </a:t>
            </a:r>
            <a:r>
              <a:rPr lang="en-US" altLang="zh-CN"/>
              <a:t>Make</a:t>
            </a:r>
            <a:r>
              <a:rPr lang="zh-CN" altLang="en-US"/>
              <a:t> </a:t>
            </a:r>
            <a:r>
              <a:rPr lang="en-US" altLang="zh-CN"/>
              <a:t>PowerPoint Design Simple!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45058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4710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49154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4915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zh-CN" altLang="en-US" b="1" dirty="0">
                <a:solidFill>
                  <a:srgbClr val="FFFF00"/>
                </a:solidFill>
              </a:rPr>
              <a:t>尸冷（</a:t>
            </a:r>
            <a:r>
              <a:rPr lang="en-US" altLang="zh-CN" b="1" dirty="0">
                <a:solidFill>
                  <a:srgbClr val="FFFF00"/>
                </a:solidFill>
              </a:rPr>
              <a:t>algor mortis</a:t>
            </a:r>
            <a:r>
              <a:rPr lang="zh-CN" altLang="en-US" b="1" dirty="0">
                <a:solidFill>
                  <a:srgbClr val="FFFF00"/>
                </a:solidFill>
              </a:rPr>
              <a:t>）</a:t>
            </a:r>
            <a:r>
              <a:rPr lang="zh-CN" altLang="en-US" b="1" dirty="0"/>
              <a:t>  </a:t>
            </a:r>
            <a:r>
              <a:rPr lang="en-US" altLang="zh-CN" b="1" dirty="0"/>
              <a:t>24</a:t>
            </a:r>
            <a:r>
              <a:rPr lang="zh-CN" altLang="en-US" b="1" dirty="0"/>
              <a:t>小时后与环境同</a:t>
            </a:r>
            <a:endParaRPr lang="zh-CN" altLang="en-US" b="1" dirty="0"/>
          </a:p>
          <a:p>
            <a:pPr lvl="0" eaLnBrk="1" hangingPunct="1"/>
            <a:r>
              <a:rPr lang="zh-CN" altLang="en-US" b="1" dirty="0">
                <a:solidFill>
                  <a:srgbClr val="FFFF00"/>
                </a:solidFill>
              </a:rPr>
              <a:t>尸斑（</a:t>
            </a:r>
            <a:r>
              <a:rPr lang="en-US" altLang="zh-CN" b="1" dirty="0">
                <a:solidFill>
                  <a:srgbClr val="FFFF00"/>
                </a:solidFill>
              </a:rPr>
              <a:t>liver mortis</a:t>
            </a:r>
            <a:r>
              <a:rPr lang="zh-CN" altLang="en-US" b="1" dirty="0">
                <a:solidFill>
                  <a:srgbClr val="FFFF00"/>
                </a:solidFill>
              </a:rPr>
              <a:t>）</a:t>
            </a:r>
            <a:r>
              <a:rPr lang="zh-CN" altLang="en-US" b="1" dirty="0"/>
              <a:t> 死亡后</a:t>
            </a:r>
            <a:r>
              <a:rPr lang="en-US" altLang="zh-CN" b="1" dirty="0"/>
              <a:t>2-4</a:t>
            </a:r>
            <a:r>
              <a:rPr lang="zh-CN" altLang="en-US" b="1" dirty="0"/>
              <a:t>小时出现</a:t>
            </a:r>
            <a:endParaRPr lang="zh-CN" altLang="en-US" b="1" dirty="0"/>
          </a:p>
          <a:p>
            <a:pPr lvl="0" eaLnBrk="1" hangingPunct="1"/>
            <a:r>
              <a:rPr lang="zh-CN" altLang="en-US" b="1" dirty="0">
                <a:solidFill>
                  <a:srgbClr val="FFFF00"/>
                </a:solidFill>
              </a:rPr>
              <a:t>尸僵（</a:t>
            </a:r>
            <a:r>
              <a:rPr lang="en-US" altLang="zh-CN" b="1" dirty="0">
                <a:solidFill>
                  <a:srgbClr val="FFFF00"/>
                </a:solidFill>
              </a:rPr>
              <a:t>rigor mortis</a:t>
            </a:r>
            <a:r>
              <a:rPr lang="zh-CN" altLang="en-US" b="1" dirty="0">
                <a:solidFill>
                  <a:srgbClr val="FFFF00"/>
                </a:solidFill>
              </a:rPr>
              <a:t>）</a:t>
            </a:r>
            <a:r>
              <a:rPr lang="zh-CN" altLang="en-US" b="1" dirty="0"/>
              <a:t>  一般在死后</a:t>
            </a:r>
            <a:r>
              <a:rPr lang="en-US" altLang="zh-CN" b="1" dirty="0"/>
              <a:t>1-3</a:t>
            </a:r>
            <a:r>
              <a:rPr lang="zh-CN" altLang="en-US" b="1" dirty="0"/>
              <a:t>小时开始出现</a:t>
            </a:r>
            <a:endParaRPr lang="zh-CN" altLang="en-US" b="1" dirty="0"/>
          </a:p>
          <a:p>
            <a:pPr lvl="0" eaLnBrk="1" hangingPunct="1"/>
            <a:r>
              <a:rPr lang="zh-CN" altLang="en-US" b="1" dirty="0">
                <a:solidFill>
                  <a:srgbClr val="FFFF00"/>
                </a:solidFill>
              </a:rPr>
              <a:t>尸体腐败 （</a:t>
            </a:r>
            <a:r>
              <a:rPr lang="en-US" altLang="zh-CN" b="1" dirty="0">
                <a:solidFill>
                  <a:srgbClr val="FFFF00"/>
                </a:solidFill>
              </a:rPr>
              <a:t>postmortem decomposition</a:t>
            </a:r>
            <a:r>
              <a:rPr lang="zh-CN" altLang="en-US" b="1" dirty="0">
                <a:solidFill>
                  <a:srgbClr val="FFFF00"/>
                </a:solidFill>
              </a:rPr>
              <a:t>） </a:t>
            </a:r>
            <a:r>
              <a:rPr lang="zh-CN" altLang="en-US" b="1" dirty="0"/>
              <a:t>一般死后</a:t>
            </a:r>
            <a:r>
              <a:rPr lang="en-US" altLang="zh-CN" b="1" dirty="0"/>
              <a:t>24</a:t>
            </a:r>
            <a:r>
              <a:rPr lang="zh-CN" altLang="en-US" b="1" dirty="0"/>
              <a:t>小时出现</a:t>
            </a:r>
            <a:endParaRPr lang="zh-CN" altLang="en-US" b="1" dirty="0"/>
          </a:p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8" name="组合 9797"/>
          <p:cNvGrpSpPr/>
          <p:nvPr userDrawn="1"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2" name="îṥľiḑé"/>
            <p:cNvSpPr/>
            <p:nvPr userDrawn="1"/>
          </p:nvSpPr>
          <p:spPr>
            <a:xfrm>
              <a:off x="0" y="1"/>
              <a:ext cx="12192000" cy="6857999"/>
            </a:xfrm>
            <a:prstGeom prst="hexagon">
              <a:avLst>
                <a:gd name="adj" fmla="val 0"/>
                <a:gd name="vf" fmla="val 115470"/>
              </a:avLst>
            </a:prstGeom>
            <a:gradFill flip="none" rotWithShape="1">
              <a:gsLst>
                <a:gs pos="84000">
                  <a:schemeClr val="accent1">
                    <a:lumMod val="50000"/>
                  </a:schemeClr>
                </a:gs>
                <a:gs pos="0">
                  <a:schemeClr val="accent2"/>
                </a:gs>
                <a:gs pos="55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1" name="iṥḷiďe"/>
            <p:cNvSpPr/>
            <p:nvPr userDrawn="1"/>
          </p:nvSpPr>
          <p:spPr>
            <a:xfrm rot="20700000">
              <a:off x="5455039" y="5400488"/>
              <a:ext cx="532712" cy="532712"/>
            </a:xfrm>
            <a:prstGeom prst="diamond">
              <a:avLst/>
            </a:prstGeom>
            <a:solidFill>
              <a:schemeClr val="accent2">
                <a:lumMod val="60000"/>
                <a:lumOff val="40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3" name="îSľiḓe"/>
            <p:cNvSpPr/>
            <p:nvPr userDrawn="1"/>
          </p:nvSpPr>
          <p:spPr>
            <a:xfrm rot="11782172" flipV="1">
              <a:off x="6236817" y="5591141"/>
              <a:ext cx="326049" cy="326049"/>
            </a:xfrm>
            <a:prstGeom prst="diamond">
              <a:avLst/>
            </a:prstGeom>
            <a:solidFill>
              <a:schemeClr val="accent2">
                <a:lumMod val="60000"/>
                <a:lumOff val="40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3" name="îṥ1îďe"/>
            <p:cNvSpPr/>
            <p:nvPr userDrawn="1"/>
          </p:nvSpPr>
          <p:spPr>
            <a:xfrm>
              <a:off x="7174428" y="2188885"/>
              <a:ext cx="5017571" cy="4669115"/>
            </a:xfrm>
            <a:custGeom>
              <a:avLst/>
              <a:gdLst>
                <a:gd name="connsiteX0" fmla="*/ 4228076 w 4848649"/>
                <a:gd name="connsiteY0" fmla="*/ 0 h 4511923"/>
                <a:gd name="connsiteX1" fmla="*/ 4660372 w 4848649"/>
                <a:gd name="connsiteY1" fmla="*/ 21829 h 4511923"/>
                <a:gd name="connsiteX2" fmla="*/ 4848649 w 4848649"/>
                <a:gd name="connsiteY2" fmla="*/ 45754 h 4511923"/>
                <a:gd name="connsiteX3" fmla="*/ 4848649 w 4848649"/>
                <a:gd name="connsiteY3" fmla="*/ 4511923 h 4511923"/>
                <a:gd name="connsiteX4" fmla="*/ 10541 w 4848649"/>
                <a:gd name="connsiteY4" fmla="*/ 4511923 h 4511923"/>
                <a:gd name="connsiteX5" fmla="*/ 5502 w 4848649"/>
                <a:gd name="connsiteY5" fmla="*/ 4445653 h 4511923"/>
                <a:gd name="connsiteX6" fmla="*/ 0 w 4848649"/>
                <a:gd name="connsiteY6" fmla="*/ 4228076 h 4511923"/>
                <a:gd name="connsiteX7" fmla="*/ 4228076 w 4848649"/>
                <a:gd name="connsiteY7" fmla="*/ 0 h 451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8649" h="4511923">
                  <a:moveTo>
                    <a:pt x="4228076" y="0"/>
                  </a:moveTo>
                  <a:cubicBezTo>
                    <a:pt x="4374020" y="0"/>
                    <a:pt x="4518237" y="7395"/>
                    <a:pt x="4660372" y="21829"/>
                  </a:cubicBezTo>
                  <a:lnTo>
                    <a:pt x="4848649" y="45754"/>
                  </a:lnTo>
                  <a:lnTo>
                    <a:pt x="4848649" y="4511923"/>
                  </a:lnTo>
                  <a:lnTo>
                    <a:pt x="10541" y="4511923"/>
                  </a:lnTo>
                  <a:lnTo>
                    <a:pt x="5502" y="4445653"/>
                  </a:lnTo>
                  <a:cubicBezTo>
                    <a:pt x="1849" y="4373588"/>
                    <a:pt x="0" y="4301048"/>
                    <a:pt x="0" y="4228076"/>
                  </a:cubicBezTo>
                  <a:cubicBezTo>
                    <a:pt x="0" y="1892974"/>
                    <a:pt x="1892974" y="0"/>
                    <a:pt x="42280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2" name="işļíḓè"/>
            <p:cNvSpPr/>
            <p:nvPr userDrawn="1"/>
          </p:nvSpPr>
          <p:spPr>
            <a:xfrm rot="11782172" flipV="1">
              <a:off x="3983648" y="3599422"/>
              <a:ext cx="253676" cy="253676"/>
            </a:xfrm>
            <a:prstGeom prst="diamond">
              <a:avLst/>
            </a:prstGeom>
            <a:solidFill>
              <a:schemeClr val="accent2">
                <a:lumMod val="60000"/>
                <a:lumOff val="40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95" name="组合 9794"/>
            <p:cNvGrpSpPr/>
            <p:nvPr userDrawn="1"/>
          </p:nvGrpSpPr>
          <p:grpSpPr>
            <a:xfrm>
              <a:off x="8421367" y="1450401"/>
              <a:ext cx="1278740" cy="722430"/>
              <a:chOff x="4793243" y="8813240"/>
              <a:chExt cx="1950923" cy="1102183"/>
            </a:xfrm>
          </p:grpSpPr>
          <p:sp>
            <p:nvSpPr>
              <p:cNvPr id="1328" name="ïšḷiḍè"/>
              <p:cNvSpPr/>
              <p:nvPr userDrawn="1"/>
            </p:nvSpPr>
            <p:spPr bwMode="auto">
              <a:xfrm>
                <a:off x="5724499" y="9078472"/>
                <a:ext cx="1019667" cy="836951"/>
              </a:xfrm>
              <a:custGeom>
                <a:avLst/>
                <a:gdLst>
                  <a:gd name="T0" fmla="*/ 43 w 250"/>
                  <a:gd name="T1" fmla="*/ 1 h 205"/>
                  <a:gd name="T2" fmla="*/ 215 w 250"/>
                  <a:gd name="T3" fmla="*/ 10 h 205"/>
                  <a:gd name="T4" fmla="*/ 249 w 250"/>
                  <a:gd name="T5" fmla="*/ 47 h 205"/>
                  <a:gd name="T6" fmla="*/ 245 w 250"/>
                  <a:gd name="T7" fmla="*/ 131 h 205"/>
                  <a:gd name="T8" fmla="*/ 208 w 250"/>
                  <a:gd name="T9" fmla="*/ 165 h 205"/>
                  <a:gd name="T10" fmla="*/ 206 w 250"/>
                  <a:gd name="T11" fmla="*/ 205 h 205"/>
                  <a:gd name="T12" fmla="*/ 168 w 250"/>
                  <a:gd name="T13" fmla="*/ 163 h 205"/>
                  <a:gd name="T14" fmla="*/ 35 w 250"/>
                  <a:gd name="T15" fmla="*/ 156 h 205"/>
                  <a:gd name="T16" fmla="*/ 1 w 250"/>
                  <a:gd name="T17" fmla="*/ 119 h 205"/>
                  <a:gd name="T18" fmla="*/ 5 w 250"/>
                  <a:gd name="T19" fmla="*/ 35 h 205"/>
                  <a:gd name="T20" fmla="*/ 43 w 250"/>
                  <a:gd name="T21" fmla="*/ 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205">
                    <a:moveTo>
                      <a:pt x="43" y="1"/>
                    </a:moveTo>
                    <a:cubicBezTo>
                      <a:pt x="215" y="10"/>
                      <a:pt x="215" y="10"/>
                      <a:pt x="215" y="10"/>
                    </a:cubicBezTo>
                    <a:cubicBezTo>
                      <a:pt x="235" y="11"/>
                      <a:pt x="250" y="27"/>
                      <a:pt x="249" y="47"/>
                    </a:cubicBezTo>
                    <a:cubicBezTo>
                      <a:pt x="245" y="131"/>
                      <a:pt x="245" y="131"/>
                      <a:pt x="245" y="131"/>
                    </a:cubicBezTo>
                    <a:cubicBezTo>
                      <a:pt x="244" y="151"/>
                      <a:pt x="228" y="166"/>
                      <a:pt x="208" y="165"/>
                    </a:cubicBezTo>
                    <a:cubicBezTo>
                      <a:pt x="206" y="205"/>
                      <a:pt x="206" y="205"/>
                      <a:pt x="206" y="205"/>
                    </a:cubicBezTo>
                    <a:cubicBezTo>
                      <a:pt x="168" y="163"/>
                      <a:pt x="168" y="163"/>
                      <a:pt x="168" y="163"/>
                    </a:cubicBezTo>
                    <a:cubicBezTo>
                      <a:pt x="35" y="156"/>
                      <a:pt x="35" y="156"/>
                      <a:pt x="35" y="156"/>
                    </a:cubicBezTo>
                    <a:cubicBezTo>
                      <a:pt x="15" y="155"/>
                      <a:pt x="0" y="138"/>
                      <a:pt x="1" y="11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" y="15"/>
                      <a:pt x="23" y="0"/>
                      <a:pt x="4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9" name="ïṥ1iḍè"/>
              <p:cNvSpPr/>
              <p:nvPr userDrawn="1"/>
            </p:nvSpPr>
            <p:spPr bwMode="auto">
              <a:xfrm>
                <a:off x="6398382" y="9347631"/>
                <a:ext cx="174857" cy="180750"/>
              </a:xfrm>
              <a:custGeom>
                <a:avLst/>
                <a:gdLst>
                  <a:gd name="T0" fmla="*/ 1 w 43"/>
                  <a:gd name="T1" fmla="*/ 20 h 44"/>
                  <a:gd name="T2" fmla="*/ 20 w 43"/>
                  <a:gd name="T3" fmla="*/ 43 h 44"/>
                  <a:gd name="T4" fmla="*/ 42 w 43"/>
                  <a:gd name="T5" fmla="*/ 24 h 44"/>
                  <a:gd name="T6" fmla="*/ 24 w 43"/>
                  <a:gd name="T7" fmla="*/ 1 h 44"/>
                  <a:gd name="T8" fmla="*/ 1 w 43"/>
                  <a:gd name="T9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" y="20"/>
                    </a:moveTo>
                    <a:cubicBezTo>
                      <a:pt x="0" y="32"/>
                      <a:pt x="9" y="42"/>
                      <a:pt x="20" y="43"/>
                    </a:cubicBezTo>
                    <a:cubicBezTo>
                      <a:pt x="31" y="44"/>
                      <a:pt x="41" y="35"/>
                      <a:pt x="42" y="24"/>
                    </a:cubicBezTo>
                    <a:cubicBezTo>
                      <a:pt x="43" y="12"/>
                      <a:pt x="35" y="2"/>
                      <a:pt x="24" y="1"/>
                    </a:cubicBezTo>
                    <a:cubicBezTo>
                      <a:pt x="12" y="0"/>
                      <a:pt x="2" y="9"/>
                      <a:pt x="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30" name="îsḻîḑê"/>
              <p:cNvSpPr/>
              <p:nvPr userDrawn="1"/>
            </p:nvSpPr>
            <p:spPr bwMode="auto">
              <a:xfrm>
                <a:off x="6152798" y="9335843"/>
                <a:ext cx="174857" cy="180750"/>
              </a:xfrm>
              <a:custGeom>
                <a:avLst/>
                <a:gdLst>
                  <a:gd name="T0" fmla="*/ 1 w 43"/>
                  <a:gd name="T1" fmla="*/ 20 h 44"/>
                  <a:gd name="T2" fmla="*/ 20 w 43"/>
                  <a:gd name="T3" fmla="*/ 43 h 44"/>
                  <a:gd name="T4" fmla="*/ 42 w 43"/>
                  <a:gd name="T5" fmla="*/ 24 h 44"/>
                  <a:gd name="T6" fmla="*/ 23 w 43"/>
                  <a:gd name="T7" fmla="*/ 1 h 44"/>
                  <a:gd name="T8" fmla="*/ 1 w 43"/>
                  <a:gd name="T9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" y="20"/>
                    </a:moveTo>
                    <a:cubicBezTo>
                      <a:pt x="0" y="31"/>
                      <a:pt x="8" y="42"/>
                      <a:pt x="20" y="43"/>
                    </a:cubicBezTo>
                    <a:cubicBezTo>
                      <a:pt x="31" y="44"/>
                      <a:pt x="41" y="35"/>
                      <a:pt x="42" y="24"/>
                    </a:cubicBezTo>
                    <a:cubicBezTo>
                      <a:pt x="43" y="12"/>
                      <a:pt x="35" y="2"/>
                      <a:pt x="23" y="1"/>
                    </a:cubicBezTo>
                    <a:cubicBezTo>
                      <a:pt x="12" y="0"/>
                      <a:pt x="2" y="9"/>
                      <a:pt x="1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31" name="íṧľíḋe"/>
              <p:cNvSpPr/>
              <p:nvPr userDrawn="1"/>
            </p:nvSpPr>
            <p:spPr bwMode="auto">
              <a:xfrm>
                <a:off x="5907213" y="9327985"/>
                <a:ext cx="176821" cy="174857"/>
              </a:xfrm>
              <a:custGeom>
                <a:avLst/>
                <a:gdLst>
                  <a:gd name="T0" fmla="*/ 1 w 43"/>
                  <a:gd name="T1" fmla="*/ 20 h 43"/>
                  <a:gd name="T2" fmla="*/ 20 w 43"/>
                  <a:gd name="T3" fmla="*/ 42 h 43"/>
                  <a:gd name="T4" fmla="*/ 42 w 43"/>
                  <a:gd name="T5" fmla="*/ 24 h 43"/>
                  <a:gd name="T6" fmla="*/ 23 w 43"/>
                  <a:gd name="T7" fmla="*/ 1 h 43"/>
                  <a:gd name="T8" fmla="*/ 1 w 43"/>
                  <a:gd name="T9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" y="20"/>
                    </a:moveTo>
                    <a:cubicBezTo>
                      <a:pt x="0" y="31"/>
                      <a:pt x="8" y="41"/>
                      <a:pt x="20" y="42"/>
                    </a:cubicBezTo>
                    <a:cubicBezTo>
                      <a:pt x="31" y="43"/>
                      <a:pt x="41" y="35"/>
                      <a:pt x="42" y="24"/>
                    </a:cubicBezTo>
                    <a:cubicBezTo>
                      <a:pt x="43" y="12"/>
                      <a:pt x="35" y="2"/>
                      <a:pt x="23" y="1"/>
                    </a:cubicBezTo>
                    <a:cubicBezTo>
                      <a:pt x="12" y="0"/>
                      <a:pt x="2" y="9"/>
                      <a:pt x="1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6" name="ïṧļídé"/>
              <p:cNvSpPr/>
              <p:nvPr userDrawn="1"/>
            </p:nvSpPr>
            <p:spPr bwMode="auto">
              <a:xfrm>
                <a:off x="4801102" y="9062754"/>
                <a:ext cx="110022" cy="106092"/>
              </a:xfrm>
              <a:custGeom>
                <a:avLst/>
                <a:gdLst>
                  <a:gd name="T0" fmla="*/ 14 w 27"/>
                  <a:gd name="T1" fmla="*/ 26 h 26"/>
                  <a:gd name="T2" fmla="*/ 9 w 27"/>
                  <a:gd name="T3" fmla="*/ 26 h 26"/>
                  <a:gd name="T4" fmla="*/ 7 w 27"/>
                  <a:gd name="T5" fmla="*/ 25 h 26"/>
                  <a:gd name="T6" fmla="*/ 6 w 27"/>
                  <a:gd name="T7" fmla="*/ 24 h 26"/>
                  <a:gd name="T8" fmla="*/ 4 w 27"/>
                  <a:gd name="T9" fmla="*/ 6 h 26"/>
                  <a:gd name="T10" fmla="*/ 21 w 27"/>
                  <a:gd name="T11" fmla="*/ 4 h 26"/>
                  <a:gd name="T12" fmla="*/ 23 w 27"/>
                  <a:gd name="T13" fmla="*/ 22 h 26"/>
                  <a:gd name="T14" fmla="*/ 18 w 27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4" y="26"/>
                    </a:moveTo>
                    <a:cubicBezTo>
                      <a:pt x="12" y="26"/>
                      <a:pt x="11" y="26"/>
                      <a:pt x="9" y="26"/>
                    </a:cubicBezTo>
                    <a:cubicBezTo>
                      <a:pt x="9" y="25"/>
                      <a:pt x="8" y="25"/>
                      <a:pt x="7" y="25"/>
                    </a:cubicBezTo>
                    <a:cubicBezTo>
                      <a:pt x="7" y="24"/>
                      <a:pt x="6" y="24"/>
                      <a:pt x="6" y="24"/>
                    </a:cubicBezTo>
                    <a:cubicBezTo>
                      <a:pt x="0" y="19"/>
                      <a:pt x="0" y="12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7" y="9"/>
                      <a:pt x="27" y="17"/>
                      <a:pt x="23" y="22"/>
                    </a:cubicBezTo>
                    <a:cubicBezTo>
                      <a:pt x="22" y="23"/>
                      <a:pt x="20" y="25"/>
                      <a:pt x="18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7" name="iŝḷíḋe"/>
              <p:cNvSpPr/>
              <p:nvPr userDrawn="1"/>
            </p:nvSpPr>
            <p:spPr bwMode="auto">
              <a:xfrm>
                <a:off x="4793243" y="9054895"/>
                <a:ext cx="121810" cy="121810"/>
              </a:xfrm>
              <a:custGeom>
                <a:avLst/>
                <a:gdLst>
                  <a:gd name="T0" fmla="*/ 16 w 30"/>
                  <a:gd name="T1" fmla="*/ 30 h 30"/>
                  <a:gd name="T2" fmla="*/ 11 w 30"/>
                  <a:gd name="T3" fmla="*/ 29 h 30"/>
                  <a:gd name="T4" fmla="*/ 9 w 30"/>
                  <a:gd name="T5" fmla="*/ 28 h 30"/>
                  <a:gd name="T6" fmla="*/ 7 w 30"/>
                  <a:gd name="T7" fmla="*/ 27 h 30"/>
                  <a:gd name="T8" fmla="*/ 5 w 30"/>
                  <a:gd name="T9" fmla="*/ 7 h 30"/>
                  <a:gd name="T10" fmla="*/ 24 w 30"/>
                  <a:gd name="T11" fmla="*/ 5 h 30"/>
                  <a:gd name="T12" fmla="*/ 29 w 30"/>
                  <a:gd name="T13" fmla="*/ 15 h 30"/>
                  <a:gd name="T14" fmla="*/ 26 w 30"/>
                  <a:gd name="T15" fmla="*/ 25 h 30"/>
                  <a:gd name="T16" fmla="*/ 21 w 30"/>
                  <a:gd name="T17" fmla="*/ 29 h 30"/>
                  <a:gd name="T18" fmla="*/ 19 w 30"/>
                  <a:gd name="T19" fmla="*/ 28 h 30"/>
                  <a:gd name="T20" fmla="*/ 20 w 30"/>
                  <a:gd name="T21" fmla="*/ 26 h 30"/>
                  <a:gd name="T22" fmla="*/ 24 w 30"/>
                  <a:gd name="T23" fmla="*/ 23 h 30"/>
                  <a:gd name="T24" fmla="*/ 26 w 30"/>
                  <a:gd name="T25" fmla="*/ 15 h 30"/>
                  <a:gd name="T26" fmla="*/ 22 w 30"/>
                  <a:gd name="T27" fmla="*/ 8 h 30"/>
                  <a:gd name="T28" fmla="*/ 14 w 30"/>
                  <a:gd name="T29" fmla="*/ 5 h 30"/>
                  <a:gd name="T30" fmla="*/ 7 w 30"/>
                  <a:gd name="T31" fmla="*/ 9 h 30"/>
                  <a:gd name="T32" fmla="*/ 5 w 30"/>
                  <a:gd name="T33" fmla="*/ 17 h 30"/>
                  <a:gd name="T34" fmla="*/ 9 w 30"/>
                  <a:gd name="T35" fmla="*/ 24 h 30"/>
                  <a:gd name="T36" fmla="*/ 10 w 30"/>
                  <a:gd name="T37" fmla="*/ 25 h 30"/>
                  <a:gd name="T38" fmla="*/ 12 w 30"/>
                  <a:gd name="T39" fmla="*/ 26 h 30"/>
                  <a:gd name="T40" fmla="*/ 16 w 30"/>
                  <a:gd name="T41" fmla="*/ 27 h 30"/>
                  <a:gd name="T42" fmla="*/ 17 w 30"/>
                  <a:gd name="T43" fmla="*/ 28 h 30"/>
                  <a:gd name="T44" fmla="*/ 16 w 30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30">
                    <a:moveTo>
                      <a:pt x="16" y="30"/>
                    </a:moveTo>
                    <a:cubicBezTo>
                      <a:pt x="14" y="30"/>
                      <a:pt x="12" y="30"/>
                      <a:pt x="11" y="29"/>
                    </a:cubicBezTo>
                    <a:cubicBezTo>
                      <a:pt x="10" y="29"/>
                      <a:pt x="9" y="28"/>
                      <a:pt x="9" y="28"/>
                    </a:cubicBezTo>
                    <a:cubicBezTo>
                      <a:pt x="8" y="28"/>
                      <a:pt x="7" y="27"/>
                      <a:pt x="7" y="27"/>
                    </a:cubicBezTo>
                    <a:cubicBezTo>
                      <a:pt x="1" y="22"/>
                      <a:pt x="0" y="13"/>
                      <a:pt x="5" y="7"/>
                    </a:cubicBezTo>
                    <a:cubicBezTo>
                      <a:pt x="10" y="1"/>
                      <a:pt x="18" y="0"/>
                      <a:pt x="24" y="5"/>
                    </a:cubicBezTo>
                    <a:cubicBezTo>
                      <a:pt x="27" y="8"/>
                      <a:pt x="29" y="11"/>
                      <a:pt x="29" y="15"/>
                    </a:cubicBezTo>
                    <a:cubicBezTo>
                      <a:pt x="30" y="18"/>
                      <a:pt x="29" y="22"/>
                      <a:pt x="26" y="25"/>
                    </a:cubicBezTo>
                    <a:cubicBezTo>
                      <a:pt x="25" y="27"/>
                      <a:pt x="23" y="28"/>
                      <a:pt x="21" y="29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7"/>
                      <a:pt x="19" y="26"/>
                      <a:pt x="20" y="26"/>
                    </a:cubicBezTo>
                    <a:cubicBezTo>
                      <a:pt x="21" y="25"/>
                      <a:pt x="23" y="24"/>
                      <a:pt x="24" y="23"/>
                    </a:cubicBezTo>
                    <a:cubicBezTo>
                      <a:pt x="26" y="21"/>
                      <a:pt x="27" y="18"/>
                      <a:pt x="26" y="15"/>
                    </a:cubicBezTo>
                    <a:cubicBezTo>
                      <a:pt x="26" y="12"/>
                      <a:pt x="25" y="9"/>
                      <a:pt x="22" y="8"/>
                    </a:cubicBezTo>
                    <a:cubicBezTo>
                      <a:pt x="20" y="6"/>
                      <a:pt x="17" y="5"/>
                      <a:pt x="14" y="5"/>
                    </a:cubicBezTo>
                    <a:cubicBezTo>
                      <a:pt x="12" y="6"/>
                      <a:pt x="9" y="7"/>
                      <a:pt x="7" y="9"/>
                    </a:cubicBezTo>
                    <a:cubicBezTo>
                      <a:pt x="5" y="11"/>
                      <a:pt x="4" y="14"/>
                      <a:pt x="5" y="17"/>
                    </a:cubicBezTo>
                    <a:cubicBezTo>
                      <a:pt x="5" y="20"/>
                      <a:pt x="6" y="23"/>
                      <a:pt x="9" y="24"/>
                    </a:cubicBezTo>
                    <a:cubicBezTo>
                      <a:pt x="9" y="25"/>
                      <a:pt x="10" y="25"/>
                      <a:pt x="10" y="25"/>
                    </a:cubicBezTo>
                    <a:cubicBezTo>
                      <a:pt x="11" y="26"/>
                      <a:pt x="11" y="26"/>
                      <a:pt x="12" y="26"/>
                    </a:cubicBezTo>
                    <a:cubicBezTo>
                      <a:pt x="13" y="27"/>
                      <a:pt x="14" y="27"/>
                      <a:pt x="16" y="27"/>
                    </a:cubicBezTo>
                    <a:cubicBezTo>
                      <a:pt x="17" y="27"/>
                      <a:pt x="17" y="28"/>
                      <a:pt x="17" y="28"/>
                    </a:cubicBezTo>
                    <a:cubicBezTo>
                      <a:pt x="17" y="29"/>
                      <a:pt x="17" y="30"/>
                      <a:pt x="16" y="30"/>
                    </a:cubicBezTo>
                    <a:close/>
                  </a:path>
                </a:pathLst>
              </a:custGeom>
              <a:solidFill>
                <a:srgbClr val="4B7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0" name="îṥļiḋè"/>
              <p:cNvSpPr/>
              <p:nvPr userDrawn="1"/>
            </p:nvSpPr>
            <p:spPr bwMode="auto">
              <a:xfrm>
                <a:off x="5740216" y="9086330"/>
                <a:ext cx="461699" cy="249514"/>
              </a:xfrm>
              <a:custGeom>
                <a:avLst/>
                <a:gdLst>
                  <a:gd name="T0" fmla="*/ 24 w 113"/>
                  <a:gd name="T1" fmla="*/ 1 h 61"/>
                  <a:gd name="T2" fmla="*/ 1 w 113"/>
                  <a:gd name="T3" fmla="*/ 33 h 61"/>
                  <a:gd name="T4" fmla="*/ 0 w 113"/>
                  <a:gd name="T5" fmla="*/ 61 h 61"/>
                  <a:gd name="T6" fmla="*/ 1 w 113"/>
                  <a:gd name="T7" fmla="*/ 33 h 61"/>
                  <a:gd name="T8" fmla="*/ 24 w 113"/>
                  <a:gd name="T9" fmla="*/ 1 h 61"/>
                  <a:gd name="T10" fmla="*/ 52 w 113"/>
                  <a:gd name="T11" fmla="*/ 0 h 61"/>
                  <a:gd name="T12" fmla="*/ 113 w 113"/>
                  <a:gd name="T13" fmla="*/ 3 h 61"/>
                  <a:gd name="T14" fmla="*/ 113 w 113"/>
                  <a:gd name="T15" fmla="*/ 3 h 61"/>
                  <a:gd name="T16" fmla="*/ 52 w 113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61">
                    <a:moveTo>
                      <a:pt x="24" y="1"/>
                    </a:moveTo>
                    <a:cubicBezTo>
                      <a:pt x="11" y="6"/>
                      <a:pt x="2" y="19"/>
                      <a:pt x="1" y="33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19"/>
                      <a:pt x="11" y="6"/>
                      <a:pt x="24" y="1"/>
                    </a:cubicBezTo>
                    <a:moveTo>
                      <a:pt x="52" y="0"/>
                    </a:move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solidFill>
                <a:srgbClr val="D2E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1" name="ïṣlîdê"/>
              <p:cNvSpPr/>
              <p:nvPr userDrawn="1"/>
            </p:nvSpPr>
            <p:spPr bwMode="auto">
              <a:xfrm>
                <a:off x="5732358" y="9082401"/>
                <a:ext cx="489205" cy="457770"/>
              </a:xfrm>
              <a:custGeom>
                <a:avLst/>
                <a:gdLst>
                  <a:gd name="T0" fmla="*/ 65 w 120"/>
                  <a:gd name="T1" fmla="*/ 103 h 112"/>
                  <a:gd name="T2" fmla="*/ 63 w 120"/>
                  <a:gd name="T3" fmla="*/ 102 h 112"/>
                  <a:gd name="T4" fmla="*/ 44 w 120"/>
                  <a:gd name="T5" fmla="*/ 80 h 112"/>
                  <a:gd name="T6" fmla="*/ 65 w 120"/>
                  <a:gd name="T7" fmla="*/ 61 h 112"/>
                  <a:gd name="T8" fmla="*/ 66 w 120"/>
                  <a:gd name="T9" fmla="*/ 61 h 112"/>
                  <a:gd name="T10" fmla="*/ 85 w 120"/>
                  <a:gd name="T11" fmla="*/ 84 h 112"/>
                  <a:gd name="T12" fmla="*/ 65 w 120"/>
                  <a:gd name="T13" fmla="*/ 103 h 112"/>
                  <a:gd name="T14" fmla="*/ 39 w 120"/>
                  <a:gd name="T15" fmla="*/ 0 h 112"/>
                  <a:gd name="T16" fmla="*/ 26 w 120"/>
                  <a:gd name="T17" fmla="*/ 2 h 112"/>
                  <a:gd name="T18" fmla="*/ 3 w 120"/>
                  <a:gd name="T19" fmla="*/ 34 h 112"/>
                  <a:gd name="T20" fmla="*/ 2 w 120"/>
                  <a:gd name="T21" fmla="*/ 62 h 112"/>
                  <a:gd name="T22" fmla="*/ 0 w 120"/>
                  <a:gd name="T23" fmla="*/ 109 h 112"/>
                  <a:gd name="T24" fmla="*/ 84 w 120"/>
                  <a:gd name="T25" fmla="*/ 112 h 112"/>
                  <a:gd name="T26" fmla="*/ 85 w 120"/>
                  <a:gd name="T27" fmla="*/ 112 h 112"/>
                  <a:gd name="T28" fmla="*/ 112 w 120"/>
                  <a:gd name="T29" fmla="*/ 100 h 112"/>
                  <a:gd name="T30" fmla="*/ 104 w 120"/>
                  <a:gd name="T31" fmla="*/ 82 h 112"/>
                  <a:gd name="T32" fmla="*/ 120 w 120"/>
                  <a:gd name="T33" fmla="*/ 64 h 112"/>
                  <a:gd name="T34" fmla="*/ 115 w 120"/>
                  <a:gd name="T35" fmla="*/ 4 h 112"/>
                  <a:gd name="T36" fmla="*/ 54 w 120"/>
                  <a:gd name="T37" fmla="*/ 1 h 112"/>
                  <a:gd name="T38" fmla="*/ 40 w 120"/>
                  <a:gd name="T39" fmla="*/ 0 h 112"/>
                  <a:gd name="T40" fmla="*/ 39 w 120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2">
                    <a:moveTo>
                      <a:pt x="65" y="103"/>
                    </a:moveTo>
                    <a:cubicBezTo>
                      <a:pt x="64" y="103"/>
                      <a:pt x="63" y="102"/>
                      <a:pt x="63" y="102"/>
                    </a:cubicBezTo>
                    <a:cubicBezTo>
                      <a:pt x="51" y="101"/>
                      <a:pt x="43" y="91"/>
                      <a:pt x="44" y="80"/>
                    </a:cubicBezTo>
                    <a:cubicBezTo>
                      <a:pt x="45" y="69"/>
                      <a:pt x="54" y="61"/>
                      <a:pt x="65" y="61"/>
                    </a:cubicBezTo>
                    <a:cubicBezTo>
                      <a:pt x="65" y="61"/>
                      <a:pt x="66" y="61"/>
                      <a:pt x="66" y="61"/>
                    </a:cubicBezTo>
                    <a:cubicBezTo>
                      <a:pt x="78" y="62"/>
                      <a:pt x="86" y="72"/>
                      <a:pt x="85" y="84"/>
                    </a:cubicBezTo>
                    <a:cubicBezTo>
                      <a:pt x="84" y="94"/>
                      <a:pt x="75" y="103"/>
                      <a:pt x="65" y="103"/>
                    </a:cubicBezTo>
                    <a:moveTo>
                      <a:pt x="39" y="0"/>
                    </a:moveTo>
                    <a:cubicBezTo>
                      <a:pt x="34" y="0"/>
                      <a:pt x="30" y="1"/>
                      <a:pt x="26" y="2"/>
                    </a:cubicBezTo>
                    <a:cubicBezTo>
                      <a:pt x="13" y="7"/>
                      <a:pt x="4" y="20"/>
                      <a:pt x="3" y="34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84" y="112"/>
                      <a:pt x="85" y="112"/>
                      <a:pt x="85" y="112"/>
                    </a:cubicBezTo>
                    <a:cubicBezTo>
                      <a:pt x="96" y="112"/>
                      <a:pt x="105" y="107"/>
                      <a:pt x="112" y="100"/>
                    </a:cubicBezTo>
                    <a:cubicBezTo>
                      <a:pt x="106" y="96"/>
                      <a:pt x="103" y="89"/>
                      <a:pt x="104" y="82"/>
                    </a:cubicBezTo>
                    <a:cubicBezTo>
                      <a:pt x="105" y="73"/>
                      <a:pt x="111" y="66"/>
                      <a:pt x="120" y="64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</a:path>
                </a:pathLst>
              </a:custGeom>
              <a:solidFill>
                <a:srgbClr val="D2E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2" name="iṩlîdê"/>
              <p:cNvSpPr/>
              <p:nvPr userDrawn="1"/>
            </p:nvSpPr>
            <p:spPr bwMode="auto">
              <a:xfrm>
                <a:off x="6152798" y="9343702"/>
                <a:ext cx="72694" cy="147351"/>
              </a:xfrm>
              <a:custGeom>
                <a:avLst/>
                <a:gdLst>
                  <a:gd name="T0" fmla="*/ 17 w 18"/>
                  <a:gd name="T1" fmla="*/ 0 h 36"/>
                  <a:gd name="T2" fmla="*/ 1 w 18"/>
                  <a:gd name="T3" fmla="*/ 18 h 36"/>
                  <a:gd name="T4" fmla="*/ 9 w 18"/>
                  <a:gd name="T5" fmla="*/ 36 h 36"/>
                  <a:gd name="T6" fmla="*/ 18 w 18"/>
                  <a:gd name="T7" fmla="*/ 13 h 36"/>
                  <a:gd name="T8" fmla="*/ 17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7" y="0"/>
                    </a:moveTo>
                    <a:cubicBezTo>
                      <a:pt x="8" y="2"/>
                      <a:pt x="2" y="9"/>
                      <a:pt x="1" y="18"/>
                    </a:cubicBezTo>
                    <a:cubicBezTo>
                      <a:pt x="0" y="25"/>
                      <a:pt x="3" y="32"/>
                      <a:pt x="9" y="36"/>
                    </a:cubicBezTo>
                    <a:cubicBezTo>
                      <a:pt x="14" y="30"/>
                      <a:pt x="18" y="22"/>
                      <a:pt x="18" y="13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D2E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3" name="iṥļîḋé"/>
              <p:cNvSpPr/>
              <p:nvPr userDrawn="1"/>
            </p:nvSpPr>
            <p:spPr bwMode="auto">
              <a:xfrm>
                <a:off x="5907213" y="9331914"/>
                <a:ext cx="176821" cy="170927"/>
              </a:xfrm>
              <a:custGeom>
                <a:avLst/>
                <a:gdLst>
                  <a:gd name="T0" fmla="*/ 22 w 43"/>
                  <a:gd name="T1" fmla="*/ 0 h 42"/>
                  <a:gd name="T2" fmla="*/ 1 w 43"/>
                  <a:gd name="T3" fmla="*/ 19 h 42"/>
                  <a:gd name="T4" fmla="*/ 20 w 43"/>
                  <a:gd name="T5" fmla="*/ 41 h 42"/>
                  <a:gd name="T6" fmla="*/ 22 w 43"/>
                  <a:gd name="T7" fmla="*/ 42 h 42"/>
                  <a:gd name="T8" fmla="*/ 42 w 43"/>
                  <a:gd name="T9" fmla="*/ 23 h 42"/>
                  <a:gd name="T10" fmla="*/ 23 w 43"/>
                  <a:gd name="T11" fmla="*/ 0 h 42"/>
                  <a:gd name="T12" fmla="*/ 22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22" y="0"/>
                    </a:moveTo>
                    <a:cubicBezTo>
                      <a:pt x="11" y="0"/>
                      <a:pt x="2" y="8"/>
                      <a:pt x="1" y="19"/>
                    </a:cubicBezTo>
                    <a:cubicBezTo>
                      <a:pt x="0" y="30"/>
                      <a:pt x="8" y="40"/>
                      <a:pt x="20" y="41"/>
                    </a:cubicBezTo>
                    <a:cubicBezTo>
                      <a:pt x="20" y="41"/>
                      <a:pt x="21" y="42"/>
                      <a:pt x="22" y="42"/>
                    </a:cubicBezTo>
                    <a:cubicBezTo>
                      <a:pt x="32" y="42"/>
                      <a:pt x="41" y="33"/>
                      <a:pt x="42" y="23"/>
                    </a:cubicBezTo>
                    <a:cubicBezTo>
                      <a:pt x="43" y="11"/>
                      <a:pt x="35" y="1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D2E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4" name="îṡľíďé"/>
              <p:cNvSpPr/>
              <p:nvPr userDrawn="1"/>
            </p:nvSpPr>
            <p:spPr bwMode="auto">
              <a:xfrm>
                <a:off x="6345336" y="9377102"/>
                <a:ext cx="110022" cy="113951"/>
              </a:xfrm>
              <a:custGeom>
                <a:avLst/>
                <a:gdLst>
                  <a:gd name="T0" fmla="*/ 0 w 27"/>
                  <a:gd name="T1" fmla="*/ 13 h 28"/>
                  <a:gd name="T2" fmla="*/ 12 w 27"/>
                  <a:gd name="T3" fmla="*/ 27 h 28"/>
                  <a:gd name="T4" fmla="*/ 27 w 27"/>
                  <a:gd name="T5" fmla="*/ 15 h 28"/>
                  <a:gd name="T6" fmla="*/ 15 w 27"/>
                  <a:gd name="T7" fmla="*/ 0 h 28"/>
                  <a:gd name="T8" fmla="*/ 0 w 27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0" y="13"/>
                    </a:moveTo>
                    <a:cubicBezTo>
                      <a:pt x="0" y="20"/>
                      <a:pt x="5" y="26"/>
                      <a:pt x="12" y="27"/>
                    </a:cubicBezTo>
                    <a:cubicBezTo>
                      <a:pt x="20" y="28"/>
                      <a:pt x="26" y="22"/>
                      <a:pt x="27" y="15"/>
                    </a:cubicBezTo>
                    <a:cubicBezTo>
                      <a:pt x="27" y="7"/>
                      <a:pt x="22" y="1"/>
                      <a:pt x="15" y="0"/>
                    </a:cubicBezTo>
                    <a:cubicBezTo>
                      <a:pt x="7" y="0"/>
                      <a:pt x="1" y="5"/>
                      <a:pt x="0" y="13"/>
                    </a:cubicBezTo>
                    <a:close/>
                  </a:path>
                </a:pathLst>
              </a:custGeom>
              <a:solidFill>
                <a:srgbClr val="4B7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5" name="îṡḷïďe"/>
              <p:cNvSpPr/>
              <p:nvPr userDrawn="1"/>
            </p:nvSpPr>
            <p:spPr bwMode="auto">
              <a:xfrm>
                <a:off x="6186197" y="9369243"/>
                <a:ext cx="110022" cy="113951"/>
              </a:xfrm>
              <a:custGeom>
                <a:avLst/>
                <a:gdLst>
                  <a:gd name="T0" fmla="*/ 0 w 27"/>
                  <a:gd name="T1" fmla="*/ 13 h 28"/>
                  <a:gd name="T2" fmla="*/ 12 w 27"/>
                  <a:gd name="T3" fmla="*/ 27 h 28"/>
                  <a:gd name="T4" fmla="*/ 27 w 27"/>
                  <a:gd name="T5" fmla="*/ 15 h 28"/>
                  <a:gd name="T6" fmla="*/ 15 w 27"/>
                  <a:gd name="T7" fmla="*/ 1 h 28"/>
                  <a:gd name="T8" fmla="*/ 0 w 27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0" y="13"/>
                    </a:moveTo>
                    <a:cubicBezTo>
                      <a:pt x="0" y="20"/>
                      <a:pt x="5" y="27"/>
                      <a:pt x="12" y="27"/>
                    </a:cubicBezTo>
                    <a:cubicBezTo>
                      <a:pt x="20" y="28"/>
                      <a:pt x="26" y="22"/>
                      <a:pt x="27" y="15"/>
                    </a:cubicBezTo>
                    <a:cubicBezTo>
                      <a:pt x="27" y="8"/>
                      <a:pt x="22" y="1"/>
                      <a:pt x="15" y="1"/>
                    </a:cubicBezTo>
                    <a:cubicBezTo>
                      <a:pt x="7" y="0"/>
                      <a:pt x="1" y="5"/>
                      <a:pt x="0" y="13"/>
                    </a:cubicBezTo>
                    <a:close/>
                  </a:path>
                </a:pathLst>
              </a:custGeom>
              <a:solidFill>
                <a:srgbClr val="4B7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6" name="í$ľiḑé"/>
              <p:cNvSpPr/>
              <p:nvPr userDrawn="1"/>
            </p:nvSpPr>
            <p:spPr bwMode="auto">
              <a:xfrm>
                <a:off x="6027059" y="9365314"/>
                <a:ext cx="113951" cy="113951"/>
              </a:xfrm>
              <a:custGeom>
                <a:avLst/>
                <a:gdLst>
                  <a:gd name="T0" fmla="*/ 1 w 28"/>
                  <a:gd name="T1" fmla="*/ 12 h 28"/>
                  <a:gd name="T2" fmla="*/ 13 w 28"/>
                  <a:gd name="T3" fmla="*/ 27 h 28"/>
                  <a:gd name="T4" fmla="*/ 27 w 28"/>
                  <a:gd name="T5" fmla="*/ 15 h 28"/>
                  <a:gd name="T6" fmla="*/ 15 w 28"/>
                  <a:gd name="T7" fmla="*/ 0 h 28"/>
                  <a:gd name="T8" fmla="*/ 1 w 28"/>
                  <a:gd name="T9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" y="12"/>
                    </a:moveTo>
                    <a:cubicBezTo>
                      <a:pt x="0" y="20"/>
                      <a:pt x="5" y="26"/>
                      <a:pt x="13" y="27"/>
                    </a:cubicBezTo>
                    <a:cubicBezTo>
                      <a:pt x="20" y="28"/>
                      <a:pt x="27" y="22"/>
                      <a:pt x="27" y="15"/>
                    </a:cubicBezTo>
                    <a:cubicBezTo>
                      <a:pt x="28" y="7"/>
                      <a:pt x="22" y="1"/>
                      <a:pt x="15" y="0"/>
                    </a:cubicBezTo>
                    <a:cubicBezTo>
                      <a:pt x="8" y="0"/>
                      <a:pt x="1" y="5"/>
                      <a:pt x="1" y="12"/>
                    </a:cubicBezTo>
                    <a:close/>
                  </a:path>
                </a:pathLst>
              </a:custGeom>
              <a:solidFill>
                <a:srgbClr val="4B7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7" name="ï$ḷîḋé"/>
              <p:cNvSpPr/>
              <p:nvPr userDrawn="1"/>
            </p:nvSpPr>
            <p:spPr bwMode="auto">
              <a:xfrm>
                <a:off x="5115450" y="8813240"/>
                <a:ext cx="1033419" cy="856598"/>
              </a:xfrm>
              <a:custGeom>
                <a:avLst/>
                <a:gdLst>
                  <a:gd name="T0" fmla="*/ 207 w 253"/>
                  <a:gd name="T1" fmla="*/ 2 h 210"/>
                  <a:gd name="T2" fmla="*/ 34 w 253"/>
                  <a:gd name="T3" fmla="*/ 15 h 210"/>
                  <a:gd name="T4" fmla="*/ 1 w 253"/>
                  <a:gd name="T5" fmla="*/ 54 h 210"/>
                  <a:gd name="T6" fmla="*/ 8 w 253"/>
                  <a:gd name="T7" fmla="*/ 137 h 210"/>
                  <a:gd name="T8" fmla="*/ 46 w 253"/>
                  <a:gd name="T9" fmla="*/ 170 h 210"/>
                  <a:gd name="T10" fmla="*/ 49 w 253"/>
                  <a:gd name="T11" fmla="*/ 210 h 210"/>
                  <a:gd name="T12" fmla="*/ 86 w 253"/>
                  <a:gd name="T13" fmla="*/ 167 h 210"/>
                  <a:gd name="T14" fmla="*/ 219 w 253"/>
                  <a:gd name="T15" fmla="*/ 157 h 210"/>
                  <a:gd name="T16" fmla="*/ 252 w 253"/>
                  <a:gd name="T17" fmla="*/ 118 h 210"/>
                  <a:gd name="T18" fmla="*/ 245 w 253"/>
                  <a:gd name="T19" fmla="*/ 35 h 210"/>
                  <a:gd name="T20" fmla="*/ 207 w 253"/>
                  <a:gd name="T21" fmla="*/ 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210">
                    <a:moveTo>
                      <a:pt x="207" y="2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15" y="17"/>
                      <a:pt x="0" y="34"/>
                      <a:pt x="1" y="54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9" y="157"/>
                      <a:pt x="27" y="172"/>
                      <a:pt x="46" y="170"/>
                    </a:cubicBezTo>
                    <a:cubicBezTo>
                      <a:pt x="49" y="210"/>
                      <a:pt x="49" y="210"/>
                      <a:pt x="49" y="210"/>
                    </a:cubicBezTo>
                    <a:cubicBezTo>
                      <a:pt x="86" y="167"/>
                      <a:pt x="86" y="167"/>
                      <a:pt x="86" y="167"/>
                    </a:cubicBezTo>
                    <a:cubicBezTo>
                      <a:pt x="219" y="157"/>
                      <a:pt x="219" y="157"/>
                      <a:pt x="219" y="157"/>
                    </a:cubicBezTo>
                    <a:cubicBezTo>
                      <a:pt x="238" y="155"/>
                      <a:pt x="253" y="138"/>
                      <a:pt x="252" y="118"/>
                    </a:cubicBezTo>
                    <a:cubicBezTo>
                      <a:pt x="245" y="35"/>
                      <a:pt x="245" y="35"/>
                      <a:pt x="245" y="35"/>
                    </a:cubicBezTo>
                    <a:cubicBezTo>
                      <a:pt x="244" y="15"/>
                      <a:pt x="226" y="0"/>
                      <a:pt x="207" y="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8" name="íṩļïḍê"/>
              <p:cNvSpPr/>
              <p:nvPr userDrawn="1"/>
            </p:nvSpPr>
            <p:spPr bwMode="auto">
              <a:xfrm>
                <a:off x="5388539" y="9123658"/>
                <a:ext cx="127704" cy="121810"/>
              </a:xfrm>
              <a:custGeom>
                <a:avLst/>
                <a:gdLst>
                  <a:gd name="T0" fmla="*/ 30 w 31"/>
                  <a:gd name="T1" fmla="*/ 13 h 30"/>
                  <a:gd name="T2" fmla="*/ 17 w 31"/>
                  <a:gd name="T3" fmla="*/ 30 h 30"/>
                  <a:gd name="T4" fmla="*/ 1 w 31"/>
                  <a:gd name="T5" fmla="*/ 16 h 30"/>
                  <a:gd name="T6" fmla="*/ 14 w 31"/>
                  <a:gd name="T7" fmla="*/ 0 h 30"/>
                  <a:gd name="T8" fmla="*/ 30 w 31"/>
                  <a:gd name="T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30" y="13"/>
                    </a:moveTo>
                    <a:cubicBezTo>
                      <a:pt x="31" y="21"/>
                      <a:pt x="25" y="29"/>
                      <a:pt x="17" y="30"/>
                    </a:cubicBezTo>
                    <a:cubicBezTo>
                      <a:pt x="9" y="30"/>
                      <a:pt x="2" y="25"/>
                      <a:pt x="1" y="16"/>
                    </a:cubicBezTo>
                    <a:cubicBezTo>
                      <a:pt x="0" y="8"/>
                      <a:pt x="6" y="1"/>
                      <a:pt x="14" y="0"/>
                    </a:cubicBezTo>
                    <a:cubicBezTo>
                      <a:pt x="22" y="0"/>
                      <a:pt x="29" y="5"/>
                      <a:pt x="3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9" name="íšliḍê"/>
              <p:cNvSpPr/>
              <p:nvPr userDrawn="1"/>
            </p:nvSpPr>
            <p:spPr bwMode="auto">
              <a:xfrm>
                <a:off x="5565360" y="9111870"/>
                <a:ext cx="125739" cy="125739"/>
              </a:xfrm>
              <a:custGeom>
                <a:avLst/>
                <a:gdLst>
                  <a:gd name="T0" fmla="*/ 30 w 31"/>
                  <a:gd name="T1" fmla="*/ 14 h 31"/>
                  <a:gd name="T2" fmla="*/ 17 w 31"/>
                  <a:gd name="T3" fmla="*/ 30 h 31"/>
                  <a:gd name="T4" fmla="*/ 1 w 31"/>
                  <a:gd name="T5" fmla="*/ 17 h 31"/>
                  <a:gd name="T6" fmla="*/ 14 w 31"/>
                  <a:gd name="T7" fmla="*/ 0 h 31"/>
                  <a:gd name="T8" fmla="*/ 30 w 31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0" y="14"/>
                    </a:moveTo>
                    <a:cubicBezTo>
                      <a:pt x="31" y="22"/>
                      <a:pt x="25" y="29"/>
                      <a:pt x="17" y="30"/>
                    </a:cubicBezTo>
                    <a:cubicBezTo>
                      <a:pt x="9" y="31"/>
                      <a:pt x="2" y="25"/>
                      <a:pt x="1" y="17"/>
                    </a:cubicBezTo>
                    <a:cubicBezTo>
                      <a:pt x="0" y="9"/>
                      <a:pt x="6" y="1"/>
                      <a:pt x="14" y="0"/>
                    </a:cubicBezTo>
                    <a:cubicBezTo>
                      <a:pt x="22" y="0"/>
                      <a:pt x="29" y="5"/>
                      <a:pt x="3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50" name="ïṡļídé"/>
              <p:cNvSpPr/>
              <p:nvPr userDrawn="1"/>
            </p:nvSpPr>
            <p:spPr bwMode="auto">
              <a:xfrm>
                <a:off x="5736287" y="9100082"/>
                <a:ext cx="127704" cy="125739"/>
              </a:xfrm>
              <a:custGeom>
                <a:avLst/>
                <a:gdLst>
                  <a:gd name="T0" fmla="*/ 30 w 31"/>
                  <a:gd name="T1" fmla="*/ 14 h 31"/>
                  <a:gd name="T2" fmla="*/ 17 w 31"/>
                  <a:gd name="T3" fmla="*/ 30 h 31"/>
                  <a:gd name="T4" fmla="*/ 1 w 31"/>
                  <a:gd name="T5" fmla="*/ 17 h 31"/>
                  <a:gd name="T6" fmla="*/ 14 w 31"/>
                  <a:gd name="T7" fmla="*/ 1 h 31"/>
                  <a:gd name="T8" fmla="*/ 30 w 31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0" y="14"/>
                    </a:moveTo>
                    <a:cubicBezTo>
                      <a:pt x="31" y="22"/>
                      <a:pt x="25" y="30"/>
                      <a:pt x="17" y="30"/>
                    </a:cubicBezTo>
                    <a:cubicBezTo>
                      <a:pt x="9" y="31"/>
                      <a:pt x="2" y="25"/>
                      <a:pt x="1" y="17"/>
                    </a:cubicBezTo>
                    <a:cubicBezTo>
                      <a:pt x="0" y="9"/>
                      <a:pt x="6" y="2"/>
                      <a:pt x="14" y="1"/>
                    </a:cubicBezTo>
                    <a:cubicBezTo>
                      <a:pt x="22" y="0"/>
                      <a:pt x="29" y="6"/>
                      <a:pt x="3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794" name="组合 9793"/>
            <p:cNvGrpSpPr/>
            <p:nvPr userDrawn="1"/>
          </p:nvGrpSpPr>
          <p:grpSpPr>
            <a:xfrm>
              <a:off x="6650542" y="1714340"/>
              <a:ext cx="5033105" cy="4025238"/>
              <a:chOff x="6439528" y="1714340"/>
              <a:chExt cx="5033105" cy="4025238"/>
            </a:xfrm>
          </p:grpSpPr>
          <p:grpSp>
            <p:nvGrpSpPr>
              <p:cNvPr id="9792" name="组合 9791"/>
              <p:cNvGrpSpPr/>
              <p:nvPr userDrawn="1"/>
            </p:nvGrpSpPr>
            <p:grpSpPr>
              <a:xfrm>
                <a:off x="6439528" y="1714340"/>
                <a:ext cx="5033105" cy="4025238"/>
                <a:chOff x="6439528" y="1714340"/>
                <a:chExt cx="5033105" cy="4025238"/>
              </a:xfrm>
            </p:grpSpPr>
            <p:sp>
              <p:nvSpPr>
                <p:cNvPr id="492" name="iṡļiḋê"/>
                <p:cNvSpPr/>
                <p:nvPr userDrawn="1"/>
              </p:nvSpPr>
              <p:spPr bwMode="auto">
                <a:xfrm>
                  <a:off x="6649413" y="2647399"/>
                  <a:ext cx="2273417" cy="1396468"/>
                </a:xfrm>
                <a:custGeom>
                  <a:avLst/>
                  <a:gdLst>
                    <a:gd name="T0" fmla="*/ 0 w 1439"/>
                    <a:gd name="T1" fmla="*/ 884 h 886"/>
                    <a:gd name="T2" fmla="*/ 0 w 1439"/>
                    <a:gd name="T3" fmla="*/ 174 h 886"/>
                    <a:gd name="T4" fmla="*/ 174 w 1439"/>
                    <a:gd name="T5" fmla="*/ 0 h 886"/>
                    <a:gd name="T6" fmla="*/ 1265 w 1439"/>
                    <a:gd name="T7" fmla="*/ 0 h 886"/>
                    <a:gd name="T8" fmla="*/ 1439 w 1439"/>
                    <a:gd name="T9" fmla="*/ 174 h 886"/>
                    <a:gd name="T10" fmla="*/ 1439 w 1439"/>
                    <a:gd name="T11" fmla="*/ 886 h 886"/>
                    <a:gd name="T12" fmla="*/ 0 w 1439"/>
                    <a:gd name="T13" fmla="*/ 884 h 8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39" h="886">
                      <a:moveTo>
                        <a:pt x="0" y="884"/>
                      </a:move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78"/>
                        <a:pt x="78" y="0"/>
                        <a:pt x="174" y="0"/>
                      </a:cubicBezTo>
                      <a:cubicBezTo>
                        <a:pt x="1265" y="0"/>
                        <a:pt x="1265" y="0"/>
                        <a:pt x="1265" y="0"/>
                      </a:cubicBezTo>
                      <a:cubicBezTo>
                        <a:pt x="1361" y="0"/>
                        <a:pt x="1439" y="78"/>
                        <a:pt x="1439" y="174"/>
                      </a:cubicBezTo>
                      <a:cubicBezTo>
                        <a:pt x="1439" y="886"/>
                        <a:pt x="1439" y="886"/>
                        <a:pt x="1439" y="886"/>
                      </a:cubicBezTo>
                      <a:cubicBezTo>
                        <a:pt x="0" y="884"/>
                        <a:pt x="0" y="884"/>
                        <a:pt x="0" y="884"/>
                      </a:cubicBezTo>
                    </a:path>
                  </a:pathLst>
                </a:custGeom>
                <a:solidFill>
                  <a:srgbClr val="C7D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3" name="íšḻïďe"/>
                <p:cNvSpPr/>
                <p:nvPr userDrawn="1"/>
              </p:nvSpPr>
              <p:spPr bwMode="auto">
                <a:xfrm>
                  <a:off x="8922831" y="2647399"/>
                  <a:ext cx="2273417" cy="1400624"/>
                </a:xfrm>
                <a:custGeom>
                  <a:avLst/>
                  <a:gdLst>
                    <a:gd name="T0" fmla="*/ 0 w 1440"/>
                    <a:gd name="T1" fmla="*/ 888 h 888"/>
                    <a:gd name="T2" fmla="*/ 0 w 1440"/>
                    <a:gd name="T3" fmla="*/ 174 h 888"/>
                    <a:gd name="T4" fmla="*/ 174 w 1440"/>
                    <a:gd name="T5" fmla="*/ 0 h 888"/>
                    <a:gd name="T6" fmla="*/ 1266 w 1440"/>
                    <a:gd name="T7" fmla="*/ 0 h 888"/>
                    <a:gd name="T8" fmla="*/ 1440 w 1440"/>
                    <a:gd name="T9" fmla="*/ 174 h 888"/>
                    <a:gd name="T10" fmla="*/ 1440 w 1440"/>
                    <a:gd name="T11" fmla="*/ 886 h 888"/>
                    <a:gd name="T12" fmla="*/ 0 w 1440"/>
                    <a:gd name="T13" fmla="*/ 888 h 8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0" h="888">
                      <a:moveTo>
                        <a:pt x="0" y="888"/>
                      </a:move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78"/>
                        <a:pt x="78" y="0"/>
                        <a:pt x="174" y="0"/>
                      </a:cubicBezTo>
                      <a:cubicBezTo>
                        <a:pt x="1266" y="0"/>
                        <a:pt x="1266" y="0"/>
                        <a:pt x="1266" y="0"/>
                      </a:cubicBezTo>
                      <a:cubicBezTo>
                        <a:pt x="1362" y="0"/>
                        <a:pt x="1440" y="78"/>
                        <a:pt x="1440" y="174"/>
                      </a:cubicBezTo>
                      <a:cubicBezTo>
                        <a:pt x="1440" y="886"/>
                        <a:pt x="1440" y="886"/>
                        <a:pt x="1440" y="886"/>
                      </a:cubicBezTo>
                      <a:cubicBezTo>
                        <a:pt x="0" y="888"/>
                        <a:pt x="0" y="888"/>
                        <a:pt x="0" y="888"/>
                      </a:cubicBezTo>
                    </a:path>
                  </a:pathLst>
                </a:custGeom>
                <a:solidFill>
                  <a:srgbClr val="C7D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4" name="ïş1ïdé"/>
                <p:cNvSpPr/>
                <p:nvPr userDrawn="1"/>
              </p:nvSpPr>
              <p:spPr bwMode="auto">
                <a:xfrm>
                  <a:off x="8922831" y="2707660"/>
                  <a:ext cx="2271339" cy="1340361"/>
                </a:xfrm>
                <a:custGeom>
                  <a:avLst/>
                  <a:gdLst>
                    <a:gd name="T0" fmla="*/ 1375 w 1439"/>
                    <a:gd name="T1" fmla="*/ 0 h 849"/>
                    <a:gd name="T2" fmla="*/ 0 w 1439"/>
                    <a:gd name="T3" fmla="*/ 849 h 849"/>
                    <a:gd name="T4" fmla="*/ 1439 w 1439"/>
                    <a:gd name="T5" fmla="*/ 847 h 849"/>
                    <a:gd name="T6" fmla="*/ 1439 w 1439"/>
                    <a:gd name="T7" fmla="*/ 135 h 849"/>
                    <a:gd name="T8" fmla="*/ 1375 w 1439"/>
                    <a:gd name="T9" fmla="*/ 0 h 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9" h="849">
                      <a:moveTo>
                        <a:pt x="1375" y="0"/>
                      </a:moveTo>
                      <a:cubicBezTo>
                        <a:pt x="0" y="849"/>
                        <a:pt x="0" y="849"/>
                        <a:pt x="0" y="849"/>
                      </a:cubicBezTo>
                      <a:cubicBezTo>
                        <a:pt x="1439" y="847"/>
                        <a:pt x="1439" y="847"/>
                        <a:pt x="1439" y="847"/>
                      </a:cubicBezTo>
                      <a:cubicBezTo>
                        <a:pt x="1439" y="135"/>
                        <a:pt x="1439" y="135"/>
                        <a:pt x="1439" y="135"/>
                      </a:cubicBezTo>
                      <a:cubicBezTo>
                        <a:pt x="1439" y="81"/>
                        <a:pt x="1414" y="32"/>
                        <a:pt x="1375" y="0"/>
                      </a:cubicBezTo>
                    </a:path>
                  </a:pathLst>
                </a:custGeom>
                <a:solidFill>
                  <a:srgbClr val="C7D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495" name="iŝḻïḍe"/>
                <p:cNvSpPr/>
                <p:nvPr userDrawn="1"/>
              </p:nvSpPr>
              <p:spPr bwMode="auto">
                <a:xfrm>
                  <a:off x="6649413" y="2701428"/>
                  <a:ext cx="2273417" cy="1342438"/>
                </a:xfrm>
                <a:custGeom>
                  <a:avLst/>
                  <a:gdLst>
                    <a:gd name="T0" fmla="*/ 1368 w 1439"/>
                    <a:gd name="T1" fmla="*/ 0 h 852"/>
                    <a:gd name="T2" fmla="*/ 0 w 1439"/>
                    <a:gd name="T3" fmla="*/ 844 h 852"/>
                    <a:gd name="T4" fmla="*/ 0 w 1439"/>
                    <a:gd name="T5" fmla="*/ 850 h 852"/>
                    <a:gd name="T6" fmla="*/ 1439 w 1439"/>
                    <a:gd name="T7" fmla="*/ 852 h 852"/>
                    <a:gd name="T8" fmla="*/ 1439 w 1439"/>
                    <a:gd name="T9" fmla="*/ 140 h 852"/>
                    <a:gd name="T10" fmla="*/ 1368 w 1439"/>
                    <a:gd name="T11" fmla="*/ 0 h 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39" h="852">
                      <a:moveTo>
                        <a:pt x="1368" y="0"/>
                      </a:moveTo>
                      <a:cubicBezTo>
                        <a:pt x="0" y="844"/>
                        <a:pt x="0" y="844"/>
                        <a:pt x="0" y="844"/>
                      </a:cubicBezTo>
                      <a:cubicBezTo>
                        <a:pt x="0" y="850"/>
                        <a:pt x="0" y="850"/>
                        <a:pt x="0" y="850"/>
                      </a:cubicBezTo>
                      <a:cubicBezTo>
                        <a:pt x="1439" y="852"/>
                        <a:pt x="1439" y="852"/>
                        <a:pt x="1439" y="852"/>
                      </a:cubicBezTo>
                      <a:cubicBezTo>
                        <a:pt x="1439" y="140"/>
                        <a:pt x="1439" y="140"/>
                        <a:pt x="1439" y="140"/>
                      </a:cubicBezTo>
                      <a:cubicBezTo>
                        <a:pt x="1439" y="83"/>
                        <a:pt x="1411" y="32"/>
                        <a:pt x="1368" y="0"/>
                      </a:cubicBezTo>
                    </a:path>
                  </a:pathLst>
                </a:custGeom>
                <a:solidFill>
                  <a:srgbClr val="C7D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496" name="ïṡḷîḋe"/>
                <p:cNvSpPr/>
                <p:nvPr userDrawn="1"/>
              </p:nvSpPr>
              <p:spPr bwMode="auto">
                <a:xfrm>
                  <a:off x="6861377" y="4611180"/>
                  <a:ext cx="236901" cy="421851"/>
                </a:xfrm>
                <a:custGeom>
                  <a:avLst/>
                  <a:gdLst>
                    <a:gd name="T0" fmla="*/ 57 w 114"/>
                    <a:gd name="T1" fmla="*/ 1 h 203"/>
                    <a:gd name="T2" fmla="*/ 0 w 114"/>
                    <a:gd name="T3" fmla="*/ 0 h 203"/>
                    <a:gd name="T4" fmla="*/ 23 w 114"/>
                    <a:gd name="T5" fmla="*/ 203 h 203"/>
                    <a:gd name="T6" fmla="*/ 53 w 114"/>
                    <a:gd name="T7" fmla="*/ 203 h 203"/>
                    <a:gd name="T8" fmla="*/ 61 w 114"/>
                    <a:gd name="T9" fmla="*/ 203 h 203"/>
                    <a:gd name="T10" fmla="*/ 91 w 114"/>
                    <a:gd name="T11" fmla="*/ 203 h 203"/>
                    <a:gd name="T12" fmla="*/ 114 w 114"/>
                    <a:gd name="T13" fmla="*/ 0 h 203"/>
                    <a:gd name="T14" fmla="*/ 57 w 114"/>
                    <a:gd name="T15" fmla="*/ 1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4" h="203">
                      <a:moveTo>
                        <a:pt x="57" y="1"/>
                      </a:moveTo>
                      <a:lnTo>
                        <a:pt x="0" y="0"/>
                      </a:lnTo>
                      <a:lnTo>
                        <a:pt x="23" y="203"/>
                      </a:lnTo>
                      <a:lnTo>
                        <a:pt x="53" y="203"/>
                      </a:lnTo>
                      <a:lnTo>
                        <a:pt x="61" y="203"/>
                      </a:lnTo>
                      <a:lnTo>
                        <a:pt x="91" y="203"/>
                      </a:lnTo>
                      <a:lnTo>
                        <a:pt x="114" y="0"/>
                      </a:lnTo>
                      <a:lnTo>
                        <a:pt x="57" y="1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7" name="ïṡliḑê"/>
                <p:cNvSpPr/>
                <p:nvPr userDrawn="1"/>
              </p:nvSpPr>
              <p:spPr bwMode="auto">
                <a:xfrm>
                  <a:off x="10745305" y="4611180"/>
                  <a:ext cx="238979" cy="421851"/>
                </a:xfrm>
                <a:custGeom>
                  <a:avLst/>
                  <a:gdLst>
                    <a:gd name="T0" fmla="*/ 58 w 115"/>
                    <a:gd name="T1" fmla="*/ 1 h 203"/>
                    <a:gd name="T2" fmla="*/ 0 w 115"/>
                    <a:gd name="T3" fmla="*/ 0 h 203"/>
                    <a:gd name="T4" fmla="*/ 24 w 115"/>
                    <a:gd name="T5" fmla="*/ 203 h 203"/>
                    <a:gd name="T6" fmla="*/ 54 w 115"/>
                    <a:gd name="T7" fmla="*/ 203 h 203"/>
                    <a:gd name="T8" fmla="*/ 62 w 115"/>
                    <a:gd name="T9" fmla="*/ 203 h 203"/>
                    <a:gd name="T10" fmla="*/ 92 w 115"/>
                    <a:gd name="T11" fmla="*/ 203 h 203"/>
                    <a:gd name="T12" fmla="*/ 115 w 115"/>
                    <a:gd name="T13" fmla="*/ 0 h 203"/>
                    <a:gd name="T14" fmla="*/ 58 w 115"/>
                    <a:gd name="T15" fmla="*/ 1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203">
                      <a:moveTo>
                        <a:pt x="58" y="1"/>
                      </a:moveTo>
                      <a:lnTo>
                        <a:pt x="0" y="0"/>
                      </a:lnTo>
                      <a:lnTo>
                        <a:pt x="24" y="203"/>
                      </a:lnTo>
                      <a:lnTo>
                        <a:pt x="54" y="203"/>
                      </a:lnTo>
                      <a:lnTo>
                        <a:pt x="62" y="203"/>
                      </a:lnTo>
                      <a:lnTo>
                        <a:pt x="92" y="203"/>
                      </a:lnTo>
                      <a:lnTo>
                        <a:pt x="115" y="0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8" name="i$lîḍè"/>
                <p:cNvSpPr/>
                <p:nvPr userDrawn="1"/>
              </p:nvSpPr>
              <p:spPr bwMode="auto">
                <a:xfrm>
                  <a:off x="7065029" y="4486496"/>
                  <a:ext cx="3796648" cy="26807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9" name="ïṥ1iḋè"/>
                <p:cNvSpPr/>
                <p:nvPr userDrawn="1"/>
              </p:nvSpPr>
              <p:spPr bwMode="auto">
                <a:xfrm>
                  <a:off x="6655648" y="4043866"/>
                  <a:ext cx="4548912" cy="320023"/>
                </a:xfrm>
                <a:custGeom>
                  <a:avLst/>
                  <a:gdLst>
                    <a:gd name="T0" fmla="*/ 0 w 2189"/>
                    <a:gd name="T1" fmla="*/ 154 h 154"/>
                    <a:gd name="T2" fmla="*/ 2189 w 2189"/>
                    <a:gd name="T3" fmla="*/ 154 h 154"/>
                    <a:gd name="T4" fmla="*/ 2085 w 2189"/>
                    <a:gd name="T5" fmla="*/ 0 h 154"/>
                    <a:gd name="T6" fmla="*/ 99 w 2189"/>
                    <a:gd name="T7" fmla="*/ 0 h 154"/>
                    <a:gd name="T8" fmla="*/ 0 w 2189"/>
                    <a:gd name="T9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89" h="154">
                      <a:moveTo>
                        <a:pt x="0" y="154"/>
                      </a:moveTo>
                      <a:lnTo>
                        <a:pt x="2189" y="154"/>
                      </a:lnTo>
                      <a:lnTo>
                        <a:pt x="2085" y="0"/>
                      </a:lnTo>
                      <a:lnTo>
                        <a:pt x="99" y="0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8C9E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0" name="ïšľiḍè"/>
                <p:cNvSpPr/>
                <p:nvPr userDrawn="1"/>
              </p:nvSpPr>
              <p:spPr bwMode="auto">
                <a:xfrm>
                  <a:off x="6649413" y="4278688"/>
                  <a:ext cx="2275496" cy="421851"/>
                </a:xfrm>
                <a:custGeom>
                  <a:avLst/>
                  <a:gdLst>
                    <a:gd name="T0" fmla="*/ 1374 w 1441"/>
                    <a:gd name="T1" fmla="*/ 268 h 268"/>
                    <a:gd name="T2" fmla="*/ 66 w 1441"/>
                    <a:gd name="T3" fmla="*/ 268 h 268"/>
                    <a:gd name="T4" fmla="*/ 0 w 1441"/>
                    <a:gd name="T5" fmla="*/ 201 h 268"/>
                    <a:gd name="T6" fmla="*/ 0 w 1441"/>
                    <a:gd name="T7" fmla="*/ 66 h 268"/>
                    <a:gd name="T8" fmla="*/ 66 w 1441"/>
                    <a:gd name="T9" fmla="*/ 0 h 268"/>
                    <a:gd name="T10" fmla="*/ 1374 w 1441"/>
                    <a:gd name="T11" fmla="*/ 0 h 268"/>
                    <a:gd name="T12" fmla="*/ 1441 w 1441"/>
                    <a:gd name="T13" fmla="*/ 66 h 268"/>
                    <a:gd name="T14" fmla="*/ 1441 w 1441"/>
                    <a:gd name="T15" fmla="*/ 201 h 268"/>
                    <a:gd name="T16" fmla="*/ 1374 w 1441"/>
                    <a:gd name="T17" fmla="*/ 268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41" h="268">
                      <a:moveTo>
                        <a:pt x="1374" y="268"/>
                      </a:moveTo>
                      <a:cubicBezTo>
                        <a:pt x="66" y="268"/>
                        <a:pt x="66" y="268"/>
                        <a:pt x="66" y="268"/>
                      </a:cubicBezTo>
                      <a:cubicBezTo>
                        <a:pt x="30" y="268"/>
                        <a:pt x="0" y="238"/>
                        <a:pt x="0" y="201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30"/>
                        <a:pt x="30" y="0"/>
                        <a:pt x="66" y="0"/>
                      </a:cubicBezTo>
                      <a:cubicBezTo>
                        <a:pt x="1374" y="0"/>
                        <a:pt x="1374" y="0"/>
                        <a:pt x="1374" y="0"/>
                      </a:cubicBezTo>
                      <a:cubicBezTo>
                        <a:pt x="1411" y="0"/>
                        <a:pt x="1441" y="30"/>
                        <a:pt x="1441" y="66"/>
                      </a:cubicBezTo>
                      <a:cubicBezTo>
                        <a:pt x="1441" y="201"/>
                        <a:pt x="1441" y="201"/>
                        <a:pt x="1441" y="201"/>
                      </a:cubicBezTo>
                      <a:cubicBezTo>
                        <a:pt x="1441" y="238"/>
                        <a:pt x="1411" y="268"/>
                        <a:pt x="1374" y="268"/>
                      </a:cubicBezTo>
                      <a:close/>
                    </a:path>
                  </a:pathLst>
                </a:custGeom>
                <a:solidFill>
                  <a:srgbClr val="C7D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1" name="îSḻíḋê"/>
                <p:cNvSpPr/>
                <p:nvPr userDrawn="1"/>
              </p:nvSpPr>
              <p:spPr bwMode="auto">
                <a:xfrm>
                  <a:off x="8918674" y="4278688"/>
                  <a:ext cx="2275496" cy="421851"/>
                </a:xfrm>
                <a:custGeom>
                  <a:avLst/>
                  <a:gdLst>
                    <a:gd name="T0" fmla="*/ 1375 w 1441"/>
                    <a:gd name="T1" fmla="*/ 268 h 268"/>
                    <a:gd name="T2" fmla="*/ 67 w 1441"/>
                    <a:gd name="T3" fmla="*/ 268 h 268"/>
                    <a:gd name="T4" fmla="*/ 0 w 1441"/>
                    <a:gd name="T5" fmla="*/ 201 h 268"/>
                    <a:gd name="T6" fmla="*/ 0 w 1441"/>
                    <a:gd name="T7" fmla="*/ 66 h 268"/>
                    <a:gd name="T8" fmla="*/ 67 w 1441"/>
                    <a:gd name="T9" fmla="*/ 0 h 268"/>
                    <a:gd name="T10" fmla="*/ 1375 w 1441"/>
                    <a:gd name="T11" fmla="*/ 0 h 268"/>
                    <a:gd name="T12" fmla="*/ 1441 w 1441"/>
                    <a:gd name="T13" fmla="*/ 66 h 268"/>
                    <a:gd name="T14" fmla="*/ 1441 w 1441"/>
                    <a:gd name="T15" fmla="*/ 201 h 268"/>
                    <a:gd name="T16" fmla="*/ 1375 w 1441"/>
                    <a:gd name="T17" fmla="*/ 268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41" h="268">
                      <a:moveTo>
                        <a:pt x="1375" y="268"/>
                      </a:moveTo>
                      <a:cubicBezTo>
                        <a:pt x="67" y="268"/>
                        <a:pt x="67" y="268"/>
                        <a:pt x="67" y="268"/>
                      </a:cubicBezTo>
                      <a:cubicBezTo>
                        <a:pt x="30" y="268"/>
                        <a:pt x="0" y="238"/>
                        <a:pt x="0" y="201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30"/>
                        <a:pt x="30" y="0"/>
                        <a:pt x="67" y="0"/>
                      </a:cubicBezTo>
                      <a:cubicBezTo>
                        <a:pt x="1375" y="0"/>
                        <a:pt x="1375" y="0"/>
                        <a:pt x="1375" y="0"/>
                      </a:cubicBezTo>
                      <a:cubicBezTo>
                        <a:pt x="1411" y="0"/>
                        <a:pt x="1441" y="30"/>
                        <a:pt x="1441" y="66"/>
                      </a:cubicBezTo>
                      <a:cubicBezTo>
                        <a:pt x="1441" y="201"/>
                        <a:pt x="1441" y="201"/>
                        <a:pt x="1441" y="201"/>
                      </a:cubicBezTo>
                      <a:cubicBezTo>
                        <a:pt x="1441" y="238"/>
                        <a:pt x="1411" y="268"/>
                        <a:pt x="1375" y="268"/>
                      </a:cubicBezTo>
                      <a:close/>
                    </a:path>
                  </a:pathLst>
                </a:custGeom>
                <a:solidFill>
                  <a:srgbClr val="C7D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2" name="išļïďé"/>
                <p:cNvSpPr/>
                <p:nvPr userDrawn="1"/>
              </p:nvSpPr>
              <p:spPr bwMode="auto">
                <a:xfrm>
                  <a:off x="10990518" y="3378881"/>
                  <a:ext cx="421850" cy="1329970"/>
                </a:xfrm>
                <a:custGeom>
                  <a:avLst/>
                  <a:gdLst>
                    <a:gd name="T0" fmla="*/ 67 w 267"/>
                    <a:gd name="T1" fmla="*/ 843 h 843"/>
                    <a:gd name="T2" fmla="*/ 201 w 267"/>
                    <a:gd name="T3" fmla="*/ 843 h 843"/>
                    <a:gd name="T4" fmla="*/ 267 w 267"/>
                    <a:gd name="T5" fmla="*/ 776 h 843"/>
                    <a:gd name="T6" fmla="*/ 267 w 267"/>
                    <a:gd name="T7" fmla="*/ 67 h 843"/>
                    <a:gd name="T8" fmla="*/ 201 w 267"/>
                    <a:gd name="T9" fmla="*/ 0 h 843"/>
                    <a:gd name="T10" fmla="*/ 67 w 267"/>
                    <a:gd name="T11" fmla="*/ 0 h 843"/>
                    <a:gd name="T12" fmla="*/ 0 w 267"/>
                    <a:gd name="T13" fmla="*/ 67 h 843"/>
                    <a:gd name="T14" fmla="*/ 0 w 267"/>
                    <a:gd name="T15" fmla="*/ 776 h 843"/>
                    <a:gd name="T16" fmla="*/ 67 w 267"/>
                    <a:gd name="T17" fmla="*/ 843 h 8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7" h="843">
                      <a:moveTo>
                        <a:pt x="67" y="843"/>
                      </a:moveTo>
                      <a:cubicBezTo>
                        <a:pt x="201" y="843"/>
                        <a:pt x="201" y="843"/>
                        <a:pt x="201" y="843"/>
                      </a:cubicBezTo>
                      <a:cubicBezTo>
                        <a:pt x="238" y="843"/>
                        <a:pt x="267" y="813"/>
                        <a:pt x="267" y="776"/>
                      </a:cubicBezTo>
                      <a:cubicBezTo>
                        <a:pt x="267" y="67"/>
                        <a:pt x="267" y="67"/>
                        <a:pt x="267" y="67"/>
                      </a:cubicBezTo>
                      <a:cubicBezTo>
                        <a:pt x="267" y="30"/>
                        <a:pt x="238" y="0"/>
                        <a:pt x="20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30" y="0"/>
                        <a:pt x="0" y="30"/>
                        <a:pt x="0" y="67"/>
                      </a:cubicBezTo>
                      <a:cubicBezTo>
                        <a:pt x="0" y="776"/>
                        <a:pt x="0" y="776"/>
                        <a:pt x="0" y="776"/>
                      </a:cubicBezTo>
                      <a:cubicBezTo>
                        <a:pt x="0" y="813"/>
                        <a:pt x="30" y="843"/>
                        <a:pt x="67" y="843"/>
                      </a:cubicBezTo>
                      <a:close/>
                    </a:path>
                  </a:pathLst>
                </a:custGeom>
                <a:solidFill>
                  <a:srgbClr val="AE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3" name="ïṣľíďê"/>
                <p:cNvSpPr/>
                <p:nvPr userDrawn="1"/>
              </p:nvSpPr>
              <p:spPr bwMode="auto">
                <a:xfrm>
                  <a:off x="6439528" y="3378881"/>
                  <a:ext cx="421850" cy="1329970"/>
                </a:xfrm>
                <a:custGeom>
                  <a:avLst/>
                  <a:gdLst>
                    <a:gd name="T0" fmla="*/ 66 w 267"/>
                    <a:gd name="T1" fmla="*/ 843 h 843"/>
                    <a:gd name="T2" fmla="*/ 201 w 267"/>
                    <a:gd name="T3" fmla="*/ 843 h 843"/>
                    <a:gd name="T4" fmla="*/ 267 w 267"/>
                    <a:gd name="T5" fmla="*/ 776 h 843"/>
                    <a:gd name="T6" fmla="*/ 267 w 267"/>
                    <a:gd name="T7" fmla="*/ 67 h 843"/>
                    <a:gd name="T8" fmla="*/ 201 w 267"/>
                    <a:gd name="T9" fmla="*/ 0 h 843"/>
                    <a:gd name="T10" fmla="*/ 66 w 267"/>
                    <a:gd name="T11" fmla="*/ 0 h 843"/>
                    <a:gd name="T12" fmla="*/ 0 w 267"/>
                    <a:gd name="T13" fmla="*/ 67 h 843"/>
                    <a:gd name="T14" fmla="*/ 0 w 267"/>
                    <a:gd name="T15" fmla="*/ 776 h 843"/>
                    <a:gd name="T16" fmla="*/ 66 w 267"/>
                    <a:gd name="T17" fmla="*/ 843 h 8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7" h="843">
                      <a:moveTo>
                        <a:pt x="66" y="843"/>
                      </a:moveTo>
                      <a:cubicBezTo>
                        <a:pt x="201" y="843"/>
                        <a:pt x="201" y="843"/>
                        <a:pt x="201" y="843"/>
                      </a:cubicBezTo>
                      <a:cubicBezTo>
                        <a:pt x="237" y="843"/>
                        <a:pt x="267" y="813"/>
                        <a:pt x="267" y="776"/>
                      </a:cubicBezTo>
                      <a:cubicBezTo>
                        <a:pt x="267" y="67"/>
                        <a:pt x="267" y="67"/>
                        <a:pt x="267" y="67"/>
                      </a:cubicBezTo>
                      <a:cubicBezTo>
                        <a:pt x="267" y="30"/>
                        <a:pt x="237" y="0"/>
                        <a:pt x="201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29" y="0"/>
                        <a:pt x="0" y="30"/>
                        <a:pt x="0" y="67"/>
                      </a:cubicBezTo>
                      <a:cubicBezTo>
                        <a:pt x="0" y="776"/>
                        <a:pt x="0" y="776"/>
                        <a:pt x="0" y="776"/>
                      </a:cubicBezTo>
                      <a:cubicBezTo>
                        <a:pt x="0" y="813"/>
                        <a:pt x="29" y="843"/>
                        <a:pt x="66" y="843"/>
                      </a:cubicBezTo>
                      <a:close/>
                    </a:path>
                  </a:pathLst>
                </a:custGeom>
                <a:solidFill>
                  <a:srgbClr val="AE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4" name="iṩlîdê"/>
                <p:cNvSpPr/>
                <p:nvPr userDrawn="1"/>
              </p:nvSpPr>
              <p:spPr bwMode="auto">
                <a:xfrm>
                  <a:off x="6780333" y="3247961"/>
                  <a:ext cx="1012024" cy="885261"/>
                </a:xfrm>
                <a:custGeom>
                  <a:avLst/>
                  <a:gdLst>
                    <a:gd name="T0" fmla="*/ 112 w 640"/>
                    <a:gd name="T1" fmla="*/ 560 h 561"/>
                    <a:gd name="T2" fmla="*/ 415 w 640"/>
                    <a:gd name="T3" fmla="*/ 511 h 561"/>
                    <a:gd name="T4" fmla="*/ 426 w 640"/>
                    <a:gd name="T5" fmla="*/ 510 h 561"/>
                    <a:gd name="T6" fmla="*/ 597 w 640"/>
                    <a:gd name="T7" fmla="*/ 532 h 561"/>
                    <a:gd name="T8" fmla="*/ 640 w 640"/>
                    <a:gd name="T9" fmla="*/ 495 h 561"/>
                    <a:gd name="T10" fmla="*/ 638 w 640"/>
                    <a:gd name="T11" fmla="*/ 484 h 561"/>
                    <a:gd name="T12" fmla="*/ 584 w 640"/>
                    <a:gd name="T13" fmla="*/ 176 h 561"/>
                    <a:gd name="T14" fmla="*/ 584 w 640"/>
                    <a:gd name="T15" fmla="*/ 42 h 561"/>
                    <a:gd name="T16" fmla="*/ 536 w 640"/>
                    <a:gd name="T17" fmla="*/ 7 h 561"/>
                    <a:gd name="T18" fmla="*/ 495 w 640"/>
                    <a:gd name="T19" fmla="*/ 18 h 561"/>
                    <a:gd name="T20" fmla="*/ 485 w 640"/>
                    <a:gd name="T21" fmla="*/ 19 h 561"/>
                    <a:gd name="T22" fmla="*/ 40 w 640"/>
                    <a:gd name="T23" fmla="*/ 19 h 561"/>
                    <a:gd name="T24" fmla="*/ 3 w 640"/>
                    <a:gd name="T25" fmla="*/ 48 h 561"/>
                    <a:gd name="T26" fmla="*/ 2 w 640"/>
                    <a:gd name="T27" fmla="*/ 53 h 561"/>
                    <a:gd name="T28" fmla="*/ 4 w 640"/>
                    <a:gd name="T29" fmla="*/ 75 h 561"/>
                    <a:gd name="T30" fmla="*/ 62 w 640"/>
                    <a:gd name="T31" fmla="*/ 346 h 561"/>
                    <a:gd name="T32" fmla="*/ 63 w 640"/>
                    <a:gd name="T33" fmla="*/ 520 h 561"/>
                    <a:gd name="T34" fmla="*/ 85 w 640"/>
                    <a:gd name="T35" fmla="*/ 555 h 561"/>
                    <a:gd name="T36" fmla="*/ 90 w 640"/>
                    <a:gd name="T37" fmla="*/ 557 h 561"/>
                    <a:gd name="T38" fmla="*/ 112 w 640"/>
                    <a:gd name="T39" fmla="*/ 560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40" h="561">
                      <a:moveTo>
                        <a:pt x="112" y="560"/>
                      </a:moveTo>
                      <a:cubicBezTo>
                        <a:pt x="415" y="511"/>
                        <a:pt x="415" y="511"/>
                        <a:pt x="415" y="511"/>
                      </a:cubicBezTo>
                      <a:cubicBezTo>
                        <a:pt x="419" y="510"/>
                        <a:pt x="422" y="510"/>
                        <a:pt x="426" y="510"/>
                      </a:cubicBezTo>
                      <a:cubicBezTo>
                        <a:pt x="597" y="532"/>
                        <a:pt x="597" y="532"/>
                        <a:pt x="597" y="532"/>
                      </a:cubicBezTo>
                      <a:cubicBezTo>
                        <a:pt x="620" y="535"/>
                        <a:pt x="640" y="518"/>
                        <a:pt x="640" y="495"/>
                      </a:cubicBezTo>
                      <a:cubicBezTo>
                        <a:pt x="640" y="491"/>
                        <a:pt x="639" y="487"/>
                        <a:pt x="638" y="484"/>
                      </a:cubicBezTo>
                      <a:cubicBezTo>
                        <a:pt x="629" y="453"/>
                        <a:pt x="581" y="294"/>
                        <a:pt x="584" y="176"/>
                      </a:cubicBezTo>
                      <a:cubicBezTo>
                        <a:pt x="586" y="114"/>
                        <a:pt x="585" y="70"/>
                        <a:pt x="584" y="42"/>
                      </a:cubicBezTo>
                      <a:cubicBezTo>
                        <a:pt x="583" y="17"/>
                        <a:pt x="560" y="0"/>
                        <a:pt x="536" y="7"/>
                      </a:cubicBezTo>
                      <a:cubicBezTo>
                        <a:pt x="495" y="18"/>
                        <a:pt x="495" y="18"/>
                        <a:pt x="495" y="18"/>
                      </a:cubicBezTo>
                      <a:cubicBezTo>
                        <a:pt x="492" y="19"/>
                        <a:pt x="489" y="19"/>
                        <a:pt x="485" y="19"/>
                      </a:cubicBezTo>
                      <a:cubicBezTo>
                        <a:pt x="40" y="19"/>
                        <a:pt x="40" y="19"/>
                        <a:pt x="40" y="19"/>
                      </a:cubicBezTo>
                      <a:cubicBezTo>
                        <a:pt x="22" y="19"/>
                        <a:pt x="7" y="31"/>
                        <a:pt x="3" y="48"/>
                      </a:cubicBez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0" y="60"/>
                        <a:pt x="1" y="68"/>
                        <a:pt x="4" y="75"/>
                      </a:cubicBezTo>
                      <a:cubicBezTo>
                        <a:pt x="17" y="110"/>
                        <a:pt x="59" y="229"/>
                        <a:pt x="62" y="346"/>
                      </a:cubicBezTo>
                      <a:cubicBezTo>
                        <a:pt x="64" y="434"/>
                        <a:pt x="64" y="490"/>
                        <a:pt x="63" y="520"/>
                      </a:cubicBezTo>
                      <a:cubicBezTo>
                        <a:pt x="63" y="535"/>
                        <a:pt x="71" y="549"/>
                        <a:pt x="85" y="555"/>
                      </a:cubicBezTo>
                      <a:cubicBezTo>
                        <a:pt x="90" y="557"/>
                        <a:pt x="90" y="557"/>
                        <a:pt x="90" y="557"/>
                      </a:cubicBezTo>
                      <a:cubicBezTo>
                        <a:pt x="97" y="560"/>
                        <a:pt x="104" y="561"/>
                        <a:pt x="112" y="56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5" name="iṣ1íḓè"/>
                <p:cNvSpPr/>
                <p:nvPr userDrawn="1"/>
              </p:nvSpPr>
              <p:spPr bwMode="auto">
                <a:xfrm>
                  <a:off x="7667671" y="3680202"/>
                  <a:ext cx="124685" cy="409382"/>
                </a:xfrm>
                <a:custGeom>
                  <a:avLst/>
                  <a:gdLst>
                    <a:gd name="T0" fmla="*/ 34 w 78"/>
                    <a:gd name="T1" fmla="*/ 257 h 260"/>
                    <a:gd name="T2" fmla="*/ 37 w 78"/>
                    <a:gd name="T3" fmla="*/ 258 h 260"/>
                    <a:gd name="T4" fmla="*/ 78 w 78"/>
                    <a:gd name="T5" fmla="*/ 221 h 260"/>
                    <a:gd name="T6" fmla="*/ 76 w 78"/>
                    <a:gd name="T7" fmla="*/ 210 h 260"/>
                    <a:gd name="T8" fmla="*/ 29 w 78"/>
                    <a:gd name="T9" fmla="*/ 0 h 260"/>
                    <a:gd name="T10" fmla="*/ 3 w 78"/>
                    <a:gd name="T11" fmla="*/ 187 h 260"/>
                    <a:gd name="T12" fmla="*/ 34 w 78"/>
                    <a:gd name="T13" fmla="*/ 257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260">
                      <a:moveTo>
                        <a:pt x="34" y="257"/>
                      </a:moveTo>
                      <a:cubicBezTo>
                        <a:pt x="35" y="257"/>
                        <a:pt x="36" y="258"/>
                        <a:pt x="37" y="258"/>
                      </a:cubicBezTo>
                      <a:cubicBezTo>
                        <a:pt x="59" y="260"/>
                        <a:pt x="78" y="243"/>
                        <a:pt x="78" y="221"/>
                      </a:cubicBezTo>
                      <a:cubicBezTo>
                        <a:pt x="78" y="217"/>
                        <a:pt x="77" y="213"/>
                        <a:pt x="76" y="210"/>
                      </a:cubicBezTo>
                      <a:cubicBezTo>
                        <a:pt x="69" y="187"/>
                        <a:pt x="41" y="94"/>
                        <a:pt x="29" y="0"/>
                      </a:cubicBezTo>
                      <a:cubicBezTo>
                        <a:pt x="3" y="187"/>
                        <a:pt x="3" y="187"/>
                        <a:pt x="3" y="187"/>
                      </a:cubicBezTo>
                      <a:cubicBezTo>
                        <a:pt x="3" y="187"/>
                        <a:pt x="0" y="236"/>
                        <a:pt x="34" y="257"/>
                      </a:cubicBezTo>
                    </a:path>
                  </a:pathLst>
                </a:custGeom>
                <a:solidFill>
                  <a:srgbClr val="95AF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6" name="ïš1ïḍé"/>
                <p:cNvSpPr/>
                <p:nvPr userDrawn="1"/>
              </p:nvSpPr>
              <p:spPr bwMode="auto">
                <a:xfrm>
                  <a:off x="6780334" y="3287445"/>
                  <a:ext cx="199495" cy="833310"/>
                </a:xfrm>
                <a:custGeom>
                  <a:avLst/>
                  <a:gdLst>
                    <a:gd name="T0" fmla="*/ 20 w 126"/>
                    <a:gd name="T1" fmla="*/ 0 h 528"/>
                    <a:gd name="T2" fmla="*/ 3 w 126"/>
                    <a:gd name="T3" fmla="*/ 23 h 528"/>
                    <a:gd name="T4" fmla="*/ 2 w 126"/>
                    <a:gd name="T5" fmla="*/ 28 h 528"/>
                    <a:gd name="T6" fmla="*/ 4 w 126"/>
                    <a:gd name="T7" fmla="*/ 50 h 528"/>
                    <a:gd name="T8" fmla="*/ 62 w 126"/>
                    <a:gd name="T9" fmla="*/ 321 h 528"/>
                    <a:gd name="T10" fmla="*/ 63 w 126"/>
                    <a:gd name="T11" fmla="*/ 495 h 528"/>
                    <a:gd name="T12" fmla="*/ 82 w 126"/>
                    <a:gd name="T13" fmla="*/ 528 h 528"/>
                    <a:gd name="T14" fmla="*/ 126 w 126"/>
                    <a:gd name="T15" fmla="*/ 206 h 528"/>
                    <a:gd name="T16" fmla="*/ 20 w 126"/>
                    <a:gd name="T17" fmla="*/ 0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" h="528">
                      <a:moveTo>
                        <a:pt x="20" y="0"/>
                      </a:moveTo>
                      <a:cubicBezTo>
                        <a:pt x="12" y="5"/>
                        <a:pt x="5" y="13"/>
                        <a:pt x="3" y="23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35"/>
                        <a:pt x="1" y="43"/>
                        <a:pt x="4" y="50"/>
                      </a:cubicBezTo>
                      <a:cubicBezTo>
                        <a:pt x="17" y="85"/>
                        <a:pt x="59" y="204"/>
                        <a:pt x="62" y="321"/>
                      </a:cubicBezTo>
                      <a:cubicBezTo>
                        <a:pt x="64" y="409"/>
                        <a:pt x="64" y="466"/>
                        <a:pt x="63" y="495"/>
                      </a:cubicBezTo>
                      <a:cubicBezTo>
                        <a:pt x="63" y="509"/>
                        <a:pt x="70" y="522"/>
                        <a:pt x="82" y="528"/>
                      </a:cubicBezTo>
                      <a:cubicBezTo>
                        <a:pt x="126" y="206"/>
                        <a:pt x="126" y="206"/>
                        <a:pt x="126" y="206"/>
                      </a:cubicBez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7" name="ïṥḻíḍé"/>
                <p:cNvSpPr/>
                <p:nvPr userDrawn="1"/>
              </p:nvSpPr>
              <p:spPr bwMode="auto">
                <a:xfrm>
                  <a:off x="10007588" y="3212635"/>
                  <a:ext cx="1012024" cy="885261"/>
                </a:xfrm>
                <a:custGeom>
                  <a:avLst/>
                  <a:gdLst>
                    <a:gd name="T0" fmla="*/ 112 w 640"/>
                    <a:gd name="T1" fmla="*/ 1 h 561"/>
                    <a:gd name="T2" fmla="*/ 415 w 640"/>
                    <a:gd name="T3" fmla="*/ 51 h 561"/>
                    <a:gd name="T4" fmla="*/ 426 w 640"/>
                    <a:gd name="T5" fmla="*/ 51 h 561"/>
                    <a:gd name="T6" fmla="*/ 597 w 640"/>
                    <a:gd name="T7" fmla="*/ 29 h 561"/>
                    <a:gd name="T8" fmla="*/ 640 w 640"/>
                    <a:gd name="T9" fmla="*/ 67 h 561"/>
                    <a:gd name="T10" fmla="*/ 638 w 640"/>
                    <a:gd name="T11" fmla="*/ 78 h 561"/>
                    <a:gd name="T12" fmla="*/ 584 w 640"/>
                    <a:gd name="T13" fmla="*/ 386 h 561"/>
                    <a:gd name="T14" fmla="*/ 584 w 640"/>
                    <a:gd name="T15" fmla="*/ 520 h 561"/>
                    <a:gd name="T16" fmla="*/ 536 w 640"/>
                    <a:gd name="T17" fmla="*/ 555 h 561"/>
                    <a:gd name="T18" fmla="*/ 495 w 640"/>
                    <a:gd name="T19" fmla="*/ 544 h 561"/>
                    <a:gd name="T20" fmla="*/ 485 w 640"/>
                    <a:gd name="T21" fmla="*/ 543 h 561"/>
                    <a:gd name="T22" fmla="*/ 40 w 640"/>
                    <a:gd name="T23" fmla="*/ 543 h 561"/>
                    <a:gd name="T24" fmla="*/ 3 w 640"/>
                    <a:gd name="T25" fmla="*/ 513 h 561"/>
                    <a:gd name="T26" fmla="*/ 2 w 640"/>
                    <a:gd name="T27" fmla="*/ 509 h 561"/>
                    <a:gd name="T28" fmla="*/ 4 w 640"/>
                    <a:gd name="T29" fmla="*/ 487 h 561"/>
                    <a:gd name="T30" fmla="*/ 62 w 640"/>
                    <a:gd name="T31" fmla="*/ 215 h 561"/>
                    <a:gd name="T32" fmla="*/ 63 w 640"/>
                    <a:gd name="T33" fmla="*/ 42 h 561"/>
                    <a:gd name="T34" fmla="*/ 85 w 640"/>
                    <a:gd name="T35" fmla="*/ 6 h 561"/>
                    <a:gd name="T36" fmla="*/ 90 w 640"/>
                    <a:gd name="T37" fmla="*/ 4 h 561"/>
                    <a:gd name="T38" fmla="*/ 112 w 640"/>
                    <a:gd name="T39" fmla="*/ 1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40" h="561">
                      <a:moveTo>
                        <a:pt x="112" y="1"/>
                      </a:moveTo>
                      <a:cubicBezTo>
                        <a:pt x="415" y="51"/>
                        <a:pt x="415" y="51"/>
                        <a:pt x="415" y="51"/>
                      </a:cubicBezTo>
                      <a:cubicBezTo>
                        <a:pt x="419" y="51"/>
                        <a:pt x="422" y="52"/>
                        <a:pt x="426" y="51"/>
                      </a:cubicBezTo>
                      <a:cubicBezTo>
                        <a:pt x="597" y="29"/>
                        <a:pt x="597" y="29"/>
                        <a:pt x="597" y="29"/>
                      </a:cubicBezTo>
                      <a:cubicBezTo>
                        <a:pt x="620" y="26"/>
                        <a:pt x="640" y="44"/>
                        <a:pt x="640" y="67"/>
                      </a:cubicBezTo>
                      <a:cubicBezTo>
                        <a:pt x="640" y="71"/>
                        <a:pt x="639" y="74"/>
                        <a:pt x="638" y="78"/>
                      </a:cubicBezTo>
                      <a:cubicBezTo>
                        <a:pt x="629" y="109"/>
                        <a:pt x="581" y="267"/>
                        <a:pt x="584" y="386"/>
                      </a:cubicBezTo>
                      <a:cubicBezTo>
                        <a:pt x="586" y="448"/>
                        <a:pt x="585" y="491"/>
                        <a:pt x="584" y="520"/>
                      </a:cubicBezTo>
                      <a:cubicBezTo>
                        <a:pt x="583" y="544"/>
                        <a:pt x="560" y="561"/>
                        <a:pt x="536" y="555"/>
                      </a:cubicBezTo>
                      <a:cubicBezTo>
                        <a:pt x="495" y="544"/>
                        <a:pt x="495" y="544"/>
                        <a:pt x="495" y="544"/>
                      </a:cubicBezTo>
                      <a:cubicBezTo>
                        <a:pt x="492" y="543"/>
                        <a:pt x="489" y="543"/>
                        <a:pt x="485" y="543"/>
                      </a:cubicBezTo>
                      <a:cubicBezTo>
                        <a:pt x="40" y="543"/>
                        <a:pt x="40" y="543"/>
                        <a:pt x="40" y="543"/>
                      </a:cubicBezTo>
                      <a:cubicBezTo>
                        <a:pt x="22" y="543"/>
                        <a:pt x="7" y="530"/>
                        <a:pt x="3" y="513"/>
                      </a:cubicBezTo>
                      <a:cubicBezTo>
                        <a:pt x="2" y="509"/>
                        <a:pt x="2" y="509"/>
                        <a:pt x="2" y="509"/>
                      </a:cubicBezTo>
                      <a:cubicBezTo>
                        <a:pt x="0" y="501"/>
                        <a:pt x="1" y="494"/>
                        <a:pt x="4" y="487"/>
                      </a:cubicBezTo>
                      <a:cubicBezTo>
                        <a:pt x="17" y="451"/>
                        <a:pt x="59" y="332"/>
                        <a:pt x="62" y="215"/>
                      </a:cubicBezTo>
                      <a:cubicBezTo>
                        <a:pt x="64" y="127"/>
                        <a:pt x="64" y="71"/>
                        <a:pt x="63" y="42"/>
                      </a:cubicBezTo>
                      <a:cubicBezTo>
                        <a:pt x="63" y="27"/>
                        <a:pt x="71" y="13"/>
                        <a:pt x="85" y="6"/>
                      </a:cubicBezTo>
                      <a:cubicBezTo>
                        <a:pt x="90" y="4"/>
                        <a:pt x="90" y="4"/>
                        <a:pt x="90" y="4"/>
                      </a:cubicBezTo>
                      <a:cubicBezTo>
                        <a:pt x="97" y="1"/>
                        <a:pt x="104" y="0"/>
                        <a:pt x="112" y="1"/>
                      </a:cubicBezTo>
                      <a:close/>
                    </a:path>
                  </a:pathLst>
                </a:custGeom>
                <a:solidFill>
                  <a:srgbClr val="FC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8" name="ïSļíḍé"/>
                <p:cNvSpPr/>
                <p:nvPr userDrawn="1"/>
              </p:nvSpPr>
              <p:spPr bwMode="auto">
                <a:xfrm>
                  <a:off x="10863756" y="3299914"/>
                  <a:ext cx="155856" cy="754344"/>
                </a:xfrm>
                <a:custGeom>
                  <a:avLst/>
                  <a:gdLst>
                    <a:gd name="T0" fmla="*/ 98 w 98"/>
                    <a:gd name="T1" fmla="*/ 12 h 478"/>
                    <a:gd name="T2" fmla="*/ 96 w 98"/>
                    <a:gd name="T3" fmla="*/ 0 h 478"/>
                    <a:gd name="T4" fmla="*/ 0 w 98"/>
                    <a:gd name="T5" fmla="*/ 101 h 478"/>
                    <a:gd name="T6" fmla="*/ 39 w 98"/>
                    <a:gd name="T7" fmla="*/ 478 h 478"/>
                    <a:gd name="T8" fmla="*/ 42 w 98"/>
                    <a:gd name="T9" fmla="*/ 465 h 478"/>
                    <a:gd name="T10" fmla="*/ 42 w 98"/>
                    <a:gd name="T11" fmla="*/ 331 h 478"/>
                    <a:gd name="T12" fmla="*/ 96 w 98"/>
                    <a:gd name="T13" fmla="*/ 23 h 478"/>
                    <a:gd name="T14" fmla="*/ 98 w 98"/>
                    <a:gd name="T15" fmla="*/ 12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" h="478">
                      <a:moveTo>
                        <a:pt x="98" y="12"/>
                      </a:moveTo>
                      <a:cubicBezTo>
                        <a:pt x="98" y="8"/>
                        <a:pt x="97" y="4"/>
                        <a:pt x="96" y="0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39" y="478"/>
                        <a:pt x="39" y="478"/>
                        <a:pt x="39" y="478"/>
                      </a:cubicBezTo>
                      <a:cubicBezTo>
                        <a:pt x="41" y="474"/>
                        <a:pt x="42" y="470"/>
                        <a:pt x="42" y="465"/>
                      </a:cubicBezTo>
                      <a:cubicBezTo>
                        <a:pt x="43" y="436"/>
                        <a:pt x="44" y="393"/>
                        <a:pt x="42" y="331"/>
                      </a:cubicBezTo>
                      <a:cubicBezTo>
                        <a:pt x="39" y="212"/>
                        <a:pt x="87" y="54"/>
                        <a:pt x="96" y="23"/>
                      </a:cubicBezTo>
                      <a:cubicBezTo>
                        <a:pt x="97" y="19"/>
                        <a:pt x="98" y="16"/>
                        <a:pt x="98" y="12"/>
                      </a:cubicBezTo>
                      <a:close/>
                    </a:path>
                  </a:pathLst>
                </a:custGeom>
                <a:solidFill>
                  <a:srgbClr val="E6D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9" name="iṩḻîďê"/>
                <p:cNvSpPr/>
                <p:nvPr userDrawn="1"/>
              </p:nvSpPr>
              <p:spPr bwMode="auto">
                <a:xfrm>
                  <a:off x="10107336" y="3301991"/>
                  <a:ext cx="912276" cy="139232"/>
                </a:xfrm>
                <a:custGeom>
                  <a:avLst/>
                  <a:gdLst>
                    <a:gd name="T0" fmla="*/ 246 w 577"/>
                    <a:gd name="T1" fmla="*/ 86 h 89"/>
                    <a:gd name="T2" fmla="*/ 568 w 577"/>
                    <a:gd name="T3" fmla="*/ 46 h 89"/>
                    <a:gd name="T4" fmla="*/ 575 w 577"/>
                    <a:gd name="T5" fmla="*/ 22 h 89"/>
                    <a:gd name="T6" fmla="*/ 577 w 577"/>
                    <a:gd name="T7" fmla="*/ 14 h 89"/>
                    <a:gd name="T8" fmla="*/ 243 w 577"/>
                    <a:gd name="T9" fmla="*/ 38 h 89"/>
                    <a:gd name="T10" fmla="*/ 0 w 577"/>
                    <a:gd name="T11" fmla="*/ 0 h 89"/>
                    <a:gd name="T12" fmla="*/ 1 w 577"/>
                    <a:gd name="T13" fmla="*/ 47 h 89"/>
                    <a:gd name="T14" fmla="*/ 246 w 577"/>
                    <a:gd name="T15" fmla="*/ 8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7" h="89">
                      <a:moveTo>
                        <a:pt x="246" y="86"/>
                      </a:moveTo>
                      <a:cubicBezTo>
                        <a:pt x="262" y="83"/>
                        <a:pt x="517" y="52"/>
                        <a:pt x="568" y="46"/>
                      </a:cubicBezTo>
                      <a:cubicBezTo>
                        <a:pt x="571" y="35"/>
                        <a:pt x="574" y="27"/>
                        <a:pt x="575" y="22"/>
                      </a:cubicBezTo>
                      <a:cubicBezTo>
                        <a:pt x="576" y="19"/>
                        <a:pt x="577" y="17"/>
                        <a:pt x="577" y="14"/>
                      </a:cubicBezTo>
                      <a:cubicBezTo>
                        <a:pt x="243" y="38"/>
                        <a:pt x="243" y="38"/>
                        <a:pt x="243" y="38"/>
                      </a:cubicBezTo>
                      <a:cubicBezTo>
                        <a:pt x="243" y="38"/>
                        <a:pt x="50" y="11"/>
                        <a:pt x="0" y="0"/>
                      </a:cubicBezTo>
                      <a:cubicBezTo>
                        <a:pt x="0" y="12"/>
                        <a:pt x="1" y="28"/>
                        <a:pt x="1" y="47"/>
                      </a:cubicBezTo>
                      <a:cubicBezTo>
                        <a:pt x="49" y="56"/>
                        <a:pt x="231" y="89"/>
                        <a:pt x="246" y="8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0" name="i$ḻiḍé"/>
                <p:cNvSpPr/>
                <p:nvPr userDrawn="1"/>
              </p:nvSpPr>
              <p:spPr bwMode="auto">
                <a:xfrm>
                  <a:off x="10053304" y="3765403"/>
                  <a:ext cx="879027" cy="126763"/>
                </a:xfrm>
                <a:custGeom>
                  <a:avLst/>
                  <a:gdLst>
                    <a:gd name="T0" fmla="*/ 16 w 557"/>
                    <a:gd name="T1" fmla="*/ 0 h 80"/>
                    <a:gd name="T2" fmla="*/ 0 w 557"/>
                    <a:gd name="T3" fmla="*/ 63 h 80"/>
                    <a:gd name="T4" fmla="*/ 208 w 557"/>
                    <a:gd name="T5" fmla="*/ 64 h 80"/>
                    <a:gd name="T6" fmla="*/ 557 w 557"/>
                    <a:gd name="T7" fmla="*/ 80 h 80"/>
                    <a:gd name="T8" fmla="*/ 556 w 557"/>
                    <a:gd name="T9" fmla="*/ 36 h 80"/>
                    <a:gd name="T10" fmla="*/ 556 w 557"/>
                    <a:gd name="T11" fmla="*/ 22 h 80"/>
                    <a:gd name="T12" fmla="*/ 132 w 557"/>
                    <a:gd name="T13" fmla="*/ 22 h 80"/>
                    <a:gd name="T14" fmla="*/ 16 w 557"/>
                    <a:gd name="T1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7" h="80">
                      <a:moveTo>
                        <a:pt x="16" y="0"/>
                      </a:moveTo>
                      <a:cubicBezTo>
                        <a:pt x="11" y="23"/>
                        <a:pt x="6" y="44"/>
                        <a:pt x="0" y="63"/>
                      </a:cubicBezTo>
                      <a:cubicBezTo>
                        <a:pt x="74" y="64"/>
                        <a:pt x="208" y="64"/>
                        <a:pt x="208" y="64"/>
                      </a:cubicBezTo>
                      <a:cubicBezTo>
                        <a:pt x="557" y="80"/>
                        <a:pt x="557" y="80"/>
                        <a:pt x="557" y="80"/>
                      </a:cubicBezTo>
                      <a:cubicBezTo>
                        <a:pt x="557" y="67"/>
                        <a:pt x="557" y="52"/>
                        <a:pt x="556" y="36"/>
                      </a:cubicBezTo>
                      <a:cubicBezTo>
                        <a:pt x="556" y="31"/>
                        <a:pt x="556" y="27"/>
                        <a:pt x="556" y="22"/>
                      </a:cubicBezTo>
                      <a:cubicBezTo>
                        <a:pt x="132" y="22"/>
                        <a:pt x="132" y="22"/>
                        <a:pt x="132" y="2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1" name="ïš1ide"/>
                <p:cNvSpPr/>
                <p:nvPr userDrawn="1"/>
              </p:nvSpPr>
              <p:spPr bwMode="auto">
                <a:xfrm>
                  <a:off x="10007588" y="3937883"/>
                  <a:ext cx="924745" cy="160013"/>
                </a:xfrm>
                <a:custGeom>
                  <a:avLst/>
                  <a:gdLst>
                    <a:gd name="T0" fmla="*/ 9 w 585"/>
                    <a:gd name="T1" fmla="*/ 12 h 102"/>
                    <a:gd name="T2" fmla="*/ 4 w 585"/>
                    <a:gd name="T3" fmla="*/ 28 h 102"/>
                    <a:gd name="T4" fmla="*/ 2 w 585"/>
                    <a:gd name="T5" fmla="*/ 50 h 102"/>
                    <a:gd name="T6" fmla="*/ 3 w 585"/>
                    <a:gd name="T7" fmla="*/ 54 h 102"/>
                    <a:gd name="T8" fmla="*/ 28 w 585"/>
                    <a:gd name="T9" fmla="*/ 81 h 102"/>
                    <a:gd name="T10" fmla="*/ 224 w 585"/>
                    <a:gd name="T11" fmla="*/ 57 h 102"/>
                    <a:gd name="T12" fmla="*/ 459 w 585"/>
                    <a:gd name="T13" fmla="*/ 84 h 102"/>
                    <a:gd name="T14" fmla="*/ 485 w 585"/>
                    <a:gd name="T15" fmla="*/ 84 h 102"/>
                    <a:gd name="T16" fmla="*/ 495 w 585"/>
                    <a:gd name="T17" fmla="*/ 85 h 102"/>
                    <a:gd name="T18" fmla="*/ 536 w 585"/>
                    <a:gd name="T19" fmla="*/ 96 h 102"/>
                    <a:gd name="T20" fmla="*/ 584 w 585"/>
                    <a:gd name="T21" fmla="*/ 61 h 102"/>
                    <a:gd name="T22" fmla="*/ 585 w 585"/>
                    <a:gd name="T23" fmla="*/ 33 h 102"/>
                    <a:gd name="T24" fmla="*/ 212 w 585"/>
                    <a:gd name="T25" fmla="*/ 0 h 102"/>
                    <a:gd name="T26" fmla="*/ 9 w 585"/>
                    <a:gd name="T27" fmla="*/ 1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85" h="102">
                      <a:moveTo>
                        <a:pt x="9" y="12"/>
                      </a:moveTo>
                      <a:cubicBezTo>
                        <a:pt x="7" y="18"/>
                        <a:pt x="5" y="24"/>
                        <a:pt x="4" y="28"/>
                      </a:cubicBezTo>
                      <a:cubicBezTo>
                        <a:pt x="1" y="35"/>
                        <a:pt x="0" y="42"/>
                        <a:pt x="2" y="50"/>
                      </a:cubicBezTo>
                      <a:cubicBezTo>
                        <a:pt x="3" y="54"/>
                        <a:pt x="3" y="54"/>
                        <a:pt x="3" y="54"/>
                      </a:cubicBezTo>
                      <a:cubicBezTo>
                        <a:pt x="6" y="67"/>
                        <a:pt x="16" y="77"/>
                        <a:pt x="28" y="81"/>
                      </a:cubicBezTo>
                      <a:cubicBezTo>
                        <a:pt x="224" y="57"/>
                        <a:pt x="224" y="57"/>
                        <a:pt x="224" y="57"/>
                      </a:cubicBezTo>
                      <a:cubicBezTo>
                        <a:pt x="459" y="84"/>
                        <a:pt x="459" y="84"/>
                        <a:pt x="459" y="84"/>
                      </a:cubicBezTo>
                      <a:cubicBezTo>
                        <a:pt x="485" y="84"/>
                        <a:pt x="485" y="84"/>
                        <a:pt x="485" y="84"/>
                      </a:cubicBezTo>
                      <a:cubicBezTo>
                        <a:pt x="489" y="84"/>
                        <a:pt x="492" y="84"/>
                        <a:pt x="495" y="85"/>
                      </a:cubicBezTo>
                      <a:cubicBezTo>
                        <a:pt x="536" y="96"/>
                        <a:pt x="536" y="96"/>
                        <a:pt x="536" y="96"/>
                      </a:cubicBezTo>
                      <a:cubicBezTo>
                        <a:pt x="560" y="102"/>
                        <a:pt x="583" y="85"/>
                        <a:pt x="584" y="61"/>
                      </a:cubicBezTo>
                      <a:cubicBezTo>
                        <a:pt x="584" y="53"/>
                        <a:pt x="585" y="44"/>
                        <a:pt x="585" y="33"/>
                      </a:cubicBezTo>
                      <a:cubicBezTo>
                        <a:pt x="212" y="0"/>
                        <a:pt x="212" y="0"/>
                        <a:pt x="212" y="0"/>
                      </a:cubicBez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2" name="îS1ïḍè"/>
                <p:cNvSpPr/>
                <p:nvPr userDrawn="1"/>
              </p:nvSpPr>
              <p:spPr bwMode="auto">
                <a:xfrm>
                  <a:off x="10105258" y="3478629"/>
                  <a:ext cx="866559" cy="99748"/>
                </a:xfrm>
                <a:custGeom>
                  <a:avLst/>
                  <a:gdLst>
                    <a:gd name="T0" fmla="*/ 1 w 548"/>
                    <a:gd name="T1" fmla="*/ 0 h 64"/>
                    <a:gd name="T2" fmla="*/ 0 w 548"/>
                    <a:gd name="T3" fmla="*/ 47 h 64"/>
                    <a:gd name="T4" fmla="*/ 0 w 548"/>
                    <a:gd name="T5" fmla="*/ 51 h 64"/>
                    <a:gd name="T6" fmla="*/ 289 w 548"/>
                    <a:gd name="T7" fmla="*/ 51 h 64"/>
                    <a:gd name="T8" fmla="*/ 538 w 548"/>
                    <a:gd name="T9" fmla="*/ 64 h 64"/>
                    <a:gd name="T10" fmla="*/ 548 w 548"/>
                    <a:gd name="T11" fmla="*/ 13 h 64"/>
                    <a:gd name="T12" fmla="*/ 390 w 548"/>
                    <a:gd name="T13" fmla="*/ 26 h 64"/>
                    <a:gd name="T14" fmla="*/ 1 w 548"/>
                    <a:gd name="T1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8" h="64">
                      <a:moveTo>
                        <a:pt x="1" y="0"/>
                      </a:moveTo>
                      <a:cubicBezTo>
                        <a:pt x="1" y="14"/>
                        <a:pt x="1" y="30"/>
                        <a:pt x="0" y="47"/>
                      </a:cubicBezTo>
                      <a:cubicBezTo>
                        <a:pt x="0" y="48"/>
                        <a:pt x="0" y="50"/>
                        <a:pt x="0" y="51"/>
                      </a:cubicBezTo>
                      <a:cubicBezTo>
                        <a:pt x="289" y="51"/>
                        <a:pt x="289" y="51"/>
                        <a:pt x="289" y="51"/>
                      </a:cubicBezTo>
                      <a:cubicBezTo>
                        <a:pt x="538" y="64"/>
                        <a:pt x="538" y="64"/>
                        <a:pt x="538" y="64"/>
                      </a:cubicBezTo>
                      <a:cubicBezTo>
                        <a:pt x="541" y="47"/>
                        <a:pt x="545" y="29"/>
                        <a:pt x="548" y="13"/>
                      </a:cubicBezTo>
                      <a:cubicBezTo>
                        <a:pt x="516" y="15"/>
                        <a:pt x="399" y="23"/>
                        <a:pt x="390" y="26"/>
                      </a:cubicBezTo>
                      <a:cubicBezTo>
                        <a:pt x="381" y="30"/>
                        <a:pt x="65" y="5"/>
                        <a:pt x="1" y="0"/>
                      </a:cubicBezTo>
                      <a:close/>
                    </a:path>
                  </a:pathLst>
                </a:custGeom>
                <a:solidFill>
                  <a:srgbClr val="C7D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3" name="ïšḻîḑe"/>
                <p:cNvSpPr/>
                <p:nvPr userDrawn="1"/>
              </p:nvSpPr>
              <p:spPr bwMode="auto">
                <a:xfrm>
                  <a:off x="10092790" y="3622014"/>
                  <a:ext cx="854092" cy="108059"/>
                </a:xfrm>
                <a:custGeom>
                  <a:avLst/>
                  <a:gdLst>
                    <a:gd name="T0" fmla="*/ 6 w 541"/>
                    <a:gd name="T1" fmla="*/ 0 h 68"/>
                    <a:gd name="T2" fmla="*/ 0 w 541"/>
                    <a:gd name="T3" fmla="*/ 49 h 68"/>
                    <a:gd name="T4" fmla="*/ 298 w 541"/>
                    <a:gd name="T5" fmla="*/ 68 h 68"/>
                    <a:gd name="T6" fmla="*/ 535 w 541"/>
                    <a:gd name="T7" fmla="*/ 49 h 68"/>
                    <a:gd name="T8" fmla="*/ 541 w 541"/>
                    <a:gd name="T9" fmla="*/ 6 h 68"/>
                    <a:gd name="T10" fmla="*/ 152 w 541"/>
                    <a:gd name="T11" fmla="*/ 16 h 68"/>
                    <a:gd name="T12" fmla="*/ 6 w 541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1" h="68">
                      <a:moveTo>
                        <a:pt x="6" y="0"/>
                      </a:moveTo>
                      <a:cubicBezTo>
                        <a:pt x="5" y="17"/>
                        <a:pt x="2" y="33"/>
                        <a:pt x="0" y="49"/>
                      </a:cubicBezTo>
                      <a:cubicBezTo>
                        <a:pt x="298" y="68"/>
                        <a:pt x="298" y="68"/>
                        <a:pt x="298" y="68"/>
                      </a:cubicBezTo>
                      <a:cubicBezTo>
                        <a:pt x="535" y="49"/>
                        <a:pt x="535" y="49"/>
                        <a:pt x="535" y="49"/>
                      </a:cubicBezTo>
                      <a:cubicBezTo>
                        <a:pt x="537" y="35"/>
                        <a:pt x="539" y="20"/>
                        <a:pt x="541" y="6"/>
                      </a:cubicBezTo>
                      <a:cubicBezTo>
                        <a:pt x="152" y="16"/>
                        <a:pt x="152" y="16"/>
                        <a:pt x="152" y="16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4" name="iṥlíḋè"/>
                <p:cNvSpPr/>
                <p:nvPr userDrawn="1"/>
              </p:nvSpPr>
              <p:spPr bwMode="auto">
                <a:xfrm>
                  <a:off x="10938566" y="3322772"/>
                  <a:ext cx="81046" cy="60265"/>
                </a:xfrm>
                <a:custGeom>
                  <a:avLst/>
                  <a:gdLst>
                    <a:gd name="T0" fmla="*/ 44 w 51"/>
                    <a:gd name="T1" fmla="*/ 24 h 37"/>
                    <a:gd name="T2" fmla="*/ 45 w 51"/>
                    <a:gd name="T3" fmla="*/ 20 h 37"/>
                    <a:gd name="T4" fmla="*/ 46 w 51"/>
                    <a:gd name="T5" fmla="*/ 19 h 37"/>
                    <a:gd name="T6" fmla="*/ 47 w 51"/>
                    <a:gd name="T7" fmla="*/ 16 h 37"/>
                    <a:gd name="T8" fmla="*/ 47 w 51"/>
                    <a:gd name="T9" fmla="*/ 15 h 37"/>
                    <a:gd name="T10" fmla="*/ 48 w 51"/>
                    <a:gd name="T11" fmla="*/ 12 h 37"/>
                    <a:gd name="T12" fmla="*/ 48 w 51"/>
                    <a:gd name="T13" fmla="*/ 11 h 37"/>
                    <a:gd name="T14" fmla="*/ 49 w 51"/>
                    <a:gd name="T15" fmla="*/ 8 h 37"/>
                    <a:gd name="T16" fmla="*/ 50 w 51"/>
                    <a:gd name="T17" fmla="*/ 4 h 37"/>
                    <a:gd name="T18" fmla="*/ 50 w 51"/>
                    <a:gd name="T19" fmla="*/ 4 h 37"/>
                    <a:gd name="T20" fmla="*/ 51 w 51"/>
                    <a:gd name="T21" fmla="*/ 0 h 37"/>
                    <a:gd name="T22" fmla="*/ 34 w 51"/>
                    <a:gd name="T23" fmla="*/ 1 h 37"/>
                    <a:gd name="T24" fmla="*/ 0 w 51"/>
                    <a:gd name="T25" fmla="*/ 37 h 37"/>
                    <a:gd name="T26" fmla="*/ 42 w 51"/>
                    <a:gd name="T27" fmla="*/ 32 h 37"/>
                    <a:gd name="T28" fmla="*/ 43 w 51"/>
                    <a:gd name="T29" fmla="*/ 30 h 37"/>
                    <a:gd name="T30" fmla="*/ 44 w 51"/>
                    <a:gd name="T31" fmla="*/ 26 h 37"/>
                    <a:gd name="T32" fmla="*/ 44 w 51"/>
                    <a:gd name="T33" fmla="*/ 2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7">
                      <a:moveTo>
                        <a:pt x="44" y="24"/>
                      </a:moveTo>
                      <a:cubicBezTo>
                        <a:pt x="45" y="23"/>
                        <a:pt x="45" y="22"/>
                        <a:pt x="45" y="20"/>
                      </a:cubicBezTo>
                      <a:cubicBezTo>
                        <a:pt x="46" y="20"/>
                        <a:pt x="46" y="20"/>
                        <a:pt x="46" y="19"/>
                      </a:cubicBezTo>
                      <a:cubicBezTo>
                        <a:pt x="46" y="18"/>
                        <a:pt x="46" y="17"/>
                        <a:pt x="47" y="16"/>
                      </a:cubicBezTo>
                      <a:cubicBezTo>
                        <a:pt x="47" y="15"/>
                        <a:pt x="47" y="15"/>
                        <a:pt x="47" y="15"/>
                      </a:cubicBezTo>
                      <a:cubicBezTo>
                        <a:pt x="47" y="14"/>
                        <a:pt x="48" y="13"/>
                        <a:pt x="48" y="12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9" y="10"/>
                        <a:pt x="49" y="9"/>
                        <a:pt x="49" y="8"/>
                      </a:cubicBezTo>
                      <a:cubicBezTo>
                        <a:pt x="50" y="7"/>
                        <a:pt x="50" y="6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2"/>
                        <a:pt x="51" y="1"/>
                        <a:pt x="51" y="0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19" y="34"/>
                        <a:pt x="33" y="33"/>
                        <a:pt x="42" y="32"/>
                      </a:cubicBezTo>
                      <a:cubicBezTo>
                        <a:pt x="42" y="31"/>
                        <a:pt x="42" y="30"/>
                        <a:pt x="43" y="30"/>
                      </a:cubicBezTo>
                      <a:cubicBezTo>
                        <a:pt x="43" y="29"/>
                        <a:pt x="43" y="28"/>
                        <a:pt x="44" y="26"/>
                      </a:cubicBezTo>
                      <a:cubicBezTo>
                        <a:pt x="44" y="26"/>
                        <a:pt x="44" y="25"/>
                        <a:pt x="44" y="2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5" name="íśḻiḓè"/>
                <p:cNvSpPr/>
                <p:nvPr userDrawn="1"/>
              </p:nvSpPr>
              <p:spPr bwMode="auto">
                <a:xfrm>
                  <a:off x="10901161" y="3800731"/>
                  <a:ext cx="31172" cy="91435"/>
                </a:xfrm>
                <a:custGeom>
                  <a:avLst/>
                  <a:gdLst>
                    <a:gd name="T0" fmla="*/ 0 w 20"/>
                    <a:gd name="T1" fmla="*/ 0 h 58"/>
                    <a:gd name="T2" fmla="*/ 5 w 20"/>
                    <a:gd name="T3" fmla="*/ 58 h 58"/>
                    <a:gd name="T4" fmla="*/ 20 w 20"/>
                    <a:gd name="T5" fmla="*/ 58 h 58"/>
                    <a:gd name="T6" fmla="*/ 20 w 20"/>
                    <a:gd name="T7" fmla="*/ 58 h 58"/>
                    <a:gd name="T8" fmla="*/ 20 w 20"/>
                    <a:gd name="T9" fmla="*/ 48 h 58"/>
                    <a:gd name="T10" fmla="*/ 20 w 20"/>
                    <a:gd name="T11" fmla="*/ 48 h 58"/>
                    <a:gd name="T12" fmla="*/ 20 w 20"/>
                    <a:gd name="T13" fmla="*/ 38 h 58"/>
                    <a:gd name="T14" fmla="*/ 20 w 20"/>
                    <a:gd name="T15" fmla="*/ 37 h 58"/>
                    <a:gd name="T16" fmla="*/ 20 w 20"/>
                    <a:gd name="T17" fmla="*/ 27 h 58"/>
                    <a:gd name="T18" fmla="*/ 20 w 20"/>
                    <a:gd name="T19" fmla="*/ 26 h 58"/>
                    <a:gd name="T20" fmla="*/ 19 w 20"/>
                    <a:gd name="T21" fmla="*/ 14 h 58"/>
                    <a:gd name="T22" fmla="*/ 19 w 20"/>
                    <a:gd name="T23" fmla="*/ 0 h 58"/>
                    <a:gd name="T24" fmla="*/ 19 w 20"/>
                    <a:gd name="T25" fmla="*/ 0 h 58"/>
                    <a:gd name="T26" fmla="*/ 0 w 20"/>
                    <a:gd name="T2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" h="58">
                      <a:moveTo>
                        <a:pt x="0" y="0"/>
                      </a:move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0" y="55"/>
                        <a:pt x="20" y="51"/>
                        <a:pt x="20" y="48"/>
                      </a:cubicBezTo>
                      <a:cubicBezTo>
                        <a:pt x="20" y="48"/>
                        <a:pt x="20" y="48"/>
                        <a:pt x="20" y="48"/>
                      </a:cubicBezTo>
                      <a:cubicBezTo>
                        <a:pt x="20" y="45"/>
                        <a:pt x="20" y="41"/>
                        <a:pt x="20" y="38"/>
                      </a:cubicBezTo>
                      <a:cubicBezTo>
                        <a:pt x="20" y="38"/>
                        <a:pt x="20" y="37"/>
                        <a:pt x="20" y="37"/>
                      </a:cubicBezTo>
                      <a:cubicBezTo>
                        <a:pt x="20" y="34"/>
                        <a:pt x="20" y="30"/>
                        <a:pt x="20" y="27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19" y="22"/>
                        <a:pt x="19" y="18"/>
                        <a:pt x="19" y="14"/>
                      </a:cubicBezTo>
                      <a:cubicBezTo>
                        <a:pt x="19" y="9"/>
                        <a:pt x="19" y="5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6" name="îŝ1iḑé"/>
                <p:cNvSpPr/>
                <p:nvPr userDrawn="1"/>
              </p:nvSpPr>
              <p:spPr bwMode="auto">
                <a:xfrm>
                  <a:off x="10919864" y="3987757"/>
                  <a:ext cx="12468" cy="66498"/>
                </a:xfrm>
                <a:custGeom>
                  <a:avLst/>
                  <a:gdLst>
                    <a:gd name="T0" fmla="*/ 4 w 8"/>
                    <a:gd name="T1" fmla="*/ 42 h 42"/>
                    <a:gd name="T2" fmla="*/ 4 w 8"/>
                    <a:gd name="T3" fmla="*/ 42 h 42"/>
                    <a:gd name="T4" fmla="*/ 5 w 8"/>
                    <a:gd name="T5" fmla="*/ 40 h 42"/>
                    <a:gd name="T6" fmla="*/ 5 w 8"/>
                    <a:gd name="T7" fmla="*/ 39 h 42"/>
                    <a:gd name="T8" fmla="*/ 6 w 8"/>
                    <a:gd name="T9" fmla="*/ 37 h 42"/>
                    <a:gd name="T10" fmla="*/ 6 w 8"/>
                    <a:gd name="T11" fmla="*/ 34 h 42"/>
                    <a:gd name="T12" fmla="*/ 7 w 8"/>
                    <a:gd name="T13" fmla="*/ 33 h 42"/>
                    <a:gd name="T14" fmla="*/ 7 w 8"/>
                    <a:gd name="T15" fmla="*/ 29 h 42"/>
                    <a:gd name="T16" fmla="*/ 7 w 8"/>
                    <a:gd name="T17" fmla="*/ 23 h 42"/>
                    <a:gd name="T18" fmla="*/ 7 w 8"/>
                    <a:gd name="T19" fmla="*/ 22 h 42"/>
                    <a:gd name="T20" fmla="*/ 7 w 8"/>
                    <a:gd name="T21" fmla="*/ 16 h 42"/>
                    <a:gd name="T22" fmla="*/ 8 w 8"/>
                    <a:gd name="T23" fmla="*/ 15 h 42"/>
                    <a:gd name="T24" fmla="*/ 8 w 8"/>
                    <a:gd name="T25" fmla="*/ 9 h 42"/>
                    <a:gd name="T26" fmla="*/ 8 w 8"/>
                    <a:gd name="T27" fmla="*/ 9 h 42"/>
                    <a:gd name="T28" fmla="*/ 8 w 8"/>
                    <a:gd name="T29" fmla="*/ 1 h 42"/>
                    <a:gd name="T30" fmla="*/ 8 w 8"/>
                    <a:gd name="T31" fmla="*/ 1 h 42"/>
                    <a:gd name="T32" fmla="*/ 0 w 8"/>
                    <a:gd name="T33" fmla="*/ 0 h 42"/>
                    <a:gd name="T34" fmla="*/ 4 w 8"/>
                    <a:gd name="T3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42">
                      <a:moveTo>
                        <a:pt x="4" y="42"/>
                      </a:move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2"/>
                        <a:pt x="5" y="41"/>
                        <a:pt x="5" y="40"/>
                      </a:cubicBezTo>
                      <a:cubicBezTo>
                        <a:pt x="5" y="40"/>
                        <a:pt x="5" y="39"/>
                        <a:pt x="5" y="39"/>
                      </a:cubicBezTo>
                      <a:cubicBezTo>
                        <a:pt x="6" y="38"/>
                        <a:pt x="6" y="37"/>
                        <a:pt x="6" y="37"/>
                      </a:cubicBezTo>
                      <a:cubicBezTo>
                        <a:pt x="6" y="36"/>
                        <a:pt x="6" y="35"/>
                        <a:pt x="6" y="34"/>
                      </a:cubicBezTo>
                      <a:cubicBezTo>
                        <a:pt x="6" y="34"/>
                        <a:pt x="7" y="33"/>
                        <a:pt x="7" y="33"/>
                      </a:cubicBezTo>
                      <a:cubicBezTo>
                        <a:pt x="7" y="32"/>
                        <a:pt x="7" y="30"/>
                        <a:pt x="7" y="29"/>
                      </a:cubicBezTo>
                      <a:cubicBezTo>
                        <a:pt x="7" y="27"/>
                        <a:pt x="7" y="25"/>
                        <a:pt x="7" y="23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0"/>
                        <a:pt x="7" y="18"/>
                        <a:pt x="7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3"/>
                        <a:pt x="8" y="11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6"/>
                        <a:pt x="8" y="4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4" y="42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7" name="îṣḻîďè"/>
                <p:cNvSpPr/>
                <p:nvPr userDrawn="1"/>
              </p:nvSpPr>
              <p:spPr bwMode="auto">
                <a:xfrm>
                  <a:off x="10867912" y="3499409"/>
                  <a:ext cx="103904" cy="78966"/>
                </a:xfrm>
                <a:custGeom>
                  <a:avLst/>
                  <a:gdLst>
                    <a:gd name="T0" fmla="*/ 5 w 65"/>
                    <a:gd name="T1" fmla="*/ 49 h 51"/>
                    <a:gd name="T2" fmla="*/ 55 w 65"/>
                    <a:gd name="T3" fmla="*/ 51 h 51"/>
                    <a:gd name="T4" fmla="*/ 57 w 65"/>
                    <a:gd name="T5" fmla="*/ 39 h 51"/>
                    <a:gd name="T6" fmla="*/ 58 w 65"/>
                    <a:gd name="T7" fmla="*/ 36 h 51"/>
                    <a:gd name="T8" fmla="*/ 60 w 65"/>
                    <a:gd name="T9" fmla="*/ 26 h 51"/>
                    <a:gd name="T10" fmla="*/ 60 w 65"/>
                    <a:gd name="T11" fmla="*/ 24 h 51"/>
                    <a:gd name="T12" fmla="*/ 62 w 65"/>
                    <a:gd name="T13" fmla="*/ 13 h 51"/>
                    <a:gd name="T14" fmla="*/ 63 w 65"/>
                    <a:gd name="T15" fmla="*/ 12 h 51"/>
                    <a:gd name="T16" fmla="*/ 65 w 65"/>
                    <a:gd name="T17" fmla="*/ 0 h 51"/>
                    <a:gd name="T18" fmla="*/ 0 w 65"/>
                    <a:gd name="T19" fmla="*/ 5 h 51"/>
                    <a:gd name="T20" fmla="*/ 5 w 65"/>
                    <a:gd name="T21" fmla="*/ 4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" h="51">
                      <a:moveTo>
                        <a:pt x="5" y="49"/>
                      </a:moveTo>
                      <a:cubicBezTo>
                        <a:pt x="55" y="51"/>
                        <a:pt x="55" y="51"/>
                        <a:pt x="55" y="51"/>
                      </a:cubicBezTo>
                      <a:cubicBezTo>
                        <a:pt x="55" y="47"/>
                        <a:pt x="56" y="43"/>
                        <a:pt x="57" y="39"/>
                      </a:cubicBezTo>
                      <a:cubicBezTo>
                        <a:pt x="57" y="38"/>
                        <a:pt x="57" y="37"/>
                        <a:pt x="58" y="36"/>
                      </a:cubicBezTo>
                      <a:cubicBezTo>
                        <a:pt x="58" y="33"/>
                        <a:pt x="59" y="29"/>
                        <a:pt x="60" y="26"/>
                      </a:cubicBezTo>
                      <a:cubicBezTo>
                        <a:pt x="60" y="25"/>
                        <a:pt x="60" y="24"/>
                        <a:pt x="60" y="24"/>
                      </a:cubicBezTo>
                      <a:cubicBezTo>
                        <a:pt x="61" y="20"/>
                        <a:pt x="62" y="17"/>
                        <a:pt x="62" y="13"/>
                      </a:cubicBezTo>
                      <a:cubicBezTo>
                        <a:pt x="63" y="13"/>
                        <a:pt x="63" y="12"/>
                        <a:pt x="63" y="12"/>
                      </a:cubicBezTo>
                      <a:cubicBezTo>
                        <a:pt x="64" y="8"/>
                        <a:pt x="65" y="4"/>
                        <a:pt x="65" y="0"/>
                      </a:cubicBezTo>
                      <a:cubicBezTo>
                        <a:pt x="53" y="1"/>
                        <a:pt x="27" y="3"/>
                        <a:pt x="0" y="5"/>
                      </a:cubicBezTo>
                      <a:lnTo>
                        <a:pt x="5" y="49"/>
                      </a:lnTo>
                      <a:close/>
                    </a:path>
                  </a:pathLst>
                </a:custGeom>
                <a:solidFill>
                  <a:srgbClr val="95AF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8" name="íṡ1îḑe"/>
                <p:cNvSpPr/>
                <p:nvPr userDrawn="1"/>
              </p:nvSpPr>
              <p:spPr bwMode="auto">
                <a:xfrm>
                  <a:off x="10882459" y="3630328"/>
                  <a:ext cx="64421" cy="72733"/>
                </a:xfrm>
                <a:custGeom>
                  <a:avLst/>
                  <a:gdLst>
                    <a:gd name="T0" fmla="*/ 4 w 40"/>
                    <a:gd name="T1" fmla="*/ 46 h 46"/>
                    <a:gd name="T2" fmla="*/ 34 w 40"/>
                    <a:gd name="T3" fmla="*/ 43 h 46"/>
                    <a:gd name="T4" fmla="*/ 37 w 40"/>
                    <a:gd name="T5" fmla="*/ 22 h 46"/>
                    <a:gd name="T6" fmla="*/ 37 w 40"/>
                    <a:gd name="T7" fmla="*/ 21 h 46"/>
                    <a:gd name="T8" fmla="*/ 40 w 40"/>
                    <a:gd name="T9" fmla="*/ 0 h 46"/>
                    <a:gd name="T10" fmla="*/ 0 w 40"/>
                    <a:gd name="T11" fmla="*/ 1 h 46"/>
                    <a:gd name="T12" fmla="*/ 4 w 40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46">
                      <a:moveTo>
                        <a:pt x="4" y="46"/>
                      </a:move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5" y="36"/>
                        <a:pt x="36" y="29"/>
                        <a:pt x="37" y="22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8" y="14"/>
                        <a:pt x="39" y="7"/>
                        <a:pt x="4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1" name="ïṩļïďê"/>
                <p:cNvSpPr/>
                <p:nvPr userDrawn="1"/>
              </p:nvSpPr>
              <p:spPr bwMode="auto">
                <a:xfrm>
                  <a:off x="10591528" y="3139901"/>
                  <a:ext cx="392757" cy="498740"/>
                </a:xfrm>
                <a:custGeom>
                  <a:avLst/>
                  <a:gdLst>
                    <a:gd name="T0" fmla="*/ 88 w 189"/>
                    <a:gd name="T1" fmla="*/ 0 h 240"/>
                    <a:gd name="T2" fmla="*/ 189 w 189"/>
                    <a:gd name="T3" fmla="*/ 174 h 240"/>
                    <a:gd name="T4" fmla="*/ 157 w 189"/>
                    <a:gd name="T5" fmla="*/ 240 h 240"/>
                    <a:gd name="T6" fmla="*/ 95 w 189"/>
                    <a:gd name="T7" fmla="*/ 219 h 240"/>
                    <a:gd name="T8" fmla="*/ 0 w 189"/>
                    <a:gd name="T9" fmla="*/ 48 h 240"/>
                    <a:gd name="T10" fmla="*/ 88 w 189"/>
                    <a:gd name="T11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240">
                      <a:moveTo>
                        <a:pt x="88" y="0"/>
                      </a:moveTo>
                      <a:lnTo>
                        <a:pt x="189" y="174"/>
                      </a:lnTo>
                      <a:lnTo>
                        <a:pt x="157" y="240"/>
                      </a:lnTo>
                      <a:lnTo>
                        <a:pt x="95" y="219"/>
                      </a:lnTo>
                      <a:lnTo>
                        <a:pt x="0" y="48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B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2" name="íśḷïḓé"/>
                <p:cNvSpPr/>
                <p:nvPr userDrawn="1"/>
              </p:nvSpPr>
              <p:spPr bwMode="auto">
                <a:xfrm>
                  <a:off x="10518795" y="2907157"/>
                  <a:ext cx="0" cy="2079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7A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3" name="iṡlïdé"/>
                <p:cNvSpPr/>
                <p:nvPr userDrawn="1"/>
              </p:nvSpPr>
              <p:spPr bwMode="auto">
                <a:xfrm>
                  <a:off x="9371695" y="2445823"/>
                  <a:ext cx="1479591" cy="1845332"/>
                </a:xfrm>
                <a:custGeom>
                  <a:avLst/>
                  <a:gdLst>
                    <a:gd name="T0" fmla="*/ 726 w 937"/>
                    <a:gd name="T1" fmla="*/ 294 h 1170"/>
                    <a:gd name="T2" fmla="*/ 726 w 937"/>
                    <a:gd name="T3" fmla="*/ 293 h 1170"/>
                    <a:gd name="T4" fmla="*/ 609 w 937"/>
                    <a:gd name="T5" fmla="*/ 73 h 1170"/>
                    <a:gd name="T6" fmla="*/ 540 w 937"/>
                    <a:gd name="T7" fmla="*/ 6 h 1170"/>
                    <a:gd name="T8" fmla="*/ 475 w 937"/>
                    <a:gd name="T9" fmla="*/ 6 h 1170"/>
                    <a:gd name="T10" fmla="*/ 297 w 937"/>
                    <a:gd name="T11" fmla="*/ 32 h 1170"/>
                    <a:gd name="T12" fmla="*/ 275 w 937"/>
                    <a:gd name="T13" fmla="*/ 35 h 1170"/>
                    <a:gd name="T14" fmla="*/ 142 w 937"/>
                    <a:gd name="T15" fmla="*/ 378 h 1170"/>
                    <a:gd name="T16" fmla="*/ 0 w 937"/>
                    <a:gd name="T17" fmla="*/ 909 h 1170"/>
                    <a:gd name="T18" fmla="*/ 8 w 937"/>
                    <a:gd name="T19" fmla="*/ 1034 h 1170"/>
                    <a:gd name="T20" fmla="*/ 29 w 937"/>
                    <a:gd name="T21" fmla="*/ 1103 h 1170"/>
                    <a:gd name="T22" fmla="*/ 159 w 937"/>
                    <a:gd name="T23" fmla="*/ 1147 h 1170"/>
                    <a:gd name="T24" fmla="*/ 444 w 937"/>
                    <a:gd name="T25" fmla="*/ 1114 h 1170"/>
                    <a:gd name="T26" fmla="*/ 728 w 937"/>
                    <a:gd name="T27" fmla="*/ 1166 h 1170"/>
                    <a:gd name="T28" fmla="*/ 726 w 937"/>
                    <a:gd name="T29" fmla="*/ 294 h 1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37" h="1170">
                      <a:moveTo>
                        <a:pt x="726" y="294"/>
                      </a:moveTo>
                      <a:cubicBezTo>
                        <a:pt x="726" y="293"/>
                        <a:pt x="726" y="293"/>
                        <a:pt x="726" y="293"/>
                      </a:cubicBezTo>
                      <a:cubicBezTo>
                        <a:pt x="694" y="217"/>
                        <a:pt x="655" y="143"/>
                        <a:pt x="609" y="73"/>
                      </a:cubicBezTo>
                      <a:cubicBezTo>
                        <a:pt x="591" y="45"/>
                        <a:pt x="571" y="16"/>
                        <a:pt x="540" y="6"/>
                      </a:cubicBezTo>
                      <a:cubicBezTo>
                        <a:pt x="519" y="0"/>
                        <a:pt x="496" y="3"/>
                        <a:pt x="475" y="6"/>
                      </a:cubicBezTo>
                      <a:cubicBezTo>
                        <a:pt x="415" y="15"/>
                        <a:pt x="356" y="23"/>
                        <a:pt x="297" y="32"/>
                      </a:cubicBezTo>
                      <a:cubicBezTo>
                        <a:pt x="289" y="33"/>
                        <a:pt x="282" y="34"/>
                        <a:pt x="275" y="35"/>
                      </a:cubicBezTo>
                      <a:cubicBezTo>
                        <a:pt x="146" y="55"/>
                        <a:pt x="162" y="247"/>
                        <a:pt x="142" y="378"/>
                      </a:cubicBezTo>
                      <a:cubicBezTo>
                        <a:pt x="124" y="490"/>
                        <a:pt x="21" y="726"/>
                        <a:pt x="0" y="909"/>
                      </a:cubicBezTo>
                      <a:cubicBezTo>
                        <a:pt x="2" y="951"/>
                        <a:pt x="4" y="992"/>
                        <a:pt x="8" y="1034"/>
                      </a:cubicBezTo>
                      <a:cubicBezTo>
                        <a:pt x="14" y="1062"/>
                        <a:pt x="21" y="1085"/>
                        <a:pt x="29" y="1103"/>
                      </a:cubicBezTo>
                      <a:cubicBezTo>
                        <a:pt x="77" y="1170"/>
                        <a:pt x="159" y="1147"/>
                        <a:pt x="159" y="1147"/>
                      </a:cubicBezTo>
                      <a:cubicBezTo>
                        <a:pt x="159" y="1147"/>
                        <a:pt x="299" y="1093"/>
                        <a:pt x="444" y="1114"/>
                      </a:cubicBezTo>
                      <a:cubicBezTo>
                        <a:pt x="549" y="1117"/>
                        <a:pt x="648" y="1157"/>
                        <a:pt x="728" y="1166"/>
                      </a:cubicBezTo>
                      <a:cubicBezTo>
                        <a:pt x="937" y="926"/>
                        <a:pt x="727" y="297"/>
                        <a:pt x="726" y="294"/>
                      </a:cubicBezTo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4" name="íŝlídê"/>
                <p:cNvSpPr/>
                <p:nvPr userDrawn="1"/>
              </p:nvSpPr>
              <p:spPr bwMode="auto">
                <a:xfrm>
                  <a:off x="9552488" y="2439589"/>
                  <a:ext cx="854092" cy="1866114"/>
                </a:xfrm>
                <a:custGeom>
                  <a:avLst/>
                  <a:gdLst>
                    <a:gd name="T0" fmla="*/ 309 w 541"/>
                    <a:gd name="T1" fmla="*/ 389 h 1183"/>
                    <a:gd name="T2" fmla="*/ 330 w 541"/>
                    <a:gd name="T3" fmla="*/ 503 h 1183"/>
                    <a:gd name="T4" fmla="*/ 541 w 541"/>
                    <a:gd name="T5" fmla="*/ 1183 h 1183"/>
                    <a:gd name="T6" fmla="*/ 20 w 541"/>
                    <a:gd name="T7" fmla="*/ 1150 h 1183"/>
                    <a:gd name="T8" fmla="*/ 6 w 541"/>
                    <a:gd name="T9" fmla="*/ 979 h 1183"/>
                    <a:gd name="T10" fmla="*/ 4 w 541"/>
                    <a:gd name="T11" fmla="*/ 810 h 1183"/>
                    <a:gd name="T12" fmla="*/ 58 w 541"/>
                    <a:gd name="T13" fmla="*/ 545 h 1183"/>
                    <a:gd name="T14" fmla="*/ 189 w 541"/>
                    <a:gd name="T15" fmla="*/ 67 h 1183"/>
                    <a:gd name="T16" fmla="*/ 199 w 541"/>
                    <a:gd name="T17" fmla="*/ 43 h 1183"/>
                    <a:gd name="T18" fmla="*/ 224 w 541"/>
                    <a:gd name="T19" fmla="*/ 28 h 1183"/>
                    <a:gd name="T20" fmla="*/ 367 w 541"/>
                    <a:gd name="T21" fmla="*/ 3 h 1183"/>
                    <a:gd name="T22" fmla="*/ 340 w 541"/>
                    <a:gd name="T23" fmla="*/ 183 h 1183"/>
                    <a:gd name="T24" fmla="*/ 309 w 541"/>
                    <a:gd name="T25" fmla="*/ 389 h 1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41" h="1183">
                      <a:moveTo>
                        <a:pt x="309" y="389"/>
                      </a:moveTo>
                      <a:cubicBezTo>
                        <a:pt x="312" y="427"/>
                        <a:pt x="321" y="465"/>
                        <a:pt x="330" y="503"/>
                      </a:cubicBezTo>
                      <a:cubicBezTo>
                        <a:pt x="386" y="732"/>
                        <a:pt x="484" y="954"/>
                        <a:pt x="541" y="1183"/>
                      </a:cubicBezTo>
                      <a:cubicBezTo>
                        <a:pt x="387" y="1183"/>
                        <a:pt x="408" y="1059"/>
                        <a:pt x="20" y="1150"/>
                      </a:cubicBezTo>
                      <a:cubicBezTo>
                        <a:pt x="15" y="1062"/>
                        <a:pt x="10" y="1066"/>
                        <a:pt x="6" y="979"/>
                      </a:cubicBezTo>
                      <a:cubicBezTo>
                        <a:pt x="3" y="922"/>
                        <a:pt x="0" y="866"/>
                        <a:pt x="4" y="810"/>
                      </a:cubicBezTo>
                      <a:cubicBezTo>
                        <a:pt x="10" y="719"/>
                        <a:pt x="34" y="632"/>
                        <a:pt x="58" y="545"/>
                      </a:cubicBezTo>
                      <a:cubicBezTo>
                        <a:pt x="102" y="386"/>
                        <a:pt x="145" y="226"/>
                        <a:pt x="189" y="67"/>
                      </a:cubicBezTo>
                      <a:cubicBezTo>
                        <a:pt x="191" y="58"/>
                        <a:pt x="194" y="49"/>
                        <a:pt x="199" y="43"/>
                      </a:cubicBezTo>
                      <a:cubicBezTo>
                        <a:pt x="206" y="35"/>
                        <a:pt x="215" y="31"/>
                        <a:pt x="224" y="28"/>
                      </a:cubicBezTo>
                      <a:cubicBezTo>
                        <a:pt x="269" y="14"/>
                        <a:pt x="320" y="0"/>
                        <a:pt x="367" y="3"/>
                      </a:cubicBezTo>
                      <a:cubicBezTo>
                        <a:pt x="384" y="49"/>
                        <a:pt x="351" y="137"/>
                        <a:pt x="340" y="183"/>
                      </a:cubicBezTo>
                      <a:cubicBezTo>
                        <a:pt x="325" y="250"/>
                        <a:pt x="305" y="318"/>
                        <a:pt x="309" y="38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5" name="iŝļïdê"/>
                <p:cNvSpPr/>
                <p:nvPr userDrawn="1"/>
              </p:nvSpPr>
              <p:spPr bwMode="auto">
                <a:xfrm>
                  <a:off x="9754061" y="1830712"/>
                  <a:ext cx="216120" cy="326260"/>
                </a:xfrm>
                <a:custGeom>
                  <a:avLst/>
                  <a:gdLst>
                    <a:gd name="T0" fmla="*/ 68 w 137"/>
                    <a:gd name="T1" fmla="*/ 75 h 206"/>
                    <a:gd name="T2" fmla="*/ 41 w 137"/>
                    <a:gd name="T3" fmla="*/ 166 h 206"/>
                    <a:gd name="T4" fmla="*/ 32 w 137"/>
                    <a:gd name="T5" fmla="*/ 189 h 206"/>
                    <a:gd name="T6" fmla="*/ 25 w 137"/>
                    <a:gd name="T7" fmla="*/ 199 h 206"/>
                    <a:gd name="T8" fmla="*/ 1 w 137"/>
                    <a:gd name="T9" fmla="*/ 157 h 206"/>
                    <a:gd name="T10" fmla="*/ 3 w 137"/>
                    <a:gd name="T11" fmla="*/ 93 h 206"/>
                    <a:gd name="T12" fmla="*/ 22 w 137"/>
                    <a:gd name="T13" fmla="*/ 41 h 206"/>
                    <a:gd name="T14" fmla="*/ 49 w 137"/>
                    <a:gd name="T15" fmla="*/ 22 h 206"/>
                    <a:gd name="T16" fmla="*/ 93 w 137"/>
                    <a:gd name="T17" fmla="*/ 4 h 206"/>
                    <a:gd name="T18" fmla="*/ 112 w 137"/>
                    <a:gd name="T19" fmla="*/ 28 h 206"/>
                    <a:gd name="T20" fmla="*/ 68 w 137"/>
                    <a:gd name="T21" fmla="*/ 75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7" h="206">
                      <a:moveTo>
                        <a:pt x="68" y="75"/>
                      </a:moveTo>
                      <a:cubicBezTo>
                        <a:pt x="52" y="102"/>
                        <a:pt x="43" y="134"/>
                        <a:pt x="41" y="166"/>
                      </a:cubicBezTo>
                      <a:cubicBezTo>
                        <a:pt x="40" y="174"/>
                        <a:pt x="39" y="184"/>
                        <a:pt x="32" y="189"/>
                      </a:cubicBezTo>
                      <a:cubicBezTo>
                        <a:pt x="25" y="194"/>
                        <a:pt x="31" y="206"/>
                        <a:pt x="25" y="199"/>
                      </a:cubicBezTo>
                      <a:cubicBezTo>
                        <a:pt x="20" y="191"/>
                        <a:pt x="2" y="166"/>
                        <a:pt x="1" y="157"/>
                      </a:cubicBezTo>
                      <a:cubicBezTo>
                        <a:pt x="0" y="135"/>
                        <a:pt x="0" y="114"/>
                        <a:pt x="3" y="93"/>
                      </a:cubicBezTo>
                      <a:cubicBezTo>
                        <a:pt x="5" y="74"/>
                        <a:pt x="10" y="55"/>
                        <a:pt x="22" y="41"/>
                      </a:cubicBezTo>
                      <a:cubicBezTo>
                        <a:pt x="30" y="33"/>
                        <a:pt x="40" y="27"/>
                        <a:pt x="49" y="22"/>
                      </a:cubicBezTo>
                      <a:cubicBezTo>
                        <a:pt x="63" y="14"/>
                        <a:pt x="77" y="6"/>
                        <a:pt x="93" y="4"/>
                      </a:cubicBezTo>
                      <a:cubicBezTo>
                        <a:pt x="120" y="0"/>
                        <a:pt x="137" y="10"/>
                        <a:pt x="112" y="28"/>
                      </a:cubicBezTo>
                      <a:cubicBezTo>
                        <a:pt x="95" y="41"/>
                        <a:pt x="80" y="56"/>
                        <a:pt x="68" y="75"/>
                      </a:cubicBezTo>
                      <a:close/>
                    </a:path>
                  </a:pathLst>
                </a:custGeom>
                <a:solidFill>
                  <a:srgbClr val="002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26" name="išḷïḋè"/>
                <p:cNvSpPr/>
                <p:nvPr userDrawn="1"/>
              </p:nvSpPr>
              <p:spPr bwMode="auto">
                <a:xfrm>
                  <a:off x="9791468" y="1834869"/>
                  <a:ext cx="492505" cy="702390"/>
                </a:xfrm>
                <a:custGeom>
                  <a:avLst/>
                  <a:gdLst>
                    <a:gd name="T0" fmla="*/ 203 w 313"/>
                    <a:gd name="T1" fmla="*/ 441 h 446"/>
                    <a:gd name="T2" fmla="*/ 136 w 313"/>
                    <a:gd name="T3" fmla="*/ 445 h 446"/>
                    <a:gd name="T4" fmla="*/ 86 w 313"/>
                    <a:gd name="T5" fmla="*/ 401 h 446"/>
                    <a:gd name="T6" fmla="*/ 84 w 313"/>
                    <a:gd name="T7" fmla="*/ 350 h 446"/>
                    <a:gd name="T8" fmla="*/ 4 w 313"/>
                    <a:gd name="T9" fmla="*/ 297 h 446"/>
                    <a:gd name="T10" fmla="*/ 1 w 313"/>
                    <a:gd name="T11" fmla="*/ 264 h 446"/>
                    <a:gd name="T12" fmla="*/ 4 w 313"/>
                    <a:gd name="T13" fmla="*/ 122 h 446"/>
                    <a:gd name="T14" fmla="*/ 11 w 313"/>
                    <a:gd name="T15" fmla="*/ 74 h 446"/>
                    <a:gd name="T16" fmla="*/ 71 w 313"/>
                    <a:gd name="T17" fmla="*/ 24 h 446"/>
                    <a:gd name="T18" fmla="*/ 263 w 313"/>
                    <a:gd name="T19" fmla="*/ 41 h 446"/>
                    <a:gd name="T20" fmla="*/ 300 w 313"/>
                    <a:gd name="T21" fmla="*/ 81 h 446"/>
                    <a:gd name="T22" fmla="*/ 308 w 313"/>
                    <a:gd name="T23" fmla="*/ 169 h 446"/>
                    <a:gd name="T24" fmla="*/ 299 w 313"/>
                    <a:gd name="T25" fmla="*/ 251 h 446"/>
                    <a:gd name="T26" fmla="*/ 265 w 313"/>
                    <a:gd name="T27" fmla="*/ 335 h 446"/>
                    <a:gd name="T28" fmla="*/ 223 w 313"/>
                    <a:gd name="T29" fmla="*/ 356 h 446"/>
                    <a:gd name="T30" fmla="*/ 203 w 313"/>
                    <a:gd name="T31" fmla="*/ 441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3" h="446">
                      <a:moveTo>
                        <a:pt x="203" y="441"/>
                      </a:moveTo>
                      <a:cubicBezTo>
                        <a:pt x="136" y="445"/>
                        <a:pt x="136" y="445"/>
                        <a:pt x="136" y="445"/>
                      </a:cubicBezTo>
                      <a:cubicBezTo>
                        <a:pt x="110" y="446"/>
                        <a:pt x="87" y="427"/>
                        <a:pt x="86" y="401"/>
                      </a:cubicBezTo>
                      <a:cubicBezTo>
                        <a:pt x="84" y="384"/>
                        <a:pt x="84" y="367"/>
                        <a:pt x="84" y="350"/>
                      </a:cubicBezTo>
                      <a:cubicBezTo>
                        <a:pt x="51" y="343"/>
                        <a:pt x="14" y="332"/>
                        <a:pt x="4" y="297"/>
                      </a:cubicBezTo>
                      <a:cubicBezTo>
                        <a:pt x="0" y="287"/>
                        <a:pt x="1" y="275"/>
                        <a:pt x="1" y="264"/>
                      </a:cubicBezTo>
                      <a:cubicBezTo>
                        <a:pt x="2" y="216"/>
                        <a:pt x="3" y="169"/>
                        <a:pt x="4" y="122"/>
                      </a:cubicBezTo>
                      <a:cubicBezTo>
                        <a:pt x="4" y="106"/>
                        <a:pt x="5" y="89"/>
                        <a:pt x="11" y="74"/>
                      </a:cubicBezTo>
                      <a:cubicBezTo>
                        <a:pt x="21" y="48"/>
                        <a:pt x="47" y="33"/>
                        <a:pt x="71" y="24"/>
                      </a:cubicBezTo>
                      <a:cubicBezTo>
                        <a:pt x="134" y="0"/>
                        <a:pt x="207" y="4"/>
                        <a:pt x="263" y="41"/>
                      </a:cubicBezTo>
                      <a:cubicBezTo>
                        <a:pt x="278" y="51"/>
                        <a:pt x="292" y="64"/>
                        <a:pt x="300" y="81"/>
                      </a:cubicBezTo>
                      <a:cubicBezTo>
                        <a:pt x="313" y="107"/>
                        <a:pt x="311" y="139"/>
                        <a:pt x="308" y="169"/>
                      </a:cubicBezTo>
                      <a:cubicBezTo>
                        <a:pt x="305" y="197"/>
                        <a:pt x="302" y="224"/>
                        <a:pt x="299" y="251"/>
                      </a:cubicBezTo>
                      <a:cubicBezTo>
                        <a:pt x="296" y="283"/>
                        <a:pt x="290" y="319"/>
                        <a:pt x="265" y="335"/>
                      </a:cubicBezTo>
                      <a:cubicBezTo>
                        <a:pt x="252" y="344"/>
                        <a:pt x="235" y="345"/>
                        <a:pt x="223" y="356"/>
                      </a:cubicBezTo>
                      <a:cubicBezTo>
                        <a:pt x="203" y="376"/>
                        <a:pt x="211" y="412"/>
                        <a:pt x="203" y="441"/>
                      </a:cubicBezTo>
                      <a:close/>
                    </a:path>
                  </a:pathLst>
                </a:custGeom>
                <a:solidFill>
                  <a:srgbClr val="EACD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7" name="ïṧḷíḓè"/>
                <p:cNvSpPr/>
                <p:nvPr userDrawn="1"/>
              </p:nvSpPr>
              <p:spPr bwMode="auto">
                <a:xfrm>
                  <a:off x="9743673" y="1714340"/>
                  <a:ext cx="594330" cy="484192"/>
                </a:xfrm>
                <a:custGeom>
                  <a:avLst/>
                  <a:gdLst>
                    <a:gd name="T0" fmla="*/ 20 w 376"/>
                    <a:gd name="T1" fmla="*/ 65 h 307"/>
                    <a:gd name="T2" fmla="*/ 14 w 376"/>
                    <a:gd name="T3" fmla="*/ 30 h 307"/>
                    <a:gd name="T4" fmla="*/ 48 w 376"/>
                    <a:gd name="T5" fmla="*/ 34 h 307"/>
                    <a:gd name="T6" fmla="*/ 49 w 376"/>
                    <a:gd name="T7" fmla="*/ 14 h 307"/>
                    <a:gd name="T8" fmla="*/ 131 w 376"/>
                    <a:gd name="T9" fmla="*/ 6 h 307"/>
                    <a:gd name="T10" fmla="*/ 294 w 376"/>
                    <a:gd name="T11" fmla="*/ 33 h 307"/>
                    <a:gd name="T12" fmla="*/ 371 w 376"/>
                    <a:gd name="T13" fmla="*/ 153 h 307"/>
                    <a:gd name="T14" fmla="*/ 328 w 376"/>
                    <a:gd name="T15" fmla="*/ 307 h 307"/>
                    <a:gd name="T16" fmla="*/ 334 w 376"/>
                    <a:gd name="T17" fmla="*/ 250 h 307"/>
                    <a:gd name="T18" fmla="*/ 323 w 376"/>
                    <a:gd name="T19" fmla="*/ 214 h 307"/>
                    <a:gd name="T20" fmla="*/ 273 w 376"/>
                    <a:gd name="T21" fmla="*/ 158 h 307"/>
                    <a:gd name="T22" fmla="*/ 162 w 376"/>
                    <a:gd name="T23" fmla="*/ 117 h 307"/>
                    <a:gd name="T24" fmla="*/ 46 w 376"/>
                    <a:gd name="T25" fmla="*/ 114 h 307"/>
                    <a:gd name="T26" fmla="*/ 16 w 376"/>
                    <a:gd name="T27" fmla="*/ 104 h 307"/>
                    <a:gd name="T28" fmla="*/ 2 w 376"/>
                    <a:gd name="T29" fmla="*/ 65 h 307"/>
                    <a:gd name="T30" fmla="*/ 20 w 376"/>
                    <a:gd name="T31" fmla="*/ 65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76" h="307">
                      <a:moveTo>
                        <a:pt x="20" y="65"/>
                      </a:moveTo>
                      <a:cubicBezTo>
                        <a:pt x="17" y="54"/>
                        <a:pt x="15" y="42"/>
                        <a:pt x="14" y="30"/>
                      </a:cubicBezTo>
                      <a:cubicBezTo>
                        <a:pt x="25" y="34"/>
                        <a:pt x="37" y="36"/>
                        <a:pt x="48" y="34"/>
                      </a:cubicBezTo>
                      <a:cubicBezTo>
                        <a:pt x="48" y="28"/>
                        <a:pt x="48" y="21"/>
                        <a:pt x="49" y="14"/>
                      </a:cubicBezTo>
                      <a:cubicBezTo>
                        <a:pt x="49" y="8"/>
                        <a:pt x="125" y="7"/>
                        <a:pt x="131" y="6"/>
                      </a:cubicBezTo>
                      <a:cubicBezTo>
                        <a:pt x="189" y="3"/>
                        <a:pt x="242" y="0"/>
                        <a:pt x="294" y="33"/>
                      </a:cubicBezTo>
                      <a:cubicBezTo>
                        <a:pt x="338" y="61"/>
                        <a:pt x="365" y="101"/>
                        <a:pt x="371" y="153"/>
                      </a:cubicBezTo>
                      <a:cubicBezTo>
                        <a:pt x="376" y="203"/>
                        <a:pt x="358" y="267"/>
                        <a:pt x="328" y="307"/>
                      </a:cubicBezTo>
                      <a:cubicBezTo>
                        <a:pt x="329" y="294"/>
                        <a:pt x="337" y="263"/>
                        <a:pt x="334" y="250"/>
                      </a:cubicBezTo>
                      <a:cubicBezTo>
                        <a:pt x="333" y="238"/>
                        <a:pt x="329" y="225"/>
                        <a:pt x="323" y="214"/>
                      </a:cubicBezTo>
                      <a:cubicBezTo>
                        <a:pt x="312" y="192"/>
                        <a:pt x="294" y="172"/>
                        <a:pt x="273" y="158"/>
                      </a:cubicBezTo>
                      <a:cubicBezTo>
                        <a:pt x="240" y="136"/>
                        <a:pt x="201" y="124"/>
                        <a:pt x="162" y="117"/>
                      </a:cubicBezTo>
                      <a:cubicBezTo>
                        <a:pt x="126" y="111"/>
                        <a:pt x="82" y="105"/>
                        <a:pt x="46" y="114"/>
                      </a:cubicBezTo>
                      <a:cubicBezTo>
                        <a:pt x="28" y="118"/>
                        <a:pt x="25" y="122"/>
                        <a:pt x="16" y="104"/>
                      </a:cubicBezTo>
                      <a:cubicBezTo>
                        <a:pt x="14" y="101"/>
                        <a:pt x="0" y="65"/>
                        <a:pt x="2" y="65"/>
                      </a:cubicBezTo>
                      <a:cubicBezTo>
                        <a:pt x="8" y="65"/>
                        <a:pt x="14" y="65"/>
                        <a:pt x="20" y="65"/>
                      </a:cubicBezTo>
                      <a:close/>
                    </a:path>
                  </a:pathLst>
                </a:custGeom>
                <a:solidFill>
                  <a:srgbClr val="002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28" name="ïŝḻiḍé"/>
                <p:cNvSpPr/>
                <p:nvPr userDrawn="1"/>
              </p:nvSpPr>
              <p:spPr bwMode="auto">
                <a:xfrm>
                  <a:off x="9633534" y="5402929"/>
                  <a:ext cx="189106" cy="336649"/>
                </a:xfrm>
                <a:custGeom>
                  <a:avLst/>
                  <a:gdLst>
                    <a:gd name="T0" fmla="*/ 24 w 91"/>
                    <a:gd name="T1" fmla="*/ 34 h 162"/>
                    <a:gd name="T2" fmla="*/ 0 w 91"/>
                    <a:gd name="T3" fmla="*/ 125 h 162"/>
                    <a:gd name="T4" fmla="*/ 26 w 91"/>
                    <a:gd name="T5" fmla="*/ 162 h 162"/>
                    <a:gd name="T6" fmla="*/ 68 w 91"/>
                    <a:gd name="T7" fmla="*/ 137 h 162"/>
                    <a:gd name="T8" fmla="*/ 91 w 91"/>
                    <a:gd name="T9" fmla="*/ 59 h 162"/>
                    <a:gd name="T10" fmla="*/ 73 w 91"/>
                    <a:gd name="T11" fmla="*/ 0 h 162"/>
                    <a:gd name="T12" fmla="*/ 24 w 91"/>
                    <a:gd name="T13" fmla="*/ 3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62">
                      <a:moveTo>
                        <a:pt x="24" y="34"/>
                      </a:moveTo>
                      <a:lnTo>
                        <a:pt x="0" y="125"/>
                      </a:lnTo>
                      <a:lnTo>
                        <a:pt x="26" y="162"/>
                      </a:lnTo>
                      <a:lnTo>
                        <a:pt x="68" y="137"/>
                      </a:lnTo>
                      <a:lnTo>
                        <a:pt x="91" y="59"/>
                      </a:lnTo>
                      <a:lnTo>
                        <a:pt x="73" y="0"/>
                      </a:lnTo>
                      <a:lnTo>
                        <a:pt x="24" y="3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9" name="iṣlíḋê"/>
                <p:cNvSpPr/>
                <p:nvPr userDrawn="1"/>
              </p:nvSpPr>
              <p:spPr bwMode="auto">
                <a:xfrm>
                  <a:off x="10020056" y="5367601"/>
                  <a:ext cx="191183" cy="336649"/>
                </a:xfrm>
                <a:custGeom>
                  <a:avLst/>
                  <a:gdLst>
                    <a:gd name="T0" fmla="*/ 24 w 92"/>
                    <a:gd name="T1" fmla="*/ 34 h 162"/>
                    <a:gd name="T2" fmla="*/ 0 w 92"/>
                    <a:gd name="T3" fmla="*/ 125 h 162"/>
                    <a:gd name="T4" fmla="*/ 26 w 92"/>
                    <a:gd name="T5" fmla="*/ 162 h 162"/>
                    <a:gd name="T6" fmla="*/ 67 w 92"/>
                    <a:gd name="T7" fmla="*/ 137 h 162"/>
                    <a:gd name="T8" fmla="*/ 92 w 92"/>
                    <a:gd name="T9" fmla="*/ 59 h 162"/>
                    <a:gd name="T10" fmla="*/ 73 w 92"/>
                    <a:gd name="T11" fmla="*/ 0 h 162"/>
                    <a:gd name="T12" fmla="*/ 24 w 92"/>
                    <a:gd name="T13" fmla="*/ 3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162">
                      <a:moveTo>
                        <a:pt x="24" y="34"/>
                      </a:moveTo>
                      <a:lnTo>
                        <a:pt x="0" y="125"/>
                      </a:lnTo>
                      <a:lnTo>
                        <a:pt x="26" y="162"/>
                      </a:lnTo>
                      <a:lnTo>
                        <a:pt x="67" y="137"/>
                      </a:lnTo>
                      <a:lnTo>
                        <a:pt x="92" y="59"/>
                      </a:lnTo>
                      <a:lnTo>
                        <a:pt x="73" y="0"/>
                      </a:lnTo>
                      <a:lnTo>
                        <a:pt x="24" y="3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0" name="ïṩľîḑe"/>
                <p:cNvSpPr/>
                <p:nvPr userDrawn="1"/>
              </p:nvSpPr>
              <p:spPr bwMode="auto">
                <a:xfrm>
                  <a:off x="9388321" y="3998149"/>
                  <a:ext cx="633814" cy="1516997"/>
                </a:xfrm>
                <a:custGeom>
                  <a:avLst/>
                  <a:gdLst>
                    <a:gd name="T0" fmla="*/ 383 w 402"/>
                    <a:gd name="T1" fmla="*/ 137 h 961"/>
                    <a:gd name="T2" fmla="*/ 330 w 402"/>
                    <a:gd name="T3" fmla="*/ 48 h 961"/>
                    <a:gd name="T4" fmla="*/ 135 w 402"/>
                    <a:gd name="T5" fmla="*/ 20 h 961"/>
                    <a:gd name="T6" fmla="*/ 28 w 402"/>
                    <a:gd name="T7" fmla="*/ 109 h 961"/>
                    <a:gd name="T8" fmla="*/ 0 w 402"/>
                    <a:gd name="T9" fmla="*/ 218 h 961"/>
                    <a:gd name="T10" fmla="*/ 26 w 402"/>
                    <a:gd name="T11" fmla="*/ 321 h 961"/>
                    <a:gd name="T12" fmla="*/ 182 w 402"/>
                    <a:gd name="T13" fmla="*/ 961 h 961"/>
                    <a:gd name="T14" fmla="*/ 270 w 402"/>
                    <a:gd name="T15" fmla="*/ 948 h 961"/>
                    <a:gd name="T16" fmla="*/ 276 w 402"/>
                    <a:gd name="T17" fmla="*/ 294 h 961"/>
                    <a:gd name="T18" fmla="*/ 383 w 402"/>
                    <a:gd name="T19" fmla="*/ 137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2" h="961">
                      <a:moveTo>
                        <a:pt x="383" y="137"/>
                      </a:moveTo>
                      <a:cubicBezTo>
                        <a:pt x="374" y="107"/>
                        <a:pt x="359" y="61"/>
                        <a:pt x="330" y="48"/>
                      </a:cubicBezTo>
                      <a:cubicBezTo>
                        <a:pt x="267" y="22"/>
                        <a:pt x="199" y="0"/>
                        <a:pt x="135" y="20"/>
                      </a:cubicBezTo>
                      <a:cubicBezTo>
                        <a:pt x="91" y="33"/>
                        <a:pt x="52" y="65"/>
                        <a:pt x="28" y="109"/>
                      </a:cubicBezTo>
                      <a:cubicBezTo>
                        <a:pt x="10" y="141"/>
                        <a:pt x="0" y="180"/>
                        <a:pt x="0" y="218"/>
                      </a:cubicBezTo>
                      <a:cubicBezTo>
                        <a:pt x="0" y="255"/>
                        <a:pt x="18" y="286"/>
                        <a:pt x="26" y="321"/>
                      </a:cubicBezTo>
                      <a:cubicBezTo>
                        <a:pt x="78" y="534"/>
                        <a:pt x="130" y="748"/>
                        <a:pt x="182" y="961"/>
                      </a:cubicBezTo>
                      <a:cubicBezTo>
                        <a:pt x="270" y="948"/>
                        <a:pt x="270" y="948"/>
                        <a:pt x="270" y="948"/>
                      </a:cubicBezTo>
                      <a:cubicBezTo>
                        <a:pt x="276" y="294"/>
                        <a:pt x="276" y="294"/>
                        <a:pt x="276" y="294"/>
                      </a:cubicBezTo>
                      <a:cubicBezTo>
                        <a:pt x="312" y="257"/>
                        <a:pt x="402" y="198"/>
                        <a:pt x="383" y="13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1" name="íṥlïḑê"/>
                <p:cNvSpPr/>
                <p:nvPr userDrawn="1"/>
              </p:nvSpPr>
              <p:spPr bwMode="auto">
                <a:xfrm>
                  <a:off x="9849654" y="4002305"/>
                  <a:ext cx="577705" cy="1496216"/>
                </a:xfrm>
                <a:custGeom>
                  <a:avLst/>
                  <a:gdLst>
                    <a:gd name="T0" fmla="*/ 359 w 365"/>
                    <a:gd name="T1" fmla="*/ 235 h 949"/>
                    <a:gd name="T2" fmla="*/ 365 w 365"/>
                    <a:gd name="T3" fmla="*/ 166 h 949"/>
                    <a:gd name="T4" fmla="*/ 358 w 365"/>
                    <a:gd name="T5" fmla="*/ 113 h 949"/>
                    <a:gd name="T6" fmla="*/ 326 w 365"/>
                    <a:gd name="T7" fmla="*/ 67 h 949"/>
                    <a:gd name="T8" fmla="*/ 154 w 365"/>
                    <a:gd name="T9" fmla="*/ 15 h 949"/>
                    <a:gd name="T10" fmla="*/ 77 w 365"/>
                    <a:gd name="T11" fmla="*/ 53 h 949"/>
                    <a:gd name="T12" fmla="*/ 4 w 365"/>
                    <a:gd name="T13" fmla="*/ 124 h 949"/>
                    <a:gd name="T14" fmla="*/ 0 w 365"/>
                    <a:gd name="T15" fmla="*/ 133 h 949"/>
                    <a:gd name="T16" fmla="*/ 5 w 365"/>
                    <a:gd name="T17" fmla="*/ 139 h 949"/>
                    <a:gd name="T18" fmla="*/ 82 w 365"/>
                    <a:gd name="T19" fmla="*/ 260 h 949"/>
                    <a:gd name="T20" fmla="*/ 104 w 365"/>
                    <a:gd name="T21" fmla="*/ 433 h 949"/>
                    <a:gd name="T22" fmla="*/ 111 w 365"/>
                    <a:gd name="T23" fmla="*/ 644 h 949"/>
                    <a:gd name="T24" fmla="*/ 122 w 365"/>
                    <a:gd name="T25" fmla="*/ 936 h 949"/>
                    <a:gd name="T26" fmla="*/ 222 w 365"/>
                    <a:gd name="T27" fmla="*/ 949 h 949"/>
                    <a:gd name="T28" fmla="*/ 274 w 365"/>
                    <a:gd name="T29" fmla="*/ 680 h 949"/>
                    <a:gd name="T30" fmla="*/ 348 w 365"/>
                    <a:gd name="T31" fmla="*/ 302 h 949"/>
                    <a:gd name="T32" fmla="*/ 359 w 365"/>
                    <a:gd name="T33" fmla="*/ 235 h 9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5" h="949">
                      <a:moveTo>
                        <a:pt x="359" y="235"/>
                      </a:moveTo>
                      <a:cubicBezTo>
                        <a:pt x="362" y="212"/>
                        <a:pt x="364" y="189"/>
                        <a:pt x="365" y="166"/>
                      </a:cubicBezTo>
                      <a:cubicBezTo>
                        <a:pt x="365" y="148"/>
                        <a:pt x="364" y="130"/>
                        <a:pt x="358" y="113"/>
                      </a:cubicBezTo>
                      <a:cubicBezTo>
                        <a:pt x="352" y="94"/>
                        <a:pt x="339" y="80"/>
                        <a:pt x="326" y="67"/>
                      </a:cubicBezTo>
                      <a:cubicBezTo>
                        <a:pt x="278" y="22"/>
                        <a:pt x="216" y="0"/>
                        <a:pt x="154" y="15"/>
                      </a:cubicBezTo>
                      <a:cubicBezTo>
                        <a:pt x="127" y="22"/>
                        <a:pt x="101" y="36"/>
                        <a:pt x="77" y="53"/>
                      </a:cubicBezTo>
                      <a:cubicBezTo>
                        <a:pt x="50" y="72"/>
                        <a:pt x="24" y="95"/>
                        <a:pt x="4" y="124"/>
                      </a:cubicBezTo>
                      <a:cubicBezTo>
                        <a:pt x="2" y="126"/>
                        <a:pt x="0" y="130"/>
                        <a:pt x="0" y="133"/>
                      </a:cubicBezTo>
                      <a:cubicBezTo>
                        <a:pt x="1" y="136"/>
                        <a:pt x="3" y="137"/>
                        <a:pt x="5" y="139"/>
                      </a:cubicBezTo>
                      <a:cubicBezTo>
                        <a:pt x="39" y="171"/>
                        <a:pt x="65" y="214"/>
                        <a:pt x="82" y="260"/>
                      </a:cubicBezTo>
                      <a:cubicBezTo>
                        <a:pt x="102" y="317"/>
                        <a:pt x="101" y="373"/>
                        <a:pt x="104" y="433"/>
                      </a:cubicBezTo>
                      <a:cubicBezTo>
                        <a:pt x="106" y="503"/>
                        <a:pt x="109" y="573"/>
                        <a:pt x="111" y="644"/>
                      </a:cubicBezTo>
                      <a:cubicBezTo>
                        <a:pt x="115" y="741"/>
                        <a:pt x="119" y="839"/>
                        <a:pt x="122" y="936"/>
                      </a:cubicBezTo>
                      <a:cubicBezTo>
                        <a:pt x="222" y="949"/>
                        <a:pt x="222" y="949"/>
                        <a:pt x="222" y="949"/>
                      </a:cubicBezTo>
                      <a:cubicBezTo>
                        <a:pt x="239" y="859"/>
                        <a:pt x="257" y="770"/>
                        <a:pt x="274" y="680"/>
                      </a:cubicBezTo>
                      <a:cubicBezTo>
                        <a:pt x="299" y="554"/>
                        <a:pt x="323" y="428"/>
                        <a:pt x="348" y="302"/>
                      </a:cubicBezTo>
                      <a:cubicBezTo>
                        <a:pt x="352" y="280"/>
                        <a:pt x="356" y="258"/>
                        <a:pt x="359" y="23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2" name="iś1idè"/>
                <p:cNvSpPr/>
                <p:nvPr userDrawn="1"/>
              </p:nvSpPr>
              <p:spPr bwMode="auto">
                <a:xfrm>
                  <a:off x="10244489" y="2464527"/>
                  <a:ext cx="536144" cy="800061"/>
                </a:xfrm>
                <a:custGeom>
                  <a:avLst/>
                  <a:gdLst>
                    <a:gd name="T0" fmla="*/ 0 w 258"/>
                    <a:gd name="T1" fmla="*/ 0 h 385"/>
                    <a:gd name="T2" fmla="*/ 97 w 258"/>
                    <a:gd name="T3" fmla="*/ 51 h 385"/>
                    <a:gd name="T4" fmla="*/ 258 w 258"/>
                    <a:gd name="T5" fmla="*/ 322 h 385"/>
                    <a:gd name="T6" fmla="*/ 153 w 258"/>
                    <a:gd name="T7" fmla="*/ 385 h 385"/>
                    <a:gd name="T8" fmla="*/ 88 w 258"/>
                    <a:gd name="T9" fmla="*/ 249 h 385"/>
                    <a:gd name="T10" fmla="*/ 0 w 258"/>
                    <a:gd name="T11" fmla="*/ 0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8" h="385">
                      <a:moveTo>
                        <a:pt x="0" y="0"/>
                      </a:moveTo>
                      <a:lnTo>
                        <a:pt x="97" y="51"/>
                      </a:lnTo>
                      <a:lnTo>
                        <a:pt x="258" y="322"/>
                      </a:lnTo>
                      <a:lnTo>
                        <a:pt x="153" y="385"/>
                      </a:lnTo>
                      <a:lnTo>
                        <a:pt x="88" y="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3" name="ïşḻïḍè"/>
                <p:cNvSpPr/>
                <p:nvPr userDrawn="1"/>
              </p:nvSpPr>
              <p:spPr bwMode="auto">
                <a:xfrm>
                  <a:off x="9296884" y="2508166"/>
                  <a:ext cx="480036" cy="731483"/>
                </a:xfrm>
                <a:custGeom>
                  <a:avLst/>
                  <a:gdLst>
                    <a:gd name="T0" fmla="*/ 231 w 231"/>
                    <a:gd name="T1" fmla="*/ 0 h 352"/>
                    <a:gd name="T2" fmla="*/ 149 w 231"/>
                    <a:gd name="T3" fmla="*/ 30 h 352"/>
                    <a:gd name="T4" fmla="*/ 0 w 231"/>
                    <a:gd name="T5" fmla="*/ 270 h 352"/>
                    <a:gd name="T6" fmla="*/ 191 w 231"/>
                    <a:gd name="T7" fmla="*/ 352 h 352"/>
                    <a:gd name="T8" fmla="*/ 231 w 231"/>
                    <a:gd name="T9" fmla="*/ 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352">
                      <a:moveTo>
                        <a:pt x="231" y="0"/>
                      </a:moveTo>
                      <a:lnTo>
                        <a:pt x="149" y="30"/>
                      </a:lnTo>
                      <a:lnTo>
                        <a:pt x="0" y="270"/>
                      </a:lnTo>
                      <a:lnTo>
                        <a:pt x="191" y="352"/>
                      </a:lnTo>
                      <a:lnTo>
                        <a:pt x="231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4" name="işliďè"/>
                <p:cNvSpPr/>
                <p:nvPr userDrawn="1"/>
              </p:nvSpPr>
              <p:spPr bwMode="auto">
                <a:xfrm>
                  <a:off x="9199215" y="3098341"/>
                  <a:ext cx="336648" cy="432240"/>
                </a:xfrm>
                <a:custGeom>
                  <a:avLst/>
                  <a:gdLst>
                    <a:gd name="T0" fmla="*/ 19 w 162"/>
                    <a:gd name="T1" fmla="*/ 208 h 208"/>
                    <a:gd name="T2" fmla="*/ 83 w 162"/>
                    <a:gd name="T3" fmla="*/ 190 h 208"/>
                    <a:gd name="T4" fmla="*/ 162 w 162"/>
                    <a:gd name="T5" fmla="*/ 36 h 208"/>
                    <a:gd name="T6" fmla="*/ 79 w 162"/>
                    <a:gd name="T7" fmla="*/ 0 h 208"/>
                    <a:gd name="T8" fmla="*/ 0 w 162"/>
                    <a:gd name="T9" fmla="*/ 152 h 208"/>
                    <a:gd name="T10" fmla="*/ 19 w 162"/>
                    <a:gd name="T11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2" h="208">
                      <a:moveTo>
                        <a:pt x="19" y="208"/>
                      </a:moveTo>
                      <a:lnTo>
                        <a:pt x="83" y="190"/>
                      </a:lnTo>
                      <a:lnTo>
                        <a:pt x="162" y="36"/>
                      </a:lnTo>
                      <a:lnTo>
                        <a:pt x="79" y="0"/>
                      </a:lnTo>
                      <a:lnTo>
                        <a:pt x="0" y="152"/>
                      </a:lnTo>
                      <a:lnTo>
                        <a:pt x="19" y="208"/>
                      </a:lnTo>
                      <a:close/>
                    </a:path>
                  </a:pathLst>
                </a:custGeom>
                <a:solidFill>
                  <a:srgbClr val="DB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5" name="îṧļïdê"/>
                <p:cNvSpPr/>
                <p:nvPr userDrawn="1"/>
              </p:nvSpPr>
              <p:spPr bwMode="auto">
                <a:xfrm>
                  <a:off x="10961426" y="2842737"/>
                  <a:ext cx="511207" cy="513285"/>
                </a:xfrm>
                <a:custGeom>
                  <a:avLst/>
                  <a:gdLst>
                    <a:gd name="T0" fmla="*/ 312 w 324"/>
                    <a:gd name="T1" fmla="*/ 184 h 325"/>
                    <a:gd name="T2" fmla="*/ 141 w 324"/>
                    <a:gd name="T3" fmla="*/ 313 h 325"/>
                    <a:gd name="T4" fmla="*/ 12 w 324"/>
                    <a:gd name="T5" fmla="*/ 141 h 325"/>
                    <a:gd name="T6" fmla="*/ 184 w 324"/>
                    <a:gd name="T7" fmla="*/ 12 h 325"/>
                    <a:gd name="T8" fmla="*/ 312 w 324"/>
                    <a:gd name="T9" fmla="*/ 184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325">
                      <a:moveTo>
                        <a:pt x="312" y="184"/>
                      </a:moveTo>
                      <a:cubicBezTo>
                        <a:pt x="300" y="267"/>
                        <a:pt x="224" y="325"/>
                        <a:pt x="141" y="313"/>
                      </a:cubicBezTo>
                      <a:cubicBezTo>
                        <a:pt x="58" y="301"/>
                        <a:pt x="0" y="224"/>
                        <a:pt x="12" y="141"/>
                      </a:cubicBezTo>
                      <a:cubicBezTo>
                        <a:pt x="24" y="58"/>
                        <a:pt x="101" y="0"/>
                        <a:pt x="184" y="12"/>
                      </a:cubicBezTo>
                      <a:cubicBezTo>
                        <a:pt x="267" y="24"/>
                        <a:pt x="324" y="101"/>
                        <a:pt x="312" y="184"/>
                      </a:cubicBez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6" name="ï$1îde"/>
                <p:cNvSpPr/>
                <p:nvPr userDrawn="1"/>
              </p:nvSpPr>
              <p:spPr bwMode="auto">
                <a:xfrm>
                  <a:off x="11040393" y="2923782"/>
                  <a:ext cx="353273" cy="351196"/>
                </a:xfrm>
                <a:custGeom>
                  <a:avLst/>
                  <a:gdLst>
                    <a:gd name="T0" fmla="*/ 214 w 223"/>
                    <a:gd name="T1" fmla="*/ 126 h 223"/>
                    <a:gd name="T2" fmla="*/ 96 w 223"/>
                    <a:gd name="T3" fmla="*/ 215 h 223"/>
                    <a:gd name="T4" fmla="*/ 8 w 223"/>
                    <a:gd name="T5" fmla="*/ 96 h 223"/>
                    <a:gd name="T6" fmla="*/ 126 w 223"/>
                    <a:gd name="T7" fmla="*/ 8 h 223"/>
                    <a:gd name="T8" fmla="*/ 214 w 223"/>
                    <a:gd name="T9" fmla="*/ 12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23">
                      <a:moveTo>
                        <a:pt x="214" y="126"/>
                      </a:moveTo>
                      <a:cubicBezTo>
                        <a:pt x="206" y="183"/>
                        <a:pt x="153" y="223"/>
                        <a:pt x="96" y="215"/>
                      </a:cubicBezTo>
                      <a:cubicBezTo>
                        <a:pt x="39" y="206"/>
                        <a:pt x="0" y="153"/>
                        <a:pt x="8" y="96"/>
                      </a:cubicBezTo>
                      <a:cubicBezTo>
                        <a:pt x="16" y="39"/>
                        <a:pt x="69" y="0"/>
                        <a:pt x="126" y="8"/>
                      </a:cubicBezTo>
                      <a:cubicBezTo>
                        <a:pt x="183" y="16"/>
                        <a:pt x="223" y="69"/>
                        <a:pt x="214" y="126"/>
                      </a:cubicBezTo>
                    </a:path>
                  </a:pathLst>
                </a:custGeom>
                <a:solidFill>
                  <a:srgbClr val="E5D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7" name="iS1iḋe"/>
                <p:cNvSpPr/>
                <p:nvPr userDrawn="1"/>
              </p:nvSpPr>
              <p:spPr bwMode="auto">
                <a:xfrm>
                  <a:off x="11046628" y="3191854"/>
                  <a:ext cx="187027" cy="876949"/>
                </a:xfrm>
                <a:custGeom>
                  <a:avLst/>
                  <a:gdLst>
                    <a:gd name="T0" fmla="*/ 30 w 90"/>
                    <a:gd name="T1" fmla="*/ 422 h 422"/>
                    <a:gd name="T2" fmla="*/ 0 w 90"/>
                    <a:gd name="T3" fmla="*/ 418 h 422"/>
                    <a:gd name="T4" fmla="*/ 60 w 90"/>
                    <a:gd name="T5" fmla="*/ 0 h 422"/>
                    <a:gd name="T6" fmla="*/ 90 w 90"/>
                    <a:gd name="T7" fmla="*/ 5 h 422"/>
                    <a:gd name="T8" fmla="*/ 30 w 90"/>
                    <a:gd name="T9" fmla="*/ 422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22">
                      <a:moveTo>
                        <a:pt x="30" y="422"/>
                      </a:moveTo>
                      <a:lnTo>
                        <a:pt x="0" y="418"/>
                      </a:lnTo>
                      <a:lnTo>
                        <a:pt x="60" y="0"/>
                      </a:lnTo>
                      <a:lnTo>
                        <a:pt x="90" y="5"/>
                      </a:lnTo>
                      <a:lnTo>
                        <a:pt x="30" y="422"/>
                      </a:lnTo>
                      <a:close/>
                    </a:path>
                  </a:pathLst>
                </a:custGeom>
                <a:solidFill>
                  <a:srgbClr val="E5D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8" name="íşļïḑè"/>
                <p:cNvSpPr/>
                <p:nvPr userDrawn="1"/>
              </p:nvSpPr>
              <p:spPr bwMode="auto">
                <a:xfrm>
                  <a:off x="11046628" y="3191854"/>
                  <a:ext cx="187027" cy="876949"/>
                </a:xfrm>
                <a:custGeom>
                  <a:avLst/>
                  <a:gdLst>
                    <a:gd name="T0" fmla="*/ 30 w 90"/>
                    <a:gd name="T1" fmla="*/ 422 h 422"/>
                    <a:gd name="T2" fmla="*/ 0 w 90"/>
                    <a:gd name="T3" fmla="*/ 418 h 422"/>
                    <a:gd name="T4" fmla="*/ 60 w 90"/>
                    <a:gd name="T5" fmla="*/ 0 h 422"/>
                    <a:gd name="T6" fmla="*/ 90 w 90"/>
                    <a:gd name="T7" fmla="*/ 5 h 422"/>
                    <a:gd name="T8" fmla="*/ 30 w 90"/>
                    <a:gd name="T9" fmla="*/ 422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22">
                      <a:moveTo>
                        <a:pt x="30" y="422"/>
                      </a:moveTo>
                      <a:lnTo>
                        <a:pt x="0" y="418"/>
                      </a:lnTo>
                      <a:lnTo>
                        <a:pt x="60" y="0"/>
                      </a:lnTo>
                      <a:lnTo>
                        <a:pt x="90" y="5"/>
                      </a:lnTo>
                      <a:lnTo>
                        <a:pt x="30" y="42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9" name="işḻïḍé"/>
                <p:cNvSpPr/>
                <p:nvPr userDrawn="1"/>
              </p:nvSpPr>
              <p:spPr bwMode="auto">
                <a:xfrm>
                  <a:off x="11154688" y="3044310"/>
                  <a:ext cx="120528" cy="120529"/>
                </a:xfrm>
                <a:custGeom>
                  <a:avLst/>
                  <a:gdLst>
                    <a:gd name="T0" fmla="*/ 73 w 76"/>
                    <a:gd name="T1" fmla="*/ 43 h 76"/>
                    <a:gd name="T2" fmla="*/ 33 w 76"/>
                    <a:gd name="T3" fmla="*/ 73 h 76"/>
                    <a:gd name="T4" fmla="*/ 3 w 76"/>
                    <a:gd name="T5" fmla="*/ 33 h 76"/>
                    <a:gd name="T6" fmla="*/ 43 w 76"/>
                    <a:gd name="T7" fmla="*/ 3 h 76"/>
                    <a:gd name="T8" fmla="*/ 73 w 76"/>
                    <a:gd name="T9" fmla="*/ 4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76">
                      <a:moveTo>
                        <a:pt x="73" y="43"/>
                      </a:moveTo>
                      <a:cubicBezTo>
                        <a:pt x="70" y="63"/>
                        <a:pt x="52" y="76"/>
                        <a:pt x="33" y="73"/>
                      </a:cubicBezTo>
                      <a:cubicBezTo>
                        <a:pt x="13" y="70"/>
                        <a:pt x="0" y="52"/>
                        <a:pt x="3" y="33"/>
                      </a:cubicBezTo>
                      <a:cubicBezTo>
                        <a:pt x="5" y="13"/>
                        <a:pt x="23" y="0"/>
                        <a:pt x="43" y="3"/>
                      </a:cubicBezTo>
                      <a:cubicBezTo>
                        <a:pt x="63" y="5"/>
                        <a:pt x="76" y="24"/>
                        <a:pt x="73" y="43"/>
                      </a:cubicBez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0" name="ï$ļïḋê"/>
                <p:cNvSpPr/>
                <p:nvPr userDrawn="1"/>
              </p:nvSpPr>
              <p:spPr bwMode="auto">
                <a:xfrm>
                  <a:off x="11254434" y="3331084"/>
                  <a:ext cx="16625" cy="4156"/>
                </a:xfrm>
                <a:custGeom>
                  <a:avLst/>
                  <a:gdLst>
                    <a:gd name="T0" fmla="*/ 11 w 11"/>
                    <a:gd name="T1" fmla="*/ 0 h 2"/>
                    <a:gd name="T2" fmla="*/ 0 w 11"/>
                    <a:gd name="T3" fmla="*/ 2 h 2"/>
                    <a:gd name="T4" fmla="*/ 11 w 11"/>
                    <a:gd name="T5" fmla="*/ 0 h 2"/>
                    <a:gd name="T6" fmla="*/ 11 w 1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0"/>
                      </a:moveTo>
                      <a:cubicBezTo>
                        <a:pt x="8" y="1"/>
                        <a:pt x="4" y="2"/>
                        <a:pt x="0" y="2"/>
                      </a:cubicBezTo>
                      <a:cubicBezTo>
                        <a:pt x="4" y="2"/>
                        <a:pt x="8" y="1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DEDE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1" name="iślídê"/>
                <p:cNvSpPr/>
                <p:nvPr userDrawn="1"/>
              </p:nvSpPr>
              <p:spPr bwMode="auto">
                <a:xfrm>
                  <a:off x="11214953" y="3256275"/>
                  <a:ext cx="56109" cy="81047"/>
                </a:xfrm>
                <a:custGeom>
                  <a:avLst/>
                  <a:gdLst>
                    <a:gd name="T0" fmla="*/ 31 w 36"/>
                    <a:gd name="T1" fmla="*/ 0 h 52"/>
                    <a:gd name="T2" fmla="*/ 7 w 36"/>
                    <a:gd name="T3" fmla="*/ 5 h 52"/>
                    <a:gd name="T4" fmla="*/ 0 w 36"/>
                    <a:gd name="T5" fmla="*/ 52 h 52"/>
                    <a:gd name="T6" fmla="*/ 25 w 36"/>
                    <a:gd name="T7" fmla="*/ 50 h 52"/>
                    <a:gd name="T8" fmla="*/ 36 w 36"/>
                    <a:gd name="T9" fmla="*/ 48 h 52"/>
                    <a:gd name="T10" fmla="*/ 31 w 36"/>
                    <a:gd name="T1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2">
                      <a:moveTo>
                        <a:pt x="31" y="0"/>
                      </a:moveTo>
                      <a:cubicBezTo>
                        <a:pt x="23" y="3"/>
                        <a:pt x="15" y="4"/>
                        <a:pt x="7" y="5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13" y="52"/>
                        <a:pt x="25" y="50"/>
                      </a:cubicBezTo>
                      <a:cubicBezTo>
                        <a:pt x="29" y="50"/>
                        <a:pt x="33" y="49"/>
                        <a:pt x="36" y="48"/>
                      </a:cubicBez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2" name="iśḻîḓè"/>
                <p:cNvSpPr/>
                <p:nvPr userDrawn="1"/>
              </p:nvSpPr>
              <p:spPr bwMode="auto">
                <a:xfrm>
                  <a:off x="11225340" y="3146137"/>
                  <a:ext cx="37405" cy="118450"/>
                </a:xfrm>
                <a:custGeom>
                  <a:avLst/>
                  <a:gdLst>
                    <a:gd name="T0" fmla="*/ 16 w 24"/>
                    <a:gd name="T1" fmla="*/ 0 h 74"/>
                    <a:gd name="T2" fmla="*/ 10 w 24"/>
                    <a:gd name="T3" fmla="*/ 4 h 74"/>
                    <a:gd name="T4" fmla="*/ 3 w 24"/>
                    <a:gd name="T5" fmla="*/ 48 h 74"/>
                    <a:gd name="T6" fmla="*/ 0 w 24"/>
                    <a:gd name="T7" fmla="*/ 74 h 74"/>
                    <a:gd name="T8" fmla="*/ 24 w 24"/>
                    <a:gd name="T9" fmla="*/ 69 h 74"/>
                    <a:gd name="T10" fmla="*/ 16 w 24"/>
                    <a:gd name="T11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74">
                      <a:moveTo>
                        <a:pt x="16" y="0"/>
                      </a:moveTo>
                      <a:cubicBezTo>
                        <a:pt x="14" y="2"/>
                        <a:pt x="12" y="3"/>
                        <a:pt x="10" y="4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8" y="73"/>
                        <a:pt x="16" y="72"/>
                        <a:pt x="24" y="69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C7C1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3" name="íşḷiḑê"/>
                <p:cNvSpPr/>
                <p:nvPr userDrawn="1"/>
              </p:nvSpPr>
              <p:spPr bwMode="auto">
                <a:xfrm>
                  <a:off x="11214950" y="3223025"/>
                  <a:ext cx="14547" cy="114296"/>
                </a:xfrm>
                <a:custGeom>
                  <a:avLst/>
                  <a:gdLst>
                    <a:gd name="T0" fmla="*/ 10 w 10"/>
                    <a:gd name="T1" fmla="*/ 0 h 73"/>
                    <a:gd name="T2" fmla="*/ 0 w 10"/>
                    <a:gd name="T3" fmla="*/ 73 h 73"/>
                    <a:gd name="T4" fmla="*/ 0 w 10"/>
                    <a:gd name="T5" fmla="*/ 73 h 73"/>
                    <a:gd name="T6" fmla="*/ 7 w 10"/>
                    <a:gd name="T7" fmla="*/ 26 h 73"/>
                    <a:gd name="T8" fmla="*/ 10 w 10"/>
                    <a:gd name="T9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3">
                      <a:moveTo>
                        <a:pt x="10" y="0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C7C1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4" name="ïṣlíḓe"/>
                <p:cNvSpPr/>
                <p:nvPr userDrawn="1"/>
              </p:nvSpPr>
              <p:spPr bwMode="auto">
                <a:xfrm>
                  <a:off x="11241964" y="3146137"/>
                  <a:ext cx="8312" cy="6235"/>
                </a:xfrm>
                <a:custGeom>
                  <a:avLst/>
                  <a:gdLst>
                    <a:gd name="T0" fmla="*/ 6 w 6"/>
                    <a:gd name="T1" fmla="*/ 0 h 4"/>
                    <a:gd name="T2" fmla="*/ 0 w 6"/>
                    <a:gd name="T3" fmla="*/ 4 h 4"/>
                    <a:gd name="T4" fmla="*/ 0 w 6"/>
                    <a:gd name="T5" fmla="*/ 4 h 4"/>
                    <a:gd name="T6" fmla="*/ 6 w 6"/>
                    <a:gd name="T7" fmla="*/ 0 h 4"/>
                    <a:gd name="T8" fmla="*/ 6 w 6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6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3"/>
                        <a:pt x="4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2E31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5" name="ïşḷíḑê"/>
                <p:cNvSpPr/>
                <p:nvPr userDrawn="1"/>
              </p:nvSpPr>
              <p:spPr bwMode="auto">
                <a:xfrm>
                  <a:off x="9770686" y="3755012"/>
                  <a:ext cx="1398546" cy="1003711"/>
                </a:xfrm>
                <a:custGeom>
                  <a:avLst/>
                  <a:gdLst>
                    <a:gd name="T0" fmla="*/ 3 w 886"/>
                    <a:gd name="T1" fmla="*/ 163 h 636"/>
                    <a:gd name="T2" fmla="*/ 562 w 886"/>
                    <a:gd name="T3" fmla="*/ 582 h 636"/>
                    <a:gd name="T4" fmla="*/ 865 w 886"/>
                    <a:gd name="T5" fmla="*/ 160 h 636"/>
                    <a:gd name="T6" fmla="*/ 882 w 886"/>
                    <a:gd name="T7" fmla="*/ 75 h 636"/>
                    <a:gd name="T8" fmla="*/ 800 w 886"/>
                    <a:gd name="T9" fmla="*/ 120 h 636"/>
                    <a:gd name="T10" fmla="*/ 781 w 886"/>
                    <a:gd name="T11" fmla="*/ 195 h 636"/>
                    <a:gd name="T12" fmla="*/ 780 w 886"/>
                    <a:gd name="T13" fmla="*/ 197 h 636"/>
                    <a:gd name="T14" fmla="*/ 765 w 886"/>
                    <a:gd name="T15" fmla="*/ 243 h 636"/>
                    <a:gd name="T16" fmla="*/ 684 w 886"/>
                    <a:gd name="T17" fmla="*/ 403 h 636"/>
                    <a:gd name="T18" fmla="*/ 666 w 886"/>
                    <a:gd name="T19" fmla="*/ 426 h 636"/>
                    <a:gd name="T20" fmla="*/ 620 w 886"/>
                    <a:gd name="T21" fmla="*/ 474 h 636"/>
                    <a:gd name="T22" fmla="*/ 607 w 886"/>
                    <a:gd name="T23" fmla="*/ 485 h 636"/>
                    <a:gd name="T24" fmla="*/ 569 w 886"/>
                    <a:gd name="T25" fmla="*/ 511 h 636"/>
                    <a:gd name="T26" fmla="*/ 540 w 886"/>
                    <a:gd name="T27" fmla="*/ 526 h 636"/>
                    <a:gd name="T28" fmla="*/ 487 w 886"/>
                    <a:gd name="T29" fmla="*/ 543 h 636"/>
                    <a:gd name="T30" fmla="*/ 482 w 886"/>
                    <a:gd name="T31" fmla="*/ 544 h 636"/>
                    <a:gd name="T32" fmla="*/ 470 w 886"/>
                    <a:gd name="T33" fmla="*/ 546 h 636"/>
                    <a:gd name="T34" fmla="*/ 418 w 886"/>
                    <a:gd name="T35" fmla="*/ 550 h 636"/>
                    <a:gd name="T36" fmla="*/ 418 w 886"/>
                    <a:gd name="T37" fmla="*/ 550 h 636"/>
                    <a:gd name="T38" fmla="*/ 413 w 886"/>
                    <a:gd name="T39" fmla="*/ 550 h 636"/>
                    <a:gd name="T40" fmla="*/ 395 w 886"/>
                    <a:gd name="T41" fmla="*/ 549 h 636"/>
                    <a:gd name="T42" fmla="*/ 336 w 886"/>
                    <a:gd name="T43" fmla="*/ 540 h 636"/>
                    <a:gd name="T44" fmla="*/ 318 w 886"/>
                    <a:gd name="T45" fmla="*/ 536 h 636"/>
                    <a:gd name="T46" fmla="*/ 268 w 886"/>
                    <a:gd name="T47" fmla="*/ 518 h 636"/>
                    <a:gd name="T48" fmla="*/ 267 w 886"/>
                    <a:gd name="T49" fmla="*/ 517 h 636"/>
                    <a:gd name="T50" fmla="*/ 249 w 886"/>
                    <a:gd name="T51" fmla="*/ 508 h 636"/>
                    <a:gd name="T52" fmla="*/ 221 w 886"/>
                    <a:gd name="T53" fmla="*/ 491 h 636"/>
                    <a:gd name="T54" fmla="*/ 181 w 886"/>
                    <a:gd name="T55" fmla="*/ 456 h 636"/>
                    <a:gd name="T56" fmla="*/ 163 w 886"/>
                    <a:gd name="T57" fmla="*/ 435 h 636"/>
                    <a:gd name="T58" fmla="*/ 114 w 886"/>
                    <a:gd name="T59" fmla="*/ 351 h 636"/>
                    <a:gd name="T60" fmla="*/ 112 w 886"/>
                    <a:gd name="T61" fmla="*/ 347 h 636"/>
                    <a:gd name="T62" fmla="*/ 102 w 886"/>
                    <a:gd name="T63" fmla="*/ 317 h 636"/>
                    <a:gd name="T64" fmla="*/ 78 w 886"/>
                    <a:gd name="T65" fmla="*/ 195 h 636"/>
                    <a:gd name="T66" fmla="*/ 75 w 886"/>
                    <a:gd name="T67" fmla="*/ 166 h 636"/>
                    <a:gd name="T68" fmla="*/ 74 w 886"/>
                    <a:gd name="T69" fmla="*/ 124 h 636"/>
                    <a:gd name="T70" fmla="*/ 82 w 886"/>
                    <a:gd name="T71" fmla="*/ 12 h 636"/>
                    <a:gd name="T72" fmla="*/ 9 w 886"/>
                    <a:gd name="T73" fmla="*/ 0 h 636"/>
                    <a:gd name="T74" fmla="*/ 335 w 886"/>
                    <a:gd name="T75" fmla="*/ 540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6" h="636">
                      <a:moveTo>
                        <a:pt x="9" y="0"/>
                      </a:moveTo>
                      <a:cubicBezTo>
                        <a:pt x="1" y="54"/>
                        <a:pt x="0" y="109"/>
                        <a:pt x="3" y="163"/>
                      </a:cubicBezTo>
                      <a:cubicBezTo>
                        <a:pt x="9" y="276"/>
                        <a:pt x="35" y="401"/>
                        <a:pt x="131" y="495"/>
                      </a:cubicBezTo>
                      <a:cubicBezTo>
                        <a:pt x="233" y="595"/>
                        <a:pt x="421" y="636"/>
                        <a:pt x="562" y="582"/>
                      </a:cubicBezTo>
                      <a:cubicBezTo>
                        <a:pt x="696" y="530"/>
                        <a:pt x="770" y="416"/>
                        <a:pt x="816" y="310"/>
                      </a:cubicBezTo>
                      <a:cubicBezTo>
                        <a:pt x="837" y="261"/>
                        <a:pt x="853" y="211"/>
                        <a:pt x="865" y="160"/>
                      </a:cubicBezTo>
                      <a:cubicBezTo>
                        <a:pt x="872" y="133"/>
                        <a:pt x="878" y="106"/>
                        <a:pt x="881" y="79"/>
                      </a:cubicBezTo>
                      <a:cubicBezTo>
                        <a:pt x="881" y="78"/>
                        <a:pt x="881" y="76"/>
                        <a:pt x="882" y="75"/>
                      </a:cubicBezTo>
                      <a:cubicBezTo>
                        <a:pt x="886" y="39"/>
                        <a:pt x="813" y="31"/>
                        <a:pt x="809" y="66"/>
                      </a:cubicBezTo>
                      <a:cubicBezTo>
                        <a:pt x="807" y="85"/>
                        <a:pt x="804" y="103"/>
                        <a:pt x="800" y="120"/>
                      </a:cubicBezTo>
                      <a:cubicBezTo>
                        <a:pt x="796" y="140"/>
                        <a:pt x="791" y="159"/>
                        <a:pt x="786" y="178"/>
                      </a:cubicBezTo>
                      <a:cubicBezTo>
                        <a:pt x="784" y="184"/>
                        <a:pt x="783" y="190"/>
                        <a:pt x="781" y="195"/>
                      </a:cubicBezTo>
                      <a:cubicBezTo>
                        <a:pt x="781" y="196"/>
                        <a:pt x="781" y="196"/>
                        <a:pt x="781" y="197"/>
                      </a:cubicBezTo>
                      <a:cubicBezTo>
                        <a:pt x="780" y="197"/>
                        <a:pt x="780" y="197"/>
                        <a:pt x="780" y="197"/>
                      </a:cubicBezTo>
                      <a:cubicBezTo>
                        <a:pt x="779" y="201"/>
                        <a:pt x="778" y="204"/>
                        <a:pt x="777" y="207"/>
                      </a:cubicBezTo>
                      <a:cubicBezTo>
                        <a:pt x="774" y="219"/>
                        <a:pt x="769" y="231"/>
                        <a:pt x="765" y="243"/>
                      </a:cubicBezTo>
                      <a:cubicBezTo>
                        <a:pt x="746" y="296"/>
                        <a:pt x="722" y="347"/>
                        <a:pt x="689" y="395"/>
                      </a:cubicBezTo>
                      <a:cubicBezTo>
                        <a:pt x="687" y="398"/>
                        <a:pt x="685" y="401"/>
                        <a:pt x="684" y="403"/>
                      </a:cubicBezTo>
                      <a:cubicBezTo>
                        <a:pt x="686" y="400"/>
                        <a:pt x="681" y="406"/>
                        <a:pt x="680" y="408"/>
                      </a:cubicBezTo>
                      <a:cubicBezTo>
                        <a:pt x="676" y="414"/>
                        <a:pt x="671" y="420"/>
                        <a:pt x="666" y="426"/>
                      </a:cubicBezTo>
                      <a:cubicBezTo>
                        <a:pt x="656" y="438"/>
                        <a:pt x="646" y="449"/>
                        <a:pt x="636" y="459"/>
                      </a:cubicBezTo>
                      <a:cubicBezTo>
                        <a:pt x="631" y="464"/>
                        <a:pt x="626" y="469"/>
                        <a:pt x="620" y="474"/>
                      </a:cubicBezTo>
                      <a:cubicBezTo>
                        <a:pt x="618" y="476"/>
                        <a:pt x="615" y="478"/>
                        <a:pt x="613" y="481"/>
                      </a:cubicBezTo>
                      <a:cubicBezTo>
                        <a:pt x="611" y="482"/>
                        <a:pt x="609" y="483"/>
                        <a:pt x="607" y="485"/>
                      </a:cubicBezTo>
                      <a:cubicBezTo>
                        <a:pt x="607" y="485"/>
                        <a:pt x="606" y="486"/>
                        <a:pt x="605" y="487"/>
                      </a:cubicBezTo>
                      <a:cubicBezTo>
                        <a:pt x="593" y="495"/>
                        <a:pt x="582" y="503"/>
                        <a:pt x="569" y="511"/>
                      </a:cubicBezTo>
                      <a:cubicBezTo>
                        <a:pt x="563" y="514"/>
                        <a:pt x="556" y="518"/>
                        <a:pt x="550" y="521"/>
                      </a:cubicBezTo>
                      <a:cubicBezTo>
                        <a:pt x="547" y="523"/>
                        <a:pt x="544" y="524"/>
                        <a:pt x="540" y="526"/>
                      </a:cubicBezTo>
                      <a:cubicBezTo>
                        <a:pt x="549" y="522"/>
                        <a:pt x="535" y="528"/>
                        <a:pt x="533" y="529"/>
                      </a:cubicBezTo>
                      <a:cubicBezTo>
                        <a:pt x="518" y="534"/>
                        <a:pt x="503" y="539"/>
                        <a:pt x="487" y="543"/>
                      </a:cubicBezTo>
                      <a:cubicBezTo>
                        <a:pt x="486" y="543"/>
                        <a:pt x="484" y="543"/>
                        <a:pt x="482" y="544"/>
                      </a:cubicBezTo>
                      <a:cubicBezTo>
                        <a:pt x="482" y="544"/>
                        <a:pt x="482" y="544"/>
                        <a:pt x="482" y="544"/>
                      </a:cubicBezTo>
                      <a:cubicBezTo>
                        <a:pt x="482" y="544"/>
                        <a:pt x="482" y="544"/>
                        <a:pt x="482" y="544"/>
                      </a:cubicBezTo>
                      <a:cubicBezTo>
                        <a:pt x="478" y="545"/>
                        <a:pt x="474" y="545"/>
                        <a:pt x="470" y="546"/>
                      </a:cubicBezTo>
                      <a:cubicBezTo>
                        <a:pt x="461" y="547"/>
                        <a:pt x="452" y="548"/>
                        <a:pt x="443" y="549"/>
                      </a:cubicBezTo>
                      <a:cubicBezTo>
                        <a:pt x="435" y="549"/>
                        <a:pt x="426" y="550"/>
                        <a:pt x="418" y="550"/>
                      </a:cubicBezTo>
                      <a:cubicBezTo>
                        <a:pt x="417" y="550"/>
                        <a:pt x="416" y="550"/>
                        <a:pt x="415" y="550"/>
                      </a:cubicBezTo>
                      <a:cubicBezTo>
                        <a:pt x="416" y="550"/>
                        <a:pt x="417" y="550"/>
                        <a:pt x="418" y="550"/>
                      </a:cubicBezTo>
                      <a:cubicBezTo>
                        <a:pt x="416" y="550"/>
                        <a:pt x="415" y="550"/>
                        <a:pt x="414" y="550"/>
                      </a:cubicBezTo>
                      <a:cubicBezTo>
                        <a:pt x="413" y="550"/>
                        <a:pt x="413" y="550"/>
                        <a:pt x="413" y="550"/>
                      </a:cubicBezTo>
                      <a:cubicBezTo>
                        <a:pt x="413" y="550"/>
                        <a:pt x="412" y="550"/>
                        <a:pt x="412" y="550"/>
                      </a:cubicBezTo>
                      <a:cubicBezTo>
                        <a:pt x="406" y="549"/>
                        <a:pt x="401" y="549"/>
                        <a:pt x="395" y="549"/>
                      </a:cubicBezTo>
                      <a:cubicBezTo>
                        <a:pt x="375" y="547"/>
                        <a:pt x="356" y="544"/>
                        <a:pt x="336" y="540"/>
                      </a:cubicBezTo>
                      <a:cubicBezTo>
                        <a:pt x="336" y="540"/>
                        <a:pt x="336" y="540"/>
                        <a:pt x="336" y="540"/>
                      </a:cubicBezTo>
                      <a:cubicBezTo>
                        <a:pt x="334" y="540"/>
                        <a:pt x="332" y="539"/>
                        <a:pt x="330" y="539"/>
                      </a:cubicBezTo>
                      <a:cubicBezTo>
                        <a:pt x="326" y="538"/>
                        <a:pt x="322" y="537"/>
                        <a:pt x="318" y="536"/>
                      </a:cubicBezTo>
                      <a:cubicBezTo>
                        <a:pt x="308" y="533"/>
                        <a:pt x="299" y="530"/>
                        <a:pt x="290" y="526"/>
                      </a:cubicBezTo>
                      <a:cubicBezTo>
                        <a:pt x="282" y="524"/>
                        <a:pt x="275" y="521"/>
                        <a:pt x="268" y="518"/>
                      </a:cubicBezTo>
                      <a:cubicBezTo>
                        <a:pt x="268" y="518"/>
                        <a:pt x="268" y="518"/>
                        <a:pt x="268" y="518"/>
                      </a:cubicBezTo>
                      <a:cubicBezTo>
                        <a:pt x="267" y="517"/>
                        <a:pt x="267" y="517"/>
                        <a:pt x="267" y="517"/>
                      </a:cubicBezTo>
                      <a:cubicBezTo>
                        <a:pt x="266" y="517"/>
                        <a:pt x="264" y="516"/>
                        <a:pt x="263" y="515"/>
                      </a:cubicBezTo>
                      <a:cubicBezTo>
                        <a:pt x="258" y="513"/>
                        <a:pt x="254" y="511"/>
                        <a:pt x="249" y="508"/>
                      </a:cubicBezTo>
                      <a:cubicBezTo>
                        <a:pt x="243" y="505"/>
                        <a:pt x="237" y="501"/>
                        <a:pt x="231" y="497"/>
                      </a:cubicBezTo>
                      <a:cubicBezTo>
                        <a:pt x="227" y="495"/>
                        <a:pt x="224" y="493"/>
                        <a:pt x="221" y="491"/>
                      </a:cubicBezTo>
                      <a:cubicBezTo>
                        <a:pt x="219" y="489"/>
                        <a:pt x="210" y="483"/>
                        <a:pt x="213" y="484"/>
                      </a:cubicBezTo>
                      <a:cubicBezTo>
                        <a:pt x="201" y="475"/>
                        <a:pt x="191" y="466"/>
                        <a:pt x="181" y="456"/>
                      </a:cubicBezTo>
                      <a:cubicBezTo>
                        <a:pt x="176" y="451"/>
                        <a:pt x="172" y="446"/>
                        <a:pt x="167" y="441"/>
                      </a:cubicBezTo>
                      <a:cubicBezTo>
                        <a:pt x="166" y="440"/>
                        <a:pt x="160" y="432"/>
                        <a:pt x="163" y="435"/>
                      </a:cubicBezTo>
                      <a:cubicBezTo>
                        <a:pt x="160" y="432"/>
                        <a:pt x="158" y="429"/>
                        <a:pt x="156" y="426"/>
                      </a:cubicBezTo>
                      <a:cubicBezTo>
                        <a:pt x="139" y="402"/>
                        <a:pt x="125" y="377"/>
                        <a:pt x="114" y="351"/>
                      </a:cubicBezTo>
                      <a:cubicBezTo>
                        <a:pt x="114" y="350"/>
                        <a:pt x="113" y="350"/>
                        <a:pt x="113" y="349"/>
                      </a:cubicBezTo>
                      <a:cubicBezTo>
                        <a:pt x="113" y="349"/>
                        <a:pt x="113" y="348"/>
                        <a:pt x="112" y="347"/>
                      </a:cubicBezTo>
                      <a:cubicBezTo>
                        <a:pt x="111" y="344"/>
                        <a:pt x="110" y="341"/>
                        <a:pt x="109" y="338"/>
                      </a:cubicBezTo>
                      <a:cubicBezTo>
                        <a:pt x="106" y="331"/>
                        <a:pt x="104" y="324"/>
                        <a:pt x="102" y="317"/>
                      </a:cubicBezTo>
                      <a:cubicBezTo>
                        <a:pt x="97" y="303"/>
                        <a:pt x="94" y="290"/>
                        <a:pt x="91" y="276"/>
                      </a:cubicBezTo>
                      <a:cubicBezTo>
                        <a:pt x="84" y="249"/>
                        <a:pt x="80" y="222"/>
                        <a:pt x="78" y="195"/>
                      </a:cubicBezTo>
                      <a:cubicBezTo>
                        <a:pt x="77" y="188"/>
                        <a:pt x="76" y="182"/>
                        <a:pt x="76" y="176"/>
                      </a:cubicBezTo>
                      <a:cubicBezTo>
                        <a:pt x="76" y="173"/>
                        <a:pt x="76" y="169"/>
                        <a:pt x="75" y="166"/>
                      </a:cubicBezTo>
                      <a:cubicBezTo>
                        <a:pt x="76" y="175"/>
                        <a:pt x="75" y="163"/>
                        <a:pt x="75" y="161"/>
                      </a:cubicBezTo>
                      <a:cubicBezTo>
                        <a:pt x="75" y="149"/>
                        <a:pt x="74" y="137"/>
                        <a:pt x="74" y="124"/>
                      </a:cubicBezTo>
                      <a:cubicBezTo>
                        <a:pt x="74" y="103"/>
                        <a:pt x="75" y="81"/>
                        <a:pt x="77" y="60"/>
                      </a:cubicBezTo>
                      <a:cubicBezTo>
                        <a:pt x="78" y="44"/>
                        <a:pt x="80" y="28"/>
                        <a:pt x="82" y="12"/>
                      </a:cubicBezTo>
                      <a:cubicBezTo>
                        <a:pt x="71" y="13"/>
                        <a:pt x="59" y="12"/>
                        <a:pt x="49" y="10"/>
                      </a:cubicBezTo>
                      <a:cubicBezTo>
                        <a:pt x="36" y="8"/>
                        <a:pt x="22" y="5"/>
                        <a:pt x="9" y="0"/>
                      </a:cubicBezTo>
                      <a:moveTo>
                        <a:pt x="335" y="540"/>
                      </a:moveTo>
                      <a:cubicBezTo>
                        <a:pt x="334" y="540"/>
                        <a:pt x="330" y="539"/>
                        <a:pt x="335" y="54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6" name="îsḷíďê"/>
                <p:cNvSpPr/>
                <p:nvPr userDrawn="1"/>
              </p:nvSpPr>
              <p:spPr bwMode="auto">
                <a:xfrm>
                  <a:off x="9502615" y="2406342"/>
                  <a:ext cx="328336" cy="556925"/>
                </a:xfrm>
                <a:custGeom>
                  <a:avLst/>
                  <a:gdLst>
                    <a:gd name="T0" fmla="*/ 188 w 208"/>
                    <a:gd name="T1" fmla="*/ 19 h 354"/>
                    <a:gd name="T2" fmla="*/ 67 w 208"/>
                    <a:gd name="T3" fmla="*/ 1 h 354"/>
                    <a:gd name="T4" fmla="*/ 49 w 208"/>
                    <a:gd name="T5" fmla="*/ 15 h 354"/>
                    <a:gd name="T6" fmla="*/ 9 w 208"/>
                    <a:gd name="T7" fmla="*/ 290 h 354"/>
                    <a:gd name="T8" fmla="*/ 3 w 208"/>
                    <a:gd name="T9" fmla="*/ 329 h 354"/>
                    <a:gd name="T10" fmla="*/ 35 w 208"/>
                    <a:gd name="T11" fmla="*/ 334 h 354"/>
                    <a:gd name="T12" fmla="*/ 75 w 208"/>
                    <a:gd name="T13" fmla="*/ 58 h 354"/>
                    <a:gd name="T14" fmla="*/ 78 w 208"/>
                    <a:gd name="T15" fmla="*/ 35 h 354"/>
                    <a:gd name="T16" fmla="*/ 183 w 208"/>
                    <a:gd name="T17" fmla="*/ 51 h 354"/>
                    <a:gd name="T18" fmla="*/ 188 w 208"/>
                    <a:gd name="T19" fmla="*/ 19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354">
                      <a:moveTo>
                        <a:pt x="188" y="19"/>
                      </a:moveTo>
                      <a:cubicBezTo>
                        <a:pt x="147" y="13"/>
                        <a:pt x="107" y="7"/>
                        <a:pt x="67" y="1"/>
                      </a:cubicBezTo>
                      <a:cubicBezTo>
                        <a:pt x="58" y="0"/>
                        <a:pt x="50" y="6"/>
                        <a:pt x="49" y="15"/>
                      </a:cubicBezTo>
                      <a:cubicBezTo>
                        <a:pt x="35" y="107"/>
                        <a:pt x="22" y="199"/>
                        <a:pt x="9" y="290"/>
                      </a:cubicBezTo>
                      <a:cubicBezTo>
                        <a:pt x="7" y="303"/>
                        <a:pt x="5" y="316"/>
                        <a:pt x="3" y="329"/>
                      </a:cubicBezTo>
                      <a:cubicBezTo>
                        <a:pt x="0" y="350"/>
                        <a:pt x="32" y="354"/>
                        <a:pt x="35" y="334"/>
                      </a:cubicBezTo>
                      <a:cubicBezTo>
                        <a:pt x="48" y="242"/>
                        <a:pt x="62" y="150"/>
                        <a:pt x="75" y="58"/>
                      </a:cubicBezTo>
                      <a:cubicBezTo>
                        <a:pt x="76" y="51"/>
                        <a:pt x="77" y="43"/>
                        <a:pt x="78" y="35"/>
                      </a:cubicBezTo>
                      <a:cubicBezTo>
                        <a:pt x="113" y="40"/>
                        <a:pt x="148" y="46"/>
                        <a:pt x="183" y="51"/>
                      </a:cubicBezTo>
                      <a:cubicBezTo>
                        <a:pt x="204" y="54"/>
                        <a:pt x="208" y="22"/>
                        <a:pt x="188" y="19"/>
                      </a:cubicBezTo>
                      <a:close/>
                    </a:path>
                  </a:pathLst>
                </a:custGeom>
                <a:solidFill>
                  <a:srgbClr val="E5D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7" name="ïSḻîďe"/>
                <p:cNvSpPr/>
                <p:nvPr userDrawn="1"/>
              </p:nvSpPr>
              <p:spPr bwMode="auto">
                <a:xfrm>
                  <a:off x="9803934" y="2410498"/>
                  <a:ext cx="112216" cy="112216"/>
                </a:xfrm>
                <a:custGeom>
                  <a:avLst/>
                  <a:gdLst>
                    <a:gd name="T0" fmla="*/ 41 w 71"/>
                    <a:gd name="T1" fmla="*/ 70 h 71"/>
                    <a:gd name="T2" fmla="*/ 0 w 71"/>
                    <a:gd name="T3" fmla="*/ 64 h 71"/>
                    <a:gd name="T4" fmla="*/ 9 w 71"/>
                    <a:gd name="T5" fmla="*/ 0 h 71"/>
                    <a:gd name="T6" fmla="*/ 50 w 71"/>
                    <a:gd name="T7" fmla="*/ 6 h 71"/>
                    <a:gd name="T8" fmla="*/ 70 w 71"/>
                    <a:gd name="T9" fmla="*/ 32 h 71"/>
                    <a:gd name="T10" fmla="*/ 67 w 71"/>
                    <a:gd name="T11" fmla="*/ 50 h 71"/>
                    <a:gd name="T12" fmla="*/ 41 w 71"/>
                    <a:gd name="T1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71">
                      <a:moveTo>
                        <a:pt x="41" y="70"/>
                      </a:move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63" y="8"/>
                        <a:pt x="71" y="20"/>
                        <a:pt x="70" y="32"/>
                      </a:cubicBez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65" y="63"/>
                        <a:pt x="53" y="71"/>
                        <a:pt x="41" y="7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8" name="íślîḑè"/>
                <p:cNvSpPr/>
                <p:nvPr userDrawn="1"/>
              </p:nvSpPr>
              <p:spPr bwMode="auto">
                <a:xfrm>
                  <a:off x="9714577" y="2393872"/>
                  <a:ext cx="112216" cy="124685"/>
                </a:xfrm>
                <a:custGeom>
                  <a:avLst/>
                  <a:gdLst>
                    <a:gd name="T0" fmla="*/ 60 w 71"/>
                    <a:gd name="T1" fmla="*/ 80 h 80"/>
                    <a:gd name="T2" fmla="*/ 25 w 71"/>
                    <a:gd name="T3" fmla="*/ 75 h 80"/>
                    <a:gd name="T4" fmla="*/ 2 w 71"/>
                    <a:gd name="T5" fmla="*/ 45 h 80"/>
                    <a:gd name="T6" fmla="*/ 5 w 71"/>
                    <a:gd name="T7" fmla="*/ 25 h 80"/>
                    <a:gd name="T8" fmla="*/ 35 w 71"/>
                    <a:gd name="T9" fmla="*/ 2 h 80"/>
                    <a:gd name="T10" fmla="*/ 71 w 71"/>
                    <a:gd name="T11" fmla="*/ 7 h 80"/>
                    <a:gd name="T12" fmla="*/ 60 w 71"/>
                    <a:gd name="T1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60" y="80"/>
                      </a:moveTo>
                      <a:cubicBezTo>
                        <a:pt x="25" y="75"/>
                        <a:pt x="25" y="75"/>
                        <a:pt x="25" y="75"/>
                      </a:cubicBezTo>
                      <a:cubicBezTo>
                        <a:pt x="10" y="73"/>
                        <a:pt x="0" y="60"/>
                        <a:pt x="2" y="4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7" y="10"/>
                        <a:pt x="21" y="0"/>
                        <a:pt x="35" y="2"/>
                      </a:cubicBezTo>
                      <a:cubicBezTo>
                        <a:pt x="71" y="7"/>
                        <a:pt x="71" y="7"/>
                        <a:pt x="71" y="7"/>
                      </a:cubicBezTo>
                      <a:lnTo>
                        <a:pt x="60" y="80"/>
                      </a:lnTo>
                      <a:close/>
                    </a:path>
                  </a:pathLst>
                </a:custGeom>
                <a:solidFill>
                  <a:srgbClr val="E5D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9" name="iŝļïdé"/>
                <p:cNvSpPr/>
                <p:nvPr userDrawn="1"/>
              </p:nvSpPr>
              <p:spPr bwMode="auto">
                <a:xfrm>
                  <a:off x="10259035" y="2497777"/>
                  <a:ext cx="253525" cy="590174"/>
                </a:xfrm>
                <a:custGeom>
                  <a:avLst/>
                  <a:gdLst>
                    <a:gd name="T0" fmla="*/ 25 w 160"/>
                    <a:gd name="T1" fmla="*/ 3 h 374"/>
                    <a:gd name="T2" fmla="*/ 146 w 160"/>
                    <a:gd name="T3" fmla="*/ 21 h 374"/>
                    <a:gd name="T4" fmla="*/ 159 w 160"/>
                    <a:gd name="T5" fmla="*/ 39 h 374"/>
                    <a:gd name="T6" fmla="*/ 119 w 160"/>
                    <a:gd name="T7" fmla="*/ 314 h 374"/>
                    <a:gd name="T8" fmla="*/ 114 w 160"/>
                    <a:gd name="T9" fmla="*/ 353 h 374"/>
                    <a:gd name="T10" fmla="*/ 82 w 160"/>
                    <a:gd name="T11" fmla="*/ 349 h 374"/>
                    <a:gd name="T12" fmla="*/ 122 w 160"/>
                    <a:gd name="T13" fmla="*/ 73 h 374"/>
                    <a:gd name="T14" fmla="*/ 125 w 160"/>
                    <a:gd name="T15" fmla="*/ 50 h 374"/>
                    <a:gd name="T16" fmla="*/ 20 w 160"/>
                    <a:gd name="T17" fmla="*/ 35 h 374"/>
                    <a:gd name="T18" fmla="*/ 25 w 160"/>
                    <a:gd name="T19" fmla="*/ 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0" h="374">
                      <a:moveTo>
                        <a:pt x="25" y="3"/>
                      </a:moveTo>
                      <a:cubicBezTo>
                        <a:pt x="65" y="9"/>
                        <a:pt x="105" y="15"/>
                        <a:pt x="146" y="21"/>
                      </a:cubicBezTo>
                      <a:cubicBezTo>
                        <a:pt x="154" y="22"/>
                        <a:pt x="160" y="30"/>
                        <a:pt x="159" y="39"/>
                      </a:cubicBezTo>
                      <a:cubicBezTo>
                        <a:pt x="146" y="131"/>
                        <a:pt x="133" y="222"/>
                        <a:pt x="119" y="314"/>
                      </a:cubicBezTo>
                      <a:cubicBezTo>
                        <a:pt x="118" y="327"/>
                        <a:pt x="116" y="340"/>
                        <a:pt x="114" y="353"/>
                      </a:cubicBezTo>
                      <a:cubicBezTo>
                        <a:pt x="111" y="374"/>
                        <a:pt x="79" y="369"/>
                        <a:pt x="82" y="349"/>
                      </a:cubicBezTo>
                      <a:cubicBezTo>
                        <a:pt x="95" y="257"/>
                        <a:pt x="108" y="165"/>
                        <a:pt x="122" y="73"/>
                      </a:cubicBezTo>
                      <a:cubicBezTo>
                        <a:pt x="123" y="65"/>
                        <a:pt x="124" y="58"/>
                        <a:pt x="125" y="50"/>
                      </a:cubicBezTo>
                      <a:cubicBezTo>
                        <a:pt x="90" y="45"/>
                        <a:pt x="55" y="40"/>
                        <a:pt x="20" y="35"/>
                      </a:cubicBezTo>
                      <a:cubicBezTo>
                        <a:pt x="0" y="32"/>
                        <a:pt x="4" y="0"/>
                        <a:pt x="25" y="3"/>
                      </a:cubicBezTo>
                      <a:close/>
                    </a:path>
                  </a:pathLst>
                </a:custGeom>
                <a:solidFill>
                  <a:srgbClr val="E5D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0" name="íšļíḑe"/>
                <p:cNvSpPr/>
                <p:nvPr userDrawn="1"/>
              </p:nvSpPr>
              <p:spPr bwMode="auto">
                <a:xfrm>
                  <a:off x="10175912" y="2462449"/>
                  <a:ext cx="112216" cy="114296"/>
                </a:xfrm>
                <a:custGeom>
                  <a:avLst/>
                  <a:gdLst>
                    <a:gd name="T0" fmla="*/ 21 w 71"/>
                    <a:gd name="T1" fmla="*/ 66 h 72"/>
                    <a:gd name="T2" fmla="*/ 62 w 71"/>
                    <a:gd name="T3" fmla="*/ 72 h 72"/>
                    <a:gd name="T4" fmla="*/ 71 w 71"/>
                    <a:gd name="T5" fmla="*/ 8 h 72"/>
                    <a:gd name="T6" fmla="*/ 30 w 71"/>
                    <a:gd name="T7" fmla="*/ 2 h 72"/>
                    <a:gd name="T8" fmla="*/ 4 w 71"/>
                    <a:gd name="T9" fmla="*/ 22 h 72"/>
                    <a:gd name="T10" fmla="*/ 2 w 71"/>
                    <a:gd name="T11" fmla="*/ 39 h 72"/>
                    <a:gd name="T12" fmla="*/ 21 w 71"/>
                    <a:gd name="T13" fmla="*/ 6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72">
                      <a:moveTo>
                        <a:pt x="21" y="66"/>
                      </a:moveTo>
                      <a:cubicBezTo>
                        <a:pt x="62" y="72"/>
                        <a:pt x="62" y="72"/>
                        <a:pt x="62" y="72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18" y="0"/>
                        <a:pt x="6" y="9"/>
                        <a:pt x="4" y="22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0" y="52"/>
                        <a:pt x="9" y="64"/>
                        <a:pt x="21" y="6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1" name="iŝḷidé"/>
                <p:cNvSpPr/>
                <p:nvPr userDrawn="1"/>
              </p:nvSpPr>
              <p:spPr bwMode="auto">
                <a:xfrm>
                  <a:off x="10263191" y="2464527"/>
                  <a:ext cx="112216" cy="128841"/>
                </a:xfrm>
                <a:custGeom>
                  <a:avLst/>
                  <a:gdLst>
                    <a:gd name="T0" fmla="*/ 0 w 71"/>
                    <a:gd name="T1" fmla="*/ 74 h 81"/>
                    <a:gd name="T2" fmla="*/ 36 w 71"/>
                    <a:gd name="T3" fmla="*/ 79 h 81"/>
                    <a:gd name="T4" fmla="*/ 66 w 71"/>
                    <a:gd name="T5" fmla="*/ 56 h 81"/>
                    <a:gd name="T6" fmla="*/ 69 w 71"/>
                    <a:gd name="T7" fmla="*/ 36 h 81"/>
                    <a:gd name="T8" fmla="*/ 46 w 71"/>
                    <a:gd name="T9" fmla="*/ 5 h 81"/>
                    <a:gd name="T10" fmla="*/ 11 w 71"/>
                    <a:gd name="T11" fmla="*/ 0 h 81"/>
                    <a:gd name="T12" fmla="*/ 0 w 71"/>
                    <a:gd name="T13" fmla="*/ 7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0" y="74"/>
                      </a:moveTo>
                      <a:cubicBezTo>
                        <a:pt x="36" y="79"/>
                        <a:pt x="36" y="79"/>
                        <a:pt x="36" y="79"/>
                      </a:cubicBezTo>
                      <a:cubicBezTo>
                        <a:pt x="50" y="81"/>
                        <a:pt x="64" y="71"/>
                        <a:pt x="66" y="56"/>
                      </a:cubicBezTo>
                      <a:cubicBezTo>
                        <a:pt x="69" y="36"/>
                        <a:pt x="69" y="36"/>
                        <a:pt x="69" y="36"/>
                      </a:cubicBezTo>
                      <a:cubicBezTo>
                        <a:pt x="71" y="21"/>
                        <a:pt x="61" y="8"/>
                        <a:pt x="46" y="5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E5D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2" name="îş1ïḍé"/>
                <p:cNvSpPr/>
                <p:nvPr userDrawn="1"/>
              </p:nvSpPr>
              <p:spPr bwMode="auto">
                <a:xfrm>
                  <a:off x="9889136" y="3844371"/>
                  <a:ext cx="2079" cy="62342"/>
                </a:xfrm>
                <a:custGeom>
                  <a:avLst/>
                  <a:gdLst>
                    <a:gd name="T0" fmla="*/ 2 w 2"/>
                    <a:gd name="T1" fmla="*/ 0 h 39"/>
                    <a:gd name="T2" fmla="*/ 2 w 2"/>
                    <a:gd name="T3" fmla="*/ 3 h 39"/>
                    <a:gd name="T4" fmla="*/ 0 w 2"/>
                    <a:gd name="T5" fmla="*/ 39 h 39"/>
                    <a:gd name="T6" fmla="*/ 0 w 2"/>
                    <a:gd name="T7" fmla="*/ 39 h 39"/>
                    <a:gd name="T8" fmla="*/ 2 w 2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9">
                      <a:moveTo>
                        <a:pt x="2" y="0"/>
                      </a:move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1" y="15"/>
                        <a:pt x="0" y="27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24"/>
                        <a:pt x="1" y="9"/>
                        <a:pt x="2" y="0"/>
                      </a:cubicBezTo>
                    </a:path>
                  </a:pathLst>
                </a:custGeom>
                <a:solidFill>
                  <a:srgbClr val="DEDE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3" name="isḷiďè"/>
                <p:cNvSpPr/>
                <p:nvPr userDrawn="1"/>
              </p:nvSpPr>
              <p:spPr bwMode="auto">
                <a:xfrm>
                  <a:off x="9776921" y="3796575"/>
                  <a:ext cx="116372" cy="110139"/>
                </a:xfrm>
                <a:custGeom>
                  <a:avLst/>
                  <a:gdLst>
                    <a:gd name="T0" fmla="*/ 4 w 74"/>
                    <a:gd name="T1" fmla="*/ 0 h 69"/>
                    <a:gd name="T2" fmla="*/ 0 w 74"/>
                    <a:gd name="T3" fmla="*/ 28 h 69"/>
                    <a:gd name="T4" fmla="*/ 71 w 74"/>
                    <a:gd name="T5" fmla="*/ 69 h 69"/>
                    <a:gd name="T6" fmla="*/ 73 w 74"/>
                    <a:gd name="T7" fmla="*/ 33 h 69"/>
                    <a:gd name="T8" fmla="*/ 73 w 74"/>
                    <a:gd name="T9" fmla="*/ 30 h 69"/>
                    <a:gd name="T10" fmla="*/ 74 w 74"/>
                    <a:gd name="T11" fmla="*/ 18 h 69"/>
                    <a:gd name="T12" fmla="*/ 4 w 74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69">
                      <a:moveTo>
                        <a:pt x="4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71" y="69"/>
                        <a:pt x="71" y="69"/>
                        <a:pt x="71" y="69"/>
                      </a:cubicBezTo>
                      <a:cubicBezTo>
                        <a:pt x="71" y="57"/>
                        <a:pt x="72" y="45"/>
                        <a:pt x="73" y="33"/>
                      </a:cubicBezTo>
                      <a:cubicBezTo>
                        <a:pt x="73" y="32"/>
                        <a:pt x="73" y="31"/>
                        <a:pt x="73" y="30"/>
                      </a:cubicBezTo>
                      <a:cubicBezTo>
                        <a:pt x="74" y="22"/>
                        <a:pt x="74" y="18"/>
                        <a:pt x="74" y="18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386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4" name="ï$ľíḍê"/>
                <p:cNvSpPr/>
                <p:nvPr userDrawn="1"/>
              </p:nvSpPr>
              <p:spPr bwMode="auto">
                <a:xfrm>
                  <a:off x="9461052" y="2888455"/>
                  <a:ext cx="999556" cy="995400"/>
                </a:xfrm>
                <a:custGeom>
                  <a:avLst/>
                  <a:gdLst>
                    <a:gd name="T0" fmla="*/ 1 w 633"/>
                    <a:gd name="T1" fmla="*/ 199 h 631"/>
                    <a:gd name="T2" fmla="*/ 377 w 633"/>
                    <a:gd name="T3" fmla="*/ 580 h 631"/>
                    <a:gd name="T4" fmla="*/ 613 w 633"/>
                    <a:gd name="T5" fmla="*/ 190 h 631"/>
                    <a:gd name="T6" fmla="*/ 628 w 633"/>
                    <a:gd name="T7" fmla="*/ 112 h 631"/>
                    <a:gd name="T8" fmla="*/ 568 w 633"/>
                    <a:gd name="T9" fmla="*/ 154 h 631"/>
                    <a:gd name="T10" fmla="*/ 551 w 633"/>
                    <a:gd name="T11" fmla="*/ 223 h 631"/>
                    <a:gd name="T12" fmla="*/ 548 w 633"/>
                    <a:gd name="T13" fmla="*/ 234 h 631"/>
                    <a:gd name="T14" fmla="*/ 476 w 633"/>
                    <a:gd name="T15" fmla="*/ 408 h 631"/>
                    <a:gd name="T16" fmla="*/ 469 w 633"/>
                    <a:gd name="T17" fmla="*/ 419 h 631"/>
                    <a:gd name="T18" fmla="*/ 435 w 633"/>
                    <a:gd name="T19" fmla="*/ 467 h 631"/>
                    <a:gd name="T20" fmla="*/ 418 w 633"/>
                    <a:gd name="T21" fmla="*/ 487 h 631"/>
                    <a:gd name="T22" fmla="*/ 413 w 633"/>
                    <a:gd name="T23" fmla="*/ 491 h 631"/>
                    <a:gd name="T24" fmla="*/ 371 w 633"/>
                    <a:gd name="T25" fmla="*/ 524 h 631"/>
                    <a:gd name="T26" fmla="*/ 359 w 633"/>
                    <a:gd name="T27" fmla="*/ 531 h 631"/>
                    <a:gd name="T28" fmla="*/ 322 w 633"/>
                    <a:gd name="T29" fmla="*/ 546 h 631"/>
                    <a:gd name="T30" fmla="*/ 314 w 633"/>
                    <a:gd name="T31" fmla="*/ 548 h 631"/>
                    <a:gd name="T32" fmla="*/ 276 w 633"/>
                    <a:gd name="T33" fmla="*/ 552 h 631"/>
                    <a:gd name="T34" fmla="*/ 272 w 633"/>
                    <a:gd name="T35" fmla="*/ 551 h 631"/>
                    <a:gd name="T36" fmla="*/ 218 w 633"/>
                    <a:gd name="T37" fmla="*/ 543 h 631"/>
                    <a:gd name="T38" fmla="*/ 214 w 633"/>
                    <a:gd name="T39" fmla="*/ 542 h 631"/>
                    <a:gd name="T40" fmla="*/ 186 w 633"/>
                    <a:gd name="T41" fmla="*/ 531 h 631"/>
                    <a:gd name="T42" fmla="*/ 171 w 633"/>
                    <a:gd name="T43" fmla="*/ 523 h 631"/>
                    <a:gd name="T44" fmla="*/ 159 w 633"/>
                    <a:gd name="T45" fmla="*/ 515 h 631"/>
                    <a:gd name="T46" fmla="*/ 139 w 633"/>
                    <a:gd name="T47" fmla="*/ 499 h 631"/>
                    <a:gd name="T48" fmla="*/ 113 w 633"/>
                    <a:gd name="T49" fmla="*/ 467 h 631"/>
                    <a:gd name="T50" fmla="*/ 102 w 633"/>
                    <a:gd name="T51" fmla="*/ 450 h 631"/>
                    <a:gd name="T52" fmla="*/ 70 w 633"/>
                    <a:gd name="T53" fmla="*/ 371 h 631"/>
                    <a:gd name="T54" fmla="*/ 69 w 633"/>
                    <a:gd name="T55" fmla="*/ 367 h 631"/>
                    <a:gd name="T56" fmla="*/ 63 w 633"/>
                    <a:gd name="T57" fmla="*/ 340 h 631"/>
                    <a:gd name="T58" fmla="*/ 52 w 633"/>
                    <a:gd name="T59" fmla="*/ 228 h 631"/>
                    <a:gd name="T60" fmla="*/ 52 w 633"/>
                    <a:gd name="T61" fmla="*/ 202 h 631"/>
                    <a:gd name="T62" fmla="*/ 53 w 633"/>
                    <a:gd name="T63" fmla="*/ 163 h 631"/>
                    <a:gd name="T64" fmla="*/ 68 w 633"/>
                    <a:gd name="T65" fmla="*/ 35 h 631"/>
                    <a:gd name="T66" fmla="*/ 47 w 633"/>
                    <a:gd name="T67" fmla="*/ 2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33" h="631">
                      <a:moveTo>
                        <a:pt x="18" y="24"/>
                      </a:moveTo>
                      <a:cubicBezTo>
                        <a:pt x="6" y="81"/>
                        <a:pt x="2" y="141"/>
                        <a:pt x="1" y="199"/>
                      </a:cubicBezTo>
                      <a:cubicBezTo>
                        <a:pt x="0" y="303"/>
                        <a:pt x="12" y="418"/>
                        <a:pt x="75" y="503"/>
                      </a:cubicBezTo>
                      <a:cubicBezTo>
                        <a:pt x="143" y="594"/>
                        <a:pt x="274" y="631"/>
                        <a:pt x="377" y="580"/>
                      </a:cubicBezTo>
                      <a:cubicBezTo>
                        <a:pt x="475" y="531"/>
                        <a:pt x="532" y="426"/>
                        <a:pt x="570" y="328"/>
                      </a:cubicBezTo>
                      <a:cubicBezTo>
                        <a:pt x="587" y="283"/>
                        <a:pt x="601" y="237"/>
                        <a:pt x="613" y="190"/>
                      </a:cubicBezTo>
                      <a:cubicBezTo>
                        <a:pt x="618" y="165"/>
                        <a:pt x="624" y="140"/>
                        <a:pt x="628" y="115"/>
                      </a:cubicBezTo>
                      <a:cubicBezTo>
                        <a:pt x="628" y="114"/>
                        <a:pt x="628" y="113"/>
                        <a:pt x="628" y="112"/>
                      </a:cubicBezTo>
                      <a:cubicBezTo>
                        <a:pt x="633" y="79"/>
                        <a:pt x="582" y="72"/>
                        <a:pt x="577" y="104"/>
                      </a:cubicBezTo>
                      <a:cubicBezTo>
                        <a:pt x="575" y="121"/>
                        <a:pt x="572" y="138"/>
                        <a:pt x="568" y="154"/>
                      </a:cubicBezTo>
                      <a:cubicBezTo>
                        <a:pt x="564" y="172"/>
                        <a:pt x="560" y="190"/>
                        <a:pt x="555" y="208"/>
                      </a:cubicBezTo>
                      <a:cubicBezTo>
                        <a:pt x="554" y="213"/>
                        <a:pt x="552" y="218"/>
                        <a:pt x="551" y="223"/>
                      </a:cubicBezTo>
                      <a:cubicBezTo>
                        <a:pt x="549" y="230"/>
                        <a:pt x="552" y="219"/>
                        <a:pt x="550" y="225"/>
                      </a:cubicBezTo>
                      <a:cubicBezTo>
                        <a:pt x="550" y="228"/>
                        <a:pt x="549" y="231"/>
                        <a:pt x="548" y="234"/>
                      </a:cubicBezTo>
                      <a:cubicBezTo>
                        <a:pt x="545" y="245"/>
                        <a:pt x="541" y="256"/>
                        <a:pt x="537" y="267"/>
                      </a:cubicBezTo>
                      <a:cubicBezTo>
                        <a:pt x="521" y="316"/>
                        <a:pt x="502" y="363"/>
                        <a:pt x="476" y="408"/>
                      </a:cubicBezTo>
                      <a:cubicBezTo>
                        <a:pt x="475" y="410"/>
                        <a:pt x="473" y="413"/>
                        <a:pt x="471" y="416"/>
                      </a:cubicBezTo>
                      <a:cubicBezTo>
                        <a:pt x="474" y="411"/>
                        <a:pt x="470" y="418"/>
                        <a:pt x="469" y="419"/>
                      </a:cubicBezTo>
                      <a:cubicBezTo>
                        <a:pt x="466" y="425"/>
                        <a:pt x="462" y="431"/>
                        <a:pt x="458" y="436"/>
                      </a:cubicBezTo>
                      <a:cubicBezTo>
                        <a:pt x="451" y="447"/>
                        <a:pt x="443" y="457"/>
                        <a:pt x="435" y="467"/>
                      </a:cubicBezTo>
                      <a:cubicBezTo>
                        <a:pt x="431" y="472"/>
                        <a:pt x="427" y="476"/>
                        <a:pt x="423" y="480"/>
                      </a:cubicBezTo>
                      <a:cubicBezTo>
                        <a:pt x="421" y="483"/>
                        <a:pt x="420" y="485"/>
                        <a:pt x="418" y="487"/>
                      </a:cubicBezTo>
                      <a:cubicBezTo>
                        <a:pt x="416" y="488"/>
                        <a:pt x="415" y="489"/>
                        <a:pt x="414" y="491"/>
                      </a:cubicBezTo>
                      <a:cubicBezTo>
                        <a:pt x="413" y="492"/>
                        <a:pt x="408" y="496"/>
                        <a:pt x="413" y="491"/>
                      </a:cubicBezTo>
                      <a:cubicBezTo>
                        <a:pt x="404" y="500"/>
                        <a:pt x="395" y="507"/>
                        <a:pt x="385" y="515"/>
                      </a:cubicBezTo>
                      <a:cubicBezTo>
                        <a:pt x="381" y="518"/>
                        <a:pt x="376" y="521"/>
                        <a:pt x="371" y="524"/>
                      </a:cubicBezTo>
                      <a:cubicBezTo>
                        <a:pt x="369" y="526"/>
                        <a:pt x="367" y="527"/>
                        <a:pt x="364" y="528"/>
                      </a:cubicBezTo>
                      <a:cubicBezTo>
                        <a:pt x="370" y="525"/>
                        <a:pt x="361" y="530"/>
                        <a:pt x="359" y="531"/>
                      </a:cubicBezTo>
                      <a:cubicBezTo>
                        <a:pt x="348" y="537"/>
                        <a:pt x="337" y="541"/>
                        <a:pt x="326" y="545"/>
                      </a:cubicBezTo>
                      <a:cubicBezTo>
                        <a:pt x="324" y="545"/>
                        <a:pt x="323" y="545"/>
                        <a:pt x="322" y="546"/>
                      </a:cubicBezTo>
                      <a:cubicBezTo>
                        <a:pt x="316" y="548"/>
                        <a:pt x="328" y="544"/>
                        <a:pt x="322" y="546"/>
                      </a:cubicBezTo>
                      <a:cubicBezTo>
                        <a:pt x="319" y="546"/>
                        <a:pt x="316" y="547"/>
                        <a:pt x="314" y="548"/>
                      </a:cubicBezTo>
                      <a:cubicBezTo>
                        <a:pt x="307" y="549"/>
                        <a:pt x="301" y="550"/>
                        <a:pt x="294" y="551"/>
                      </a:cubicBezTo>
                      <a:cubicBezTo>
                        <a:pt x="288" y="551"/>
                        <a:pt x="282" y="551"/>
                        <a:pt x="276" y="552"/>
                      </a:cubicBezTo>
                      <a:cubicBezTo>
                        <a:pt x="274" y="552"/>
                        <a:pt x="270" y="551"/>
                        <a:pt x="276" y="552"/>
                      </a:cubicBezTo>
                      <a:cubicBezTo>
                        <a:pt x="275" y="552"/>
                        <a:pt x="273" y="552"/>
                        <a:pt x="272" y="551"/>
                      </a:cubicBezTo>
                      <a:cubicBezTo>
                        <a:pt x="268" y="551"/>
                        <a:pt x="264" y="551"/>
                        <a:pt x="260" y="551"/>
                      </a:cubicBezTo>
                      <a:cubicBezTo>
                        <a:pt x="246" y="549"/>
                        <a:pt x="232" y="547"/>
                        <a:pt x="218" y="543"/>
                      </a:cubicBezTo>
                      <a:cubicBezTo>
                        <a:pt x="217" y="543"/>
                        <a:pt x="214" y="542"/>
                        <a:pt x="219" y="544"/>
                      </a:cubicBezTo>
                      <a:cubicBezTo>
                        <a:pt x="218" y="543"/>
                        <a:pt x="216" y="543"/>
                        <a:pt x="214" y="542"/>
                      </a:cubicBezTo>
                      <a:cubicBezTo>
                        <a:pt x="212" y="541"/>
                        <a:pt x="209" y="540"/>
                        <a:pt x="206" y="539"/>
                      </a:cubicBezTo>
                      <a:cubicBezTo>
                        <a:pt x="199" y="537"/>
                        <a:pt x="193" y="534"/>
                        <a:pt x="186" y="531"/>
                      </a:cubicBezTo>
                      <a:cubicBezTo>
                        <a:pt x="181" y="529"/>
                        <a:pt x="176" y="526"/>
                        <a:pt x="171" y="523"/>
                      </a:cubicBezTo>
                      <a:cubicBezTo>
                        <a:pt x="166" y="520"/>
                        <a:pt x="176" y="526"/>
                        <a:pt x="171" y="523"/>
                      </a:cubicBezTo>
                      <a:cubicBezTo>
                        <a:pt x="170" y="522"/>
                        <a:pt x="169" y="522"/>
                        <a:pt x="168" y="521"/>
                      </a:cubicBezTo>
                      <a:cubicBezTo>
                        <a:pt x="165" y="519"/>
                        <a:pt x="162" y="517"/>
                        <a:pt x="159" y="515"/>
                      </a:cubicBezTo>
                      <a:cubicBezTo>
                        <a:pt x="154" y="511"/>
                        <a:pt x="150" y="508"/>
                        <a:pt x="146" y="505"/>
                      </a:cubicBezTo>
                      <a:cubicBezTo>
                        <a:pt x="144" y="503"/>
                        <a:pt x="141" y="501"/>
                        <a:pt x="139" y="499"/>
                      </a:cubicBezTo>
                      <a:cubicBezTo>
                        <a:pt x="138" y="497"/>
                        <a:pt x="130" y="489"/>
                        <a:pt x="135" y="494"/>
                      </a:cubicBezTo>
                      <a:cubicBezTo>
                        <a:pt x="127" y="486"/>
                        <a:pt x="119" y="477"/>
                        <a:pt x="113" y="467"/>
                      </a:cubicBezTo>
                      <a:cubicBezTo>
                        <a:pt x="109" y="462"/>
                        <a:pt x="107" y="458"/>
                        <a:pt x="104" y="453"/>
                      </a:cubicBezTo>
                      <a:cubicBezTo>
                        <a:pt x="103" y="452"/>
                        <a:pt x="98" y="443"/>
                        <a:pt x="102" y="450"/>
                      </a:cubicBezTo>
                      <a:cubicBezTo>
                        <a:pt x="100" y="447"/>
                        <a:pt x="98" y="443"/>
                        <a:pt x="96" y="440"/>
                      </a:cubicBezTo>
                      <a:cubicBezTo>
                        <a:pt x="85" y="418"/>
                        <a:pt x="77" y="395"/>
                        <a:pt x="70" y="371"/>
                      </a:cubicBezTo>
                      <a:cubicBezTo>
                        <a:pt x="70" y="370"/>
                        <a:pt x="70" y="369"/>
                        <a:pt x="69" y="367"/>
                      </a:cubicBezTo>
                      <a:cubicBezTo>
                        <a:pt x="71" y="373"/>
                        <a:pt x="70" y="369"/>
                        <a:pt x="69" y="367"/>
                      </a:cubicBezTo>
                      <a:cubicBezTo>
                        <a:pt x="69" y="365"/>
                        <a:pt x="68" y="362"/>
                        <a:pt x="67" y="359"/>
                      </a:cubicBezTo>
                      <a:cubicBezTo>
                        <a:pt x="66" y="353"/>
                        <a:pt x="64" y="346"/>
                        <a:pt x="63" y="340"/>
                      </a:cubicBezTo>
                      <a:cubicBezTo>
                        <a:pt x="61" y="327"/>
                        <a:pt x="59" y="315"/>
                        <a:pt x="57" y="302"/>
                      </a:cubicBezTo>
                      <a:cubicBezTo>
                        <a:pt x="54" y="277"/>
                        <a:pt x="53" y="253"/>
                        <a:pt x="52" y="228"/>
                      </a:cubicBezTo>
                      <a:cubicBezTo>
                        <a:pt x="52" y="222"/>
                        <a:pt x="52" y="216"/>
                        <a:pt x="52" y="210"/>
                      </a:cubicBezTo>
                      <a:cubicBezTo>
                        <a:pt x="52" y="207"/>
                        <a:pt x="52" y="204"/>
                        <a:pt x="52" y="202"/>
                      </a:cubicBezTo>
                      <a:cubicBezTo>
                        <a:pt x="52" y="210"/>
                        <a:pt x="52" y="199"/>
                        <a:pt x="52" y="197"/>
                      </a:cubicBezTo>
                      <a:cubicBezTo>
                        <a:pt x="52" y="186"/>
                        <a:pt x="53" y="174"/>
                        <a:pt x="53" y="163"/>
                      </a:cubicBezTo>
                      <a:cubicBezTo>
                        <a:pt x="54" y="143"/>
                        <a:pt x="56" y="123"/>
                        <a:pt x="58" y="104"/>
                      </a:cubicBezTo>
                      <a:cubicBezTo>
                        <a:pt x="61" y="81"/>
                        <a:pt x="64" y="58"/>
                        <a:pt x="68" y="35"/>
                      </a:cubicBezTo>
                      <a:cubicBezTo>
                        <a:pt x="68" y="34"/>
                        <a:pt x="68" y="33"/>
                        <a:pt x="69" y="31"/>
                      </a:cubicBezTo>
                      <a:cubicBezTo>
                        <a:pt x="72" y="18"/>
                        <a:pt x="60" y="4"/>
                        <a:pt x="47" y="2"/>
                      </a:cubicBezTo>
                      <a:cubicBezTo>
                        <a:pt x="32" y="0"/>
                        <a:pt x="21" y="10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5" name="iṧ1iďê"/>
                <p:cNvSpPr/>
                <p:nvPr userDrawn="1"/>
              </p:nvSpPr>
              <p:spPr bwMode="auto">
                <a:xfrm>
                  <a:off x="10421125" y="3185619"/>
                  <a:ext cx="563159" cy="471724"/>
                </a:xfrm>
                <a:custGeom>
                  <a:avLst/>
                  <a:gdLst>
                    <a:gd name="T0" fmla="*/ 356 w 356"/>
                    <a:gd name="T1" fmla="*/ 201 h 300"/>
                    <a:gd name="T2" fmla="*/ 239 w 356"/>
                    <a:gd name="T3" fmla="*/ 118 h 300"/>
                    <a:gd name="T4" fmla="*/ 30 w 356"/>
                    <a:gd name="T5" fmla="*/ 0 h 300"/>
                    <a:gd name="T6" fmla="*/ 0 w 356"/>
                    <a:gd name="T7" fmla="*/ 48 h 300"/>
                    <a:gd name="T8" fmla="*/ 198 w 356"/>
                    <a:gd name="T9" fmla="*/ 273 h 300"/>
                    <a:gd name="T10" fmla="*/ 314 w 356"/>
                    <a:gd name="T11" fmla="*/ 288 h 300"/>
                    <a:gd name="T12" fmla="*/ 356 w 356"/>
                    <a:gd name="T13" fmla="*/ 201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6" h="300">
                      <a:moveTo>
                        <a:pt x="356" y="201"/>
                      </a:moveTo>
                      <a:cubicBezTo>
                        <a:pt x="239" y="118"/>
                        <a:pt x="239" y="118"/>
                        <a:pt x="239" y="1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198" y="273"/>
                        <a:pt x="198" y="273"/>
                        <a:pt x="198" y="273"/>
                      </a:cubicBezTo>
                      <a:cubicBezTo>
                        <a:pt x="198" y="273"/>
                        <a:pt x="310" y="300"/>
                        <a:pt x="314" y="288"/>
                      </a:cubicBezTo>
                      <a:cubicBezTo>
                        <a:pt x="318" y="276"/>
                        <a:pt x="356" y="201"/>
                        <a:pt x="356" y="201"/>
                      </a:cubicBezTo>
                      <a:close/>
                    </a:path>
                  </a:pathLst>
                </a:custGeom>
                <a:solidFill>
                  <a:srgbClr val="EACD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6" name="íṩľîḑe"/>
                <p:cNvSpPr/>
                <p:nvPr userDrawn="1"/>
              </p:nvSpPr>
              <p:spPr bwMode="auto">
                <a:xfrm>
                  <a:off x="10288128" y="3075481"/>
                  <a:ext cx="218199" cy="214043"/>
                </a:xfrm>
                <a:custGeom>
                  <a:avLst/>
                  <a:gdLst>
                    <a:gd name="T0" fmla="*/ 94 w 105"/>
                    <a:gd name="T1" fmla="*/ 61 h 103"/>
                    <a:gd name="T2" fmla="*/ 61 w 105"/>
                    <a:gd name="T3" fmla="*/ 0 h 103"/>
                    <a:gd name="T4" fmla="*/ 0 w 105"/>
                    <a:gd name="T5" fmla="*/ 8 h 103"/>
                    <a:gd name="T6" fmla="*/ 1 w 105"/>
                    <a:gd name="T7" fmla="*/ 96 h 103"/>
                    <a:gd name="T8" fmla="*/ 12 w 105"/>
                    <a:gd name="T9" fmla="*/ 103 h 103"/>
                    <a:gd name="T10" fmla="*/ 18 w 105"/>
                    <a:gd name="T11" fmla="*/ 86 h 103"/>
                    <a:gd name="T12" fmla="*/ 58 w 105"/>
                    <a:gd name="T13" fmla="*/ 103 h 103"/>
                    <a:gd name="T14" fmla="*/ 105 w 105"/>
                    <a:gd name="T15" fmla="*/ 81 h 103"/>
                    <a:gd name="T16" fmla="*/ 94 w 105"/>
                    <a:gd name="T1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5" h="103">
                      <a:moveTo>
                        <a:pt x="94" y="61"/>
                      </a:moveTo>
                      <a:lnTo>
                        <a:pt x="61" y="0"/>
                      </a:lnTo>
                      <a:lnTo>
                        <a:pt x="0" y="8"/>
                      </a:lnTo>
                      <a:lnTo>
                        <a:pt x="1" y="96"/>
                      </a:lnTo>
                      <a:lnTo>
                        <a:pt x="12" y="103"/>
                      </a:lnTo>
                      <a:lnTo>
                        <a:pt x="18" y="86"/>
                      </a:lnTo>
                      <a:lnTo>
                        <a:pt x="58" y="103"/>
                      </a:lnTo>
                      <a:lnTo>
                        <a:pt x="105" y="81"/>
                      </a:lnTo>
                      <a:lnTo>
                        <a:pt x="94" y="61"/>
                      </a:lnTo>
                      <a:close/>
                    </a:path>
                  </a:pathLst>
                </a:custGeom>
                <a:solidFill>
                  <a:srgbClr val="EACD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7" name="í$lîḓé"/>
                <p:cNvSpPr/>
                <p:nvPr userDrawn="1"/>
              </p:nvSpPr>
              <p:spPr bwMode="auto">
                <a:xfrm>
                  <a:off x="9182592" y="2861440"/>
                  <a:ext cx="448865" cy="669141"/>
                </a:xfrm>
                <a:custGeom>
                  <a:avLst/>
                  <a:gdLst>
                    <a:gd name="T0" fmla="*/ 0 w 284"/>
                    <a:gd name="T1" fmla="*/ 320 h 424"/>
                    <a:gd name="T2" fmla="*/ 20 w 284"/>
                    <a:gd name="T3" fmla="*/ 232 h 424"/>
                    <a:gd name="T4" fmla="*/ 192 w 284"/>
                    <a:gd name="T5" fmla="*/ 20 h 424"/>
                    <a:gd name="T6" fmla="*/ 268 w 284"/>
                    <a:gd name="T7" fmla="*/ 0 h 424"/>
                    <a:gd name="T8" fmla="*/ 284 w 284"/>
                    <a:gd name="T9" fmla="*/ 60 h 424"/>
                    <a:gd name="T10" fmla="*/ 232 w 284"/>
                    <a:gd name="T11" fmla="*/ 150 h 424"/>
                    <a:gd name="T12" fmla="*/ 224 w 284"/>
                    <a:gd name="T13" fmla="*/ 136 h 424"/>
                    <a:gd name="T14" fmla="*/ 182 w 284"/>
                    <a:gd name="T15" fmla="*/ 134 h 424"/>
                    <a:gd name="T16" fmla="*/ 176 w 284"/>
                    <a:gd name="T17" fmla="*/ 160 h 424"/>
                    <a:gd name="T18" fmla="*/ 142 w 284"/>
                    <a:gd name="T19" fmla="*/ 162 h 424"/>
                    <a:gd name="T20" fmla="*/ 120 w 284"/>
                    <a:gd name="T21" fmla="*/ 372 h 424"/>
                    <a:gd name="T22" fmla="*/ 36 w 284"/>
                    <a:gd name="T23" fmla="*/ 424 h 424"/>
                    <a:gd name="T24" fmla="*/ 0 w 284"/>
                    <a:gd name="T25" fmla="*/ 320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4" h="424">
                      <a:moveTo>
                        <a:pt x="0" y="320"/>
                      </a:moveTo>
                      <a:cubicBezTo>
                        <a:pt x="0" y="316"/>
                        <a:pt x="20" y="232"/>
                        <a:pt x="20" y="232"/>
                      </a:cubicBezTo>
                      <a:cubicBezTo>
                        <a:pt x="192" y="20"/>
                        <a:pt x="192" y="20"/>
                        <a:pt x="192" y="20"/>
                      </a:cubicBezTo>
                      <a:cubicBezTo>
                        <a:pt x="192" y="20"/>
                        <a:pt x="260" y="0"/>
                        <a:pt x="268" y="0"/>
                      </a:cubicBezTo>
                      <a:cubicBezTo>
                        <a:pt x="276" y="0"/>
                        <a:pt x="284" y="60"/>
                        <a:pt x="284" y="60"/>
                      </a:cubicBezTo>
                      <a:cubicBezTo>
                        <a:pt x="232" y="150"/>
                        <a:pt x="232" y="150"/>
                        <a:pt x="232" y="150"/>
                      </a:cubicBezTo>
                      <a:cubicBezTo>
                        <a:pt x="224" y="136"/>
                        <a:pt x="224" y="136"/>
                        <a:pt x="224" y="136"/>
                      </a:cubicBezTo>
                      <a:cubicBezTo>
                        <a:pt x="182" y="134"/>
                        <a:pt x="182" y="134"/>
                        <a:pt x="182" y="134"/>
                      </a:cubicBezTo>
                      <a:cubicBezTo>
                        <a:pt x="176" y="160"/>
                        <a:pt x="176" y="160"/>
                        <a:pt x="176" y="160"/>
                      </a:cubicBezTo>
                      <a:cubicBezTo>
                        <a:pt x="142" y="162"/>
                        <a:pt x="142" y="162"/>
                        <a:pt x="142" y="162"/>
                      </a:cubicBezTo>
                      <a:cubicBezTo>
                        <a:pt x="120" y="372"/>
                        <a:pt x="120" y="372"/>
                        <a:pt x="120" y="372"/>
                      </a:cubicBezTo>
                      <a:cubicBezTo>
                        <a:pt x="36" y="424"/>
                        <a:pt x="36" y="424"/>
                        <a:pt x="36" y="424"/>
                      </a:cubicBezTo>
                      <a:lnTo>
                        <a:pt x="0" y="320"/>
                      </a:lnTo>
                      <a:close/>
                    </a:path>
                  </a:pathLst>
                </a:custGeom>
                <a:solidFill>
                  <a:srgbClr val="EACD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8" name="ísliḓê"/>
                <p:cNvSpPr/>
                <p:nvPr userDrawn="1"/>
              </p:nvSpPr>
              <p:spPr bwMode="auto">
                <a:xfrm>
                  <a:off x="7792357" y="3946195"/>
                  <a:ext cx="739797" cy="1477514"/>
                </a:xfrm>
                <a:custGeom>
                  <a:avLst/>
                  <a:gdLst>
                    <a:gd name="T0" fmla="*/ 237 w 356"/>
                    <a:gd name="T1" fmla="*/ 0 h 711"/>
                    <a:gd name="T2" fmla="*/ 356 w 356"/>
                    <a:gd name="T3" fmla="*/ 183 h 711"/>
                    <a:gd name="T4" fmla="*/ 171 w 356"/>
                    <a:gd name="T5" fmla="*/ 711 h 711"/>
                    <a:gd name="T6" fmla="*/ 95 w 356"/>
                    <a:gd name="T7" fmla="*/ 711 h 711"/>
                    <a:gd name="T8" fmla="*/ 168 w 356"/>
                    <a:gd name="T9" fmla="*/ 224 h 711"/>
                    <a:gd name="T10" fmla="*/ 0 w 356"/>
                    <a:gd name="T11" fmla="*/ 25 h 711"/>
                    <a:gd name="T12" fmla="*/ 237 w 356"/>
                    <a:gd name="T13" fmla="*/ 0 h 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6" h="711">
                      <a:moveTo>
                        <a:pt x="237" y="0"/>
                      </a:moveTo>
                      <a:lnTo>
                        <a:pt x="356" y="183"/>
                      </a:lnTo>
                      <a:lnTo>
                        <a:pt x="171" y="711"/>
                      </a:lnTo>
                      <a:lnTo>
                        <a:pt x="95" y="711"/>
                      </a:lnTo>
                      <a:lnTo>
                        <a:pt x="168" y="224"/>
                      </a:lnTo>
                      <a:lnTo>
                        <a:pt x="0" y="25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9" name="ïśḻiḍè"/>
                <p:cNvSpPr/>
                <p:nvPr userDrawn="1"/>
              </p:nvSpPr>
              <p:spPr bwMode="auto">
                <a:xfrm>
                  <a:off x="7792357" y="3946195"/>
                  <a:ext cx="739797" cy="1477514"/>
                </a:xfrm>
                <a:custGeom>
                  <a:avLst/>
                  <a:gdLst>
                    <a:gd name="T0" fmla="*/ 237 w 356"/>
                    <a:gd name="T1" fmla="*/ 0 h 711"/>
                    <a:gd name="T2" fmla="*/ 356 w 356"/>
                    <a:gd name="T3" fmla="*/ 183 h 711"/>
                    <a:gd name="T4" fmla="*/ 171 w 356"/>
                    <a:gd name="T5" fmla="*/ 711 h 711"/>
                    <a:gd name="T6" fmla="*/ 95 w 356"/>
                    <a:gd name="T7" fmla="*/ 711 h 711"/>
                    <a:gd name="T8" fmla="*/ 168 w 356"/>
                    <a:gd name="T9" fmla="*/ 224 h 711"/>
                    <a:gd name="T10" fmla="*/ 0 w 356"/>
                    <a:gd name="T11" fmla="*/ 25 h 711"/>
                    <a:gd name="T12" fmla="*/ 237 w 356"/>
                    <a:gd name="T13" fmla="*/ 0 h 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6" h="711">
                      <a:moveTo>
                        <a:pt x="237" y="0"/>
                      </a:moveTo>
                      <a:lnTo>
                        <a:pt x="356" y="183"/>
                      </a:lnTo>
                      <a:lnTo>
                        <a:pt x="171" y="711"/>
                      </a:lnTo>
                      <a:lnTo>
                        <a:pt x="95" y="711"/>
                      </a:lnTo>
                      <a:lnTo>
                        <a:pt x="168" y="224"/>
                      </a:lnTo>
                      <a:lnTo>
                        <a:pt x="0" y="25"/>
                      </a:lnTo>
                      <a:lnTo>
                        <a:pt x="237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0" name="ïṧlïďè"/>
                <p:cNvSpPr/>
                <p:nvPr userDrawn="1"/>
              </p:nvSpPr>
              <p:spPr bwMode="auto">
                <a:xfrm>
                  <a:off x="7279072" y="3881776"/>
                  <a:ext cx="768888" cy="1541934"/>
                </a:xfrm>
                <a:custGeom>
                  <a:avLst/>
                  <a:gdLst>
                    <a:gd name="T0" fmla="*/ 320 w 370"/>
                    <a:gd name="T1" fmla="*/ 50 h 742"/>
                    <a:gd name="T2" fmla="*/ 370 w 370"/>
                    <a:gd name="T3" fmla="*/ 251 h 742"/>
                    <a:gd name="T4" fmla="*/ 251 w 370"/>
                    <a:gd name="T5" fmla="*/ 742 h 742"/>
                    <a:gd name="T6" fmla="*/ 173 w 370"/>
                    <a:gd name="T7" fmla="*/ 729 h 742"/>
                    <a:gd name="T8" fmla="*/ 185 w 370"/>
                    <a:gd name="T9" fmla="*/ 264 h 742"/>
                    <a:gd name="T10" fmla="*/ 0 w 370"/>
                    <a:gd name="T11" fmla="*/ 138 h 742"/>
                    <a:gd name="T12" fmla="*/ 132 w 370"/>
                    <a:gd name="T13" fmla="*/ 0 h 742"/>
                    <a:gd name="T14" fmla="*/ 320 w 370"/>
                    <a:gd name="T15" fmla="*/ 50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0" h="742">
                      <a:moveTo>
                        <a:pt x="320" y="50"/>
                      </a:moveTo>
                      <a:lnTo>
                        <a:pt x="370" y="251"/>
                      </a:lnTo>
                      <a:lnTo>
                        <a:pt x="251" y="742"/>
                      </a:lnTo>
                      <a:lnTo>
                        <a:pt x="173" y="729"/>
                      </a:lnTo>
                      <a:lnTo>
                        <a:pt x="185" y="264"/>
                      </a:lnTo>
                      <a:lnTo>
                        <a:pt x="0" y="138"/>
                      </a:lnTo>
                      <a:lnTo>
                        <a:pt x="132" y="0"/>
                      </a:lnTo>
                      <a:lnTo>
                        <a:pt x="320" y="5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1" name="îṣ1iḍê"/>
                <p:cNvSpPr/>
                <p:nvPr userDrawn="1"/>
              </p:nvSpPr>
              <p:spPr bwMode="auto">
                <a:xfrm>
                  <a:off x="7225042" y="2256720"/>
                  <a:ext cx="1280097" cy="2009502"/>
                </a:xfrm>
                <a:custGeom>
                  <a:avLst/>
                  <a:gdLst>
                    <a:gd name="T0" fmla="*/ 384 w 811"/>
                    <a:gd name="T1" fmla="*/ 88 h 1274"/>
                    <a:gd name="T2" fmla="*/ 544 w 811"/>
                    <a:gd name="T3" fmla="*/ 274 h 1274"/>
                    <a:gd name="T4" fmla="*/ 680 w 811"/>
                    <a:gd name="T5" fmla="*/ 885 h 1274"/>
                    <a:gd name="T6" fmla="*/ 692 w 811"/>
                    <a:gd name="T7" fmla="*/ 1164 h 1274"/>
                    <a:gd name="T8" fmla="*/ 76 w 811"/>
                    <a:gd name="T9" fmla="*/ 1233 h 1274"/>
                    <a:gd name="T10" fmla="*/ 16 w 811"/>
                    <a:gd name="T11" fmla="*/ 1055 h 1274"/>
                    <a:gd name="T12" fmla="*/ 384 w 811"/>
                    <a:gd name="T13" fmla="*/ 88 h 1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1" h="1274">
                      <a:moveTo>
                        <a:pt x="384" y="88"/>
                      </a:moveTo>
                      <a:cubicBezTo>
                        <a:pt x="384" y="88"/>
                        <a:pt x="508" y="104"/>
                        <a:pt x="544" y="274"/>
                      </a:cubicBezTo>
                      <a:cubicBezTo>
                        <a:pt x="580" y="444"/>
                        <a:pt x="592" y="744"/>
                        <a:pt x="680" y="885"/>
                      </a:cubicBezTo>
                      <a:cubicBezTo>
                        <a:pt x="768" y="1027"/>
                        <a:pt x="811" y="1234"/>
                        <a:pt x="692" y="1164"/>
                      </a:cubicBezTo>
                      <a:cubicBezTo>
                        <a:pt x="556" y="1084"/>
                        <a:pt x="328" y="1108"/>
                        <a:pt x="76" y="1233"/>
                      </a:cubicBezTo>
                      <a:cubicBezTo>
                        <a:pt x="0" y="1274"/>
                        <a:pt x="8" y="1185"/>
                        <a:pt x="16" y="1055"/>
                      </a:cubicBezTo>
                      <a:cubicBezTo>
                        <a:pt x="24" y="926"/>
                        <a:pt x="36" y="0"/>
                        <a:pt x="384" y="88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62" name="iṡľîḑé"/>
                <p:cNvSpPr/>
                <p:nvPr userDrawn="1"/>
              </p:nvSpPr>
              <p:spPr bwMode="auto">
                <a:xfrm>
                  <a:off x="8002245" y="5423709"/>
                  <a:ext cx="218199" cy="149622"/>
                </a:xfrm>
                <a:custGeom>
                  <a:avLst/>
                  <a:gdLst>
                    <a:gd name="T0" fmla="*/ 57 w 105"/>
                    <a:gd name="T1" fmla="*/ 0 h 72"/>
                    <a:gd name="T2" fmla="*/ 105 w 105"/>
                    <a:gd name="T3" fmla="*/ 50 h 72"/>
                    <a:gd name="T4" fmla="*/ 82 w 105"/>
                    <a:gd name="T5" fmla="*/ 72 h 72"/>
                    <a:gd name="T6" fmla="*/ 0 w 105"/>
                    <a:gd name="T7" fmla="*/ 44 h 72"/>
                    <a:gd name="T8" fmla="*/ 7 w 105"/>
                    <a:gd name="T9" fmla="*/ 0 h 72"/>
                    <a:gd name="T10" fmla="*/ 57 w 105"/>
                    <a:gd name="T1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72">
                      <a:moveTo>
                        <a:pt x="57" y="0"/>
                      </a:moveTo>
                      <a:lnTo>
                        <a:pt x="105" y="50"/>
                      </a:lnTo>
                      <a:lnTo>
                        <a:pt x="82" y="72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3" name="iśľîďè"/>
                <p:cNvSpPr/>
                <p:nvPr userDrawn="1"/>
              </p:nvSpPr>
              <p:spPr bwMode="auto">
                <a:xfrm>
                  <a:off x="7638579" y="5400850"/>
                  <a:ext cx="241057" cy="172481"/>
                </a:xfrm>
                <a:custGeom>
                  <a:avLst/>
                  <a:gdLst>
                    <a:gd name="T0" fmla="*/ 68 w 116"/>
                    <a:gd name="T1" fmla="*/ 9 h 83"/>
                    <a:gd name="T2" fmla="*/ 116 w 116"/>
                    <a:gd name="T3" fmla="*/ 55 h 83"/>
                    <a:gd name="T4" fmla="*/ 91 w 116"/>
                    <a:gd name="T5" fmla="*/ 83 h 83"/>
                    <a:gd name="T6" fmla="*/ 0 w 116"/>
                    <a:gd name="T7" fmla="*/ 45 h 83"/>
                    <a:gd name="T8" fmla="*/ 9 w 116"/>
                    <a:gd name="T9" fmla="*/ 0 h 83"/>
                    <a:gd name="T10" fmla="*/ 68 w 116"/>
                    <a:gd name="T11" fmla="*/ 9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83">
                      <a:moveTo>
                        <a:pt x="68" y="9"/>
                      </a:moveTo>
                      <a:lnTo>
                        <a:pt x="116" y="55"/>
                      </a:lnTo>
                      <a:lnTo>
                        <a:pt x="91" y="83"/>
                      </a:lnTo>
                      <a:lnTo>
                        <a:pt x="0" y="45"/>
                      </a:lnTo>
                      <a:lnTo>
                        <a:pt x="9" y="0"/>
                      </a:lnTo>
                      <a:lnTo>
                        <a:pt x="68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4" name="îs1iḋé"/>
                <p:cNvSpPr/>
                <p:nvPr userDrawn="1"/>
              </p:nvSpPr>
              <p:spPr bwMode="auto">
                <a:xfrm>
                  <a:off x="7883792" y="1868118"/>
                  <a:ext cx="195339" cy="278462"/>
                </a:xfrm>
                <a:custGeom>
                  <a:avLst/>
                  <a:gdLst>
                    <a:gd name="T0" fmla="*/ 0 w 124"/>
                    <a:gd name="T1" fmla="*/ 70 h 177"/>
                    <a:gd name="T2" fmla="*/ 83 w 124"/>
                    <a:gd name="T3" fmla="*/ 177 h 177"/>
                    <a:gd name="T4" fmla="*/ 121 w 124"/>
                    <a:gd name="T5" fmla="*/ 85 h 177"/>
                    <a:gd name="T6" fmla="*/ 68 w 124"/>
                    <a:gd name="T7" fmla="*/ 0 h 177"/>
                    <a:gd name="T8" fmla="*/ 4 w 124"/>
                    <a:gd name="T9" fmla="*/ 71 h 177"/>
                    <a:gd name="T10" fmla="*/ 0 w 124"/>
                    <a:gd name="T11" fmla="*/ 7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4" h="177">
                      <a:moveTo>
                        <a:pt x="0" y="70"/>
                      </a:moveTo>
                      <a:cubicBezTo>
                        <a:pt x="46" y="85"/>
                        <a:pt x="80" y="129"/>
                        <a:pt x="83" y="177"/>
                      </a:cubicBezTo>
                      <a:cubicBezTo>
                        <a:pt x="109" y="155"/>
                        <a:pt x="124" y="119"/>
                        <a:pt x="121" y="85"/>
                      </a:cubicBezTo>
                      <a:cubicBezTo>
                        <a:pt x="118" y="50"/>
                        <a:pt x="98" y="18"/>
                        <a:pt x="68" y="0"/>
                      </a:cubicBezTo>
                      <a:cubicBezTo>
                        <a:pt x="38" y="14"/>
                        <a:pt x="15" y="40"/>
                        <a:pt x="4" y="71"/>
                      </a:cubicBez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2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65" name="iś1ïḓê"/>
                <p:cNvSpPr/>
                <p:nvPr userDrawn="1"/>
              </p:nvSpPr>
              <p:spPr bwMode="auto">
                <a:xfrm>
                  <a:off x="7860934" y="1913836"/>
                  <a:ext cx="247292" cy="596409"/>
                </a:xfrm>
                <a:custGeom>
                  <a:avLst/>
                  <a:gdLst>
                    <a:gd name="T0" fmla="*/ 117 w 156"/>
                    <a:gd name="T1" fmla="*/ 4 h 379"/>
                    <a:gd name="T2" fmla="*/ 131 w 156"/>
                    <a:gd name="T3" fmla="*/ 160 h 379"/>
                    <a:gd name="T4" fmla="*/ 113 w 156"/>
                    <a:gd name="T5" fmla="*/ 362 h 379"/>
                    <a:gd name="T6" fmla="*/ 41 w 156"/>
                    <a:gd name="T7" fmla="*/ 359 h 379"/>
                    <a:gd name="T8" fmla="*/ 14 w 156"/>
                    <a:gd name="T9" fmla="*/ 285 h 379"/>
                    <a:gd name="T10" fmla="*/ 62 w 156"/>
                    <a:gd name="T11" fmla="*/ 0 h 379"/>
                    <a:gd name="T12" fmla="*/ 117 w 156"/>
                    <a:gd name="T13" fmla="*/ 4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6" h="379">
                      <a:moveTo>
                        <a:pt x="117" y="4"/>
                      </a:moveTo>
                      <a:cubicBezTo>
                        <a:pt x="117" y="4"/>
                        <a:pt x="156" y="39"/>
                        <a:pt x="131" y="160"/>
                      </a:cubicBezTo>
                      <a:cubicBezTo>
                        <a:pt x="106" y="282"/>
                        <a:pt x="113" y="362"/>
                        <a:pt x="113" y="362"/>
                      </a:cubicBezTo>
                      <a:cubicBezTo>
                        <a:pt x="113" y="362"/>
                        <a:pt x="70" y="379"/>
                        <a:pt x="41" y="359"/>
                      </a:cubicBezTo>
                      <a:cubicBezTo>
                        <a:pt x="11" y="338"/>
                        <a:pt x="0" y="334"/>
                        <a:pt x="14" y="285"/>
                      </a:cubicBezTo>
                      <a:cubicBezTo>
                        <a:pt x="28" y="236"/>
                        <a:pt x="62" y="0"/>
                        <a:pt x="62" y="0"/>
                      </a:cubicBezTo>
                      <a:lnTo>
                        <a:pt x="117" y="4"/>
                      </a:lnTo>
                      <a:close/>
                    </a:path>
                  </a:pathLst>
                </a:custGeom>
                <a:solidFill>
                  <a:srgbClr val="002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66" name="ïŝlïďe"/>
                <p:cNvSpPr/>
                <p:nvPr userDrawn="1"/>
              </p:nvSpPr>
              <p:spPr bwMode="auto">
                <a:xfrm>
                  <a:off x="7624033" y="1882665"/>
                  <a:ext cx="411459" cy="588097"/>
                </a:xfrm>
                <a:custGeom>
                  <a:avLst/>
                  <a:gdLst>
                    <a:gd name="T0" fmla="*/ 255 w 261"/>
                    <a:gd name="T1" fmla="*/ 127 h 373"/>
                    <a:gd name="T2" fmla="*/ 28 w 261"/>
                    <a:gd name="T3" fmla="*/ 114 h 373"/>
                    <a:gd name="T4" fmla="*/ 72 w 261"/>
                    <a:gd name="T5" fmla="*/ 308 h 373"/>
                    <a:gd name="T6" fmla="*/ 80 w 261"/>
                    <a:gd name="T7" fmla="*/ 364 h 373"/>
                    <a:gd name="T8" fmla="*/ 130 w 261"/>
                    <a:gd name="T9" fmla="*/ 364 h 373"/>
                    <a:gd name="T10" fmla="*/ 139 w 261"/>
                    <a:gd name="T11" fmla="*/ 361 h 373"/>
                    <a:gd name="T12" fmla="*/ 144 w 261"/>
                    <a:gd name="T13" fmla="*/ 326 h 373"/>
                    <a:gd name="T14" fmla="*/ 170 w 261"/>
                    <a:gd name="T15" fmla="*/ 322 h 373"/>
                    <a:gd name="T16" fmla="*/ 249 w 261"/>
                    <a:gd name="T17" fmla="*/ 242 h 373"/>
                    <a:gd name="T18" fmla="*/ 255 w 261"/>
                    <a:gd name="T19" fmla="*/ 127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1" h="373">
                      <a:moveTo>
                        <a:pt x="255" y="127"/>
                      </a:moveTo>
                      <a:cubicBezTo>
                        <a:pt x="238" y="0"/>
                        <a:pt x="79" y="14"/>
                        <a:pt x="28" y="114"/>
                      </a:cubicBezTo>
                      <a:cubicBezTo>
                        <a:pt x="0" y="171"/>
                        <a:pt x="0" y="285"/>
                        <a:pt x="72" y="308"/>
                      </a:cubicBezTo>
                      <a:cubicBezTo>
                        <a:pt x="72" y="319"/>
                        <a:pt x="72" y="356"/>
                        <a:pt x="80" y="364"/>
                      </a:cubicBezTo>
                      <a:cubicBezTo>
                        <a:pt x="89" y="373"/>
                        <a:pt x="119" y="366"/>
                        <a:pt x="130" y="364"/>
                      </a:cubicBezTo>
                      <a:cubicBezTo>
                        <a:pt x="133" y="364"/>
                        <a:pt x="137" y="363"/>
                        <a:pt x="139" y="361"/>
                      </a:cubicBezTo>
                      <a:cubicBezTo>
                        <a:pt x="142" y="358"/>
                        <a:pt x="144" y="334"/>
                        <a:pt x="144" y="326"/>
                      </a:cubicBezTo>
                      <a:cubicBezTo>
                        <a:pt x="153" y="326"/>
                        <a:pt x="161" y="324"/>
                        <a:pt x="170" y="322"/>
                      </a:cubicBezTo>
                      <a:cubicBezTo>
                        <a:pt x="208" y="312"/>
                        <a:pt x="236" y="279"/>
                        <a:pt x="249" y="242"/>
                      </a:cubicBezTo>
                      <a:cubicBezTo>
                        <a:pt x="261" y="206"/>
                        <a:pt x="261" y="166"/>
                        <a:pt x="255" y="127"/>
                      </a:cubicBezTo>
                      <a:close/>
                    </a:path>
                  </a:pathLst>
                </a:custGeom>
                <a:solidFill>
                  <a:srgbClr val="EACD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7" name="îśḷiďè"/>
                <p:cNvSpPr/>
                <p:nvPr userDrawn="1"/>
              </p:nvSpPr>
              <p:spPr bwMode="auto">
                <a:xfrm>
                  <a:off x="7353883" y="1720576"/>
                  <a:ext cx="650439" cy="781358"/>
                </a:xfrm>
                <a:custGeom>
                  <a:avLst/>
                  <a:gdLst>
                    <a:gd name="T0" fmla="*/ 400 w 412"/>
                    <a:gd name="T1" fmla="*/ 93 h 495"/>
                    <a:gd name="T2" fmla="*/ 323 w 412"/>
                    <a:gd name="T3" fmla="*/ 177 h 495"/>
                    <a:gd name="T4" fmla="*/ 186 w 412"/>
                    <a:gd name="T5" fmla="*/ 331 h 495"/>
                    <a:gd name="T6" fmla="*/ 224 w 412"/>
                    <a:gd name="T7" fmla="*/ 478 h 495"/>
                    <a:gd name="T8" fmla="*/ 64 w 412"/>
                    <a:gd name="T9" fmla="*/ 470 h 495"/>
                    <a:gd name="T10" fmla="*/ 109 w 412"/>
                    <a:gd name="T11" fmla="*/ 105 h 495"/>
                    <a:gd name="T12" fmla="*/ 400 w 412"/>
                    <a:gd name="T13" fmla="*/ 93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2" h="495">
                      <a:moveTo>
                        <a:pt x="400" y="93"/>
                      </a:moveTo>
                      <a:cubicBezTo>
                        <a:pt x="400" y="93"/>
                        <a:pt x="412" y="162"/>
                        <a:pt x="323" y="177"/>
                      </a:cubicBezTo>
                      <a:cubicBezTo>
                        <a:pt x="234" y="192"/>
                        <a:pt x="174" y="257"/>
                        <a:pt x="186" y="331"/>
                      </a:cubicBezTo>
                      <a:cubicBezTo>
                        <a:pt x="197" y="404"/>
                        <a:pt x="260" y="460"/>
                        <a:pt x="224" y="478"/>
                      </a:cubicBezTo>
                      <a:cubicBezTo>
                        <a:pt x="189" y="495"/>
                        <a:pt x="64" y="470"/>
                        <a:pt x="64" y="470"/>
                      </a:cubicBezTo>
                      <a:cubicBezTo>
                        <a:pt x="64" y="470"/>
                        <a:pt x="0" y="211"/>
                        <a:pt x="109" y="105"/>
                      </a:cubicBezTo>
                      <a:cubicBezTo>
                        <a:pt x="217" y="0"/>
                        <a:pt x="366" y="3"/>
                        <a:pt x="400" y="93"/>
                      </a:cubicBezTo>
                      <a:close/>
                    </a:path>
                  </a:pathLst>
                </a:custGeom>
                <a:solidFill>
                  <a:srgbClr val="002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68" name="íśḷiḓe"/>
                <p:cNvSpPr/>
                <p:nvPr userDrawn="1"/>
              </p:nvSpPr>
              <p:spPr bwMode="auto">
                <a:xfrm>
                  <a:off x="7680141" y="2138268"/>
                  <a:ext cx="357429" cy="288853"/>
                </a:xfrm>
                <a:custGeom>
                  <a:avLst/>
                  <a:gdLst>
                    <a:gd name="T0" fmla="*/ 0 w 227"/>
                    <a:gd name="T1" fmla="*/ 49 h 184"/>
                    <a:gd name="T2" fmla="*/ 9 w 227"/>
                    <a:gd name="T3" fmla="*/ 145 h 184"/>
                    <a:gd name="T4" fmla="*/ 185 w 227"/>
                    <a:gd name="T5" fmla="*/ 146 h 184"/>
                    <a:gd name="T6" fmla="*/ 227 w 227"/>
                    <a:gd name="T7" fmla="*/ 35 h 184"/>
                    <a:gd name="T8" fmla="*/ 0 w 227"/>
                    <a:gd name="T9" fmla="*/ 49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7" h="184">
                      <a:moveTo>
                        <a:pt x="0" y="49"/>
                      </a:moveTo>
                      <a:cubicBezTo>
                        <a:pt x="9" y="145"/>
                        <a:pt x="9" y="145"/>
                        <a:pt x="9" y="145"/>
                      </a:cubicBezTo>
                      <a:cubicBezTo>
                        <a:pt x="9" y="145"/>
                        <a:pt x="100" y="184"/>
                        <a:pt x="185" y="146"/>
                      </a:cubicBezTo>
                      <a:cubicBezTo>
                        <a:pt x="206" y="118"/>
                        <a:pt x="222" y="103"/>
                        <a:pt x="227" y="35"/>
                      </a:cubicBezTo>
                      <a:cubicBezTo>
                        <a:pt x="205" y="26"/>
                        <a:pt x="100" y="0"/>
                        <a:pt x="0" y="49"/>
                      </a:cubicBezTo>
                      <a:close/>
                    </a:path>
                  </a:pathLst>
                </a:custGeom>
                <a:solidFill>
                  <a:srgbClr val="ED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9" name="ï$ḻidê"/>
                <p:cNvSpPr/>
                <p:nvPr userDrawn="1"/>
              </p:nvSpPr>
              <p:spPr bwMode="auto">
                <a:xfrm>
                  <a:off x="7703000" y="2167362"/>
                  <a:ext cx="332492" cy="234823"/>
                </a:xfrm>
                <a:custGeom>
                  <a:avLst/>
                  <a:gdLst>
                    <a:gd name="T0" fmla="*/ 0 w 211"/>
                    <a:gd name="T1" fmla="*/ 37 h 149"/>
                    <a:gd name="T2" fmla="*/ 4 w 211"/>
                    <a:gd name="T3" fmla="*/ 115 h 149"/>
                    <a:gd name="T4" fmla="*/ 177 w 211"/>
                    <a:gd name="T5" fmla="*/ 117 h 149"/>
                    <a:gd name="T6" fmla="*/ 211 w 211"/>
                    <a:gd name="T7" fmla="*/ 27 h 149"/>
                    <a:gd name="T8" fmla="*/ 0 w 211"/>
                    <a:gd name="T9" fmla="*/ 37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" h="149">
                      <a:moveTo>
                        <a:pt x="0" y="37"/>
                      </a:moveTo>
                      <a:cubicBezTo>
                        <a:pt x="4" y="115"/>
                        <a:pt x="4" y="115"/>
                        <a:pt x="4" y="115"/>
                      </a:cubicBezTo>
                      <a:cubicBezTo>
                        <a:pt x="4" y="115"/>
                        <a:pt x="103" y="149"/>
                        <a:pt x="177" y="117"/>
                      </a:cubicBezTo>
                      <a:cubicBezTo>
                        <a:pt x="185" y="108"/>
                        <a:pt x="210" y="79"/>
                        <a:pt x="211" y="27"/>
                      </a:cubicBezTo>
                      <a:cubicBezTo>
                        <a:pt x="171" y="12"/>
                        <a:pt x="77" y="0"/>
                        <a:pt x="0" y="37"/>
                      </a:cubicBezTo>
                      <a:close/>
                    </a:path>
                  </a:pathLst>
                </a:custGeom>
                <a:solidFill>
                  <a:srgbClr val="D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0" name="iṡľíde"/>
                <p:cNvSpPr/>
                <p:nvPr userDrawn="1"/>
              </p:nvSpPr>
              <p:spPr bwMode="auto">
                <a:xfrm>
                  <a:off x="7644814" y="2206845"/>
                  <a:ext cx="35328" cy="12468"/>
                </a:xfrm>
                <a:custGeom>
                  <a:avLst/>
                  <a:gdLst>
                    <a:gd name="T0" fmla="*/ 17 w 17"/>
                    <a:gd name="T1" fmla="*/ 4 h 6"/>
                    <a:gd name="T2" fmla="*/ 0 w 17"/>
                    <a:gd name="T3" fmla="*/ 0 h 6"/>
                    <a:gd name="T4" fmla="*/ 0 w 17"/>
                    <a:gd name="T5" fmla="*/ 3 h 6"/>
                    <a:gd name="T6" fmla="*/ 17 w 17"/>
                    <a:gd name="T7" fmla="*/ 6 h 6"/>
                    <a:gd name="T8" fmla="*/ 17 w 17"/>
                    <a:gd name="T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17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7" y="6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D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1" name="ï$ļîḓê"/>
                <p:cNvSpPr/>
                <p:nvPr userDrawn="1"/>
              </p:nvSpPr>
              <p:spPr bwMode="auto">
                <a:xfrm>
                  <a:off x="7657282" y="2285811"/>
                  <a:ext cx="31172" cy="31172"/>
                </a:xfrm>
                <a:custGeom>
                  <a:avLst/>
                  <a:gdLst>
                    <a:gd name="T0" fmla="*/ 14 w 15"/>
                    <a:gd name="T1" fmla="*/ 11 h 15"/>
                    <a:gd name="T2" fmla="*/ 0 w 15"/>
                    <a:gd name="T3" fmla="*/ 0 h 15"/>
                    <a:gd name="T4" fmla="*/ 2 w 15"/>
                    <a:gd name="T5" fmla="*/ 5 h 15"/>
                    <a:gd name="T6" fmla="*/ 15 w 15"/>
                    <a:gd name="T7" fmla="*/ 15 h 15"/>
                    <a:gd name="T8" fmla="*/ 14 w 15"/>
                    <a:gd name="T9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14" y="11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15" y="15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D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2" name="íṡlíďé"/>
                <p:cNvSpPr/>
                <p:nvPr userDrawn="1"/>
              </p:nvSpPr>
              <p:spPr bwMode="auto">
                <a:xfrm>
                  <a:off x="7035937" y="2479072"/>
                  <a:ext cx="561081" cy="1101381"/>
                </a:xfrm>
                <a:custGeom>
                  <a:avLst/>
                  <a:gdLst>
                    <a:gd name="T0" fmla="*/ 253 w 270"/>
                    <a:gd name="T1" fmla="*/ 0 h 530"/>
                    <a:gd name="T2" fmla="*/ 155 w 270"/>
                    <a:gd name="T3" fmla="*/ 63 h 530"/>
                    <a:gd name="T4" fmla="*/ 0 w 270"/>
                    <a:gd name="T5" fmla="*/ 460 h 530"/>
                    <a:gd name="T6" fmla="*/ 54 w 270"/>
                    <a:gd name="T7" fmla="*/ 530 h 530"/>
                    <a:gd name="T8" fmla="*/ 155 w 270"/>
                    <a:gd name="T9" fmla="*/ 482 h 530"/>
                    <a:gd name="T10" fmla="*/ 270 w 270"/>
                    <a:gd name="T11" fmla="*/ 20 h 530"/>
                    <a:gd name="T12" fmla="*/ 253 w 270"/>
                    <a:gd name="T13" fmla="*/ 0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0" h="530">
                      <a:moveTo>
                        <a:pt x="253" y="0"/>
                      </a:moveTo>
                      <a:lnTo>
                        <a:pt x="155" y="63"/>
                      </a:lnTo>
                      <a:lnTo>
                        <a:pt x="0" y="460"/>
                      </a:lnTo>
                      <a:lnTo>
                        <a:pt x="54" y="530"/>
                      </a:lnTo>
                      <a:lnTo>
                        <a:pt x="155" y="482"/>
                      </a:lnTo>
                      <a:lnTo>
                        <a:pt x="270" y="20"/>
                      </a:lnTo>
                      <a:lnTo>
                        <a:pt x="25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73" name="îṩlïḓê"/>
                <p:cNvSpPr/>
                <p:nvPr userDrawn="1"/>
              </p:nvSpPr>
              <p:spPr bwMode="auto">
                <a:xfrm>
                  <a:off x="7035937" y="2479072"/>
                  <a:ext cx="561081" cy="1101381"/>
                </a:xfrm>
                <a:custGeom>
                  <a:avLst/>
                  <a:gdLst>
                    <a:gd name="T0" fmla="*/ 253 w 270"/>
                    <a:gd name="T1" fmla="*/ 0 h 530"/>
                    <a:gd name="T2" fmla="*/ 155 w 270"/>
                    <a:gd name="T3" fmla="*/ 63 h 530"/>
                    <a:gd name="T4" fmla="*/ 0 w 270"/>
                    <a:gd name="T5" fmla="*/ 460 h 530"/>
                    <a:gd name="T6" fmla="*/ 54 w 270"/>
                    <a:gd name="T7" fmla="*/ 530 h 530"/>
                    <a:gd name="T8" fmla="*/ 155 w 270"/>
                    <a:gd name="T9" fmla="*/ 482 h 530"/>
                    <a:gd name="T10" fmla="*/ 270 w 270"/>
                    <a:gd name="T11" fmla="*/ 20 h 530"/>
                    <a:gd name="T12" fmla="*/ 253 w 270"/>
                    <a:gd name="T13" fmla="*/ 0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0" h="530">
                      <a:moveTo>
                        <a:pt x="253" y="0"/>
                      </a:moveTo>
                      <a:lnTo>
                        <a:pt x="155" y="63"/>
                      </a:lnTo>
                      <a:lnTo>
                        <a:pt x="0" y="460"/>
                      </a:lnTo>
                      <a:lnTo>
                        <a:pt x="54" y="530"/>
                      </a:lnTo>
                      <a:lnTo>
                        <a:pt x="155" y="482"/>
                      </a:lnTo>
                      <a:lnTo>
                        <a:pt x="270" y="20"/>
                      </a:lnTo>
                      <a:lnTo>
                        <a:pt x="25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4" name="ïṧļïdé"/>
                <p:cNvSpPr/>
                <p:nvPr userDrawn="1"/>
              </p:nvSpPr>
              <p:spPr bwMode="auto">
                <a:xfrm>
                  <a:off x="7017235" y="2381404"/>
                  <a:ext cx="1753898" cy="1824552"/>
                </a:xfrm>
                <a:custGeom>
                  <a:avLst/>
                  <a:gdLst>
                    <a:gd name="T0" fmla="*/ 881 w 1111"/>
                    <a:gd name="T1" fmla="*/ 0 h 1156"/>
                    <a:gd name="T2" fmla="*/ 408 w 1111"/>
                    <a:gd name="T3" fmla="*/ 77 h 1156"/>
                    <a:gd name="T4" fmla="*/ 407 w 1111"/>
                    <a:gd name="T5" fmla="*/ 76 h 1156"/>
                    <a:gd name="T6" fmla="*/ 406 w 1111"/>
                    <a:gd name="T7" fmla="*/ 78 h 1156"/>
                    <a:gd name="T8" fmla="*/ 0 w 1111"/>
                    <a:gd name="T9" fmla="*/ 331 h 1156"/>
                    <a:gd name="T10" fmla="*/ 386 w 1111"/>
                    <a:gd name="T11" fmla="*/ 992 h 1156"/>
                    <a:gd name="T12" fmla="*/ 813 w 1111"/>
                    <a:gd name="T13" fmla="*/ 1155 h 1156"/>
                    <a:gd name="T14" fmla="*/ 1027 w 1111"/>
                    <a:gd name="T15" fmla="*/ 750 h 1156"/>
                    <a:gd name="T16" fmla="*/ 881 w 1111"/>
                    <a:gd name="T17" fmla="*/ 0 h 1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11" h="1156">
                      <a:moveTo>
                        <a:pt x="881" y="0"/>
                      </a:moveTo>
                      <a:cubicBezTo>
                        <a:pt x="625" y="165"/>
                        <a:pt x="435" y="89"/>
                        <a:pt x="408" y="77"/>
                      </a:cubicBezTo>
                      <a:cubicBezTo>
                        <a:pt x="408" y="77"/>
                        <a:pt x="407" y="75"/>
                        <a:pt x="407" y="76"/>
                      </a:cubicBezTo>
                      <a:cubicBezTo>
                        <a:pt x="406" y="76"/>
                        <a:pt x="406" y="78"/>
                        <a:pt x="406" y="78"/>
                      </a:cubicBezTo>
                      <a:cubicBezTo>
                        <a:pt x="394" y="104"/>
                        <a:pt x="302" y="287"/>
                        <a:pt x="0" y="331"/>
                      </a:cubicBezTo>
                      <a:cubicBezTo>
                        <a:pt x="0" y="331"/>
                        <a:pt x="146" y="849"/>
                        <a:pt x="386" y="992"/>
                      </a:cubicBezTo>
                      <a:cubicBezTo>
                        <a:pt x="642" y="1145"/>
                        <a:pt x="813" y="1156"/>
                        <a:pt x="813" y="1155"/>
                      </a:cubicBezTo>
                      <a:cubicBezTo>
                        <a:pt x="814" y="1155"/>
                        <a:pt x="937" y="1035"/>
                        <a:pt x="1027" y="750"/>
                      </a:cubicBezTo>
                      <a:cubicBezTo>
                        <a:pt x="1111" y="484"/>
                        <a:pt x="881" y="0"/>
                        <a:pt x="881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5" name="ïṧļíḑé"/>
                <p:cNvSpPr/>
                <p:nvPr userDrawn="1"/>
              </p:nvSpPr>
              <p:spPr bwMode="auto">
                <a:xfrm>
                  <a:off x="7112826" y="2487384"/>
                  <a:ext cx="1585575" cy="1647916"/>
                </a:xfrm>
                <a:custGeom>
                  <a:avLst/>
                  <a:gdLst>
                    <a:gd name="T0" fmla="*/ 799 w 1005"/>
                    <a:gd name="T1" fmla="*/ 0 h 1044"/>
                    <a:gd name="T2" fmla="*/ 371 w 1005"/>
                    <a:gd name="T3" fmla="*/ 71 h 1044"/>
                    <a:gd name="T4" fmla="*/ 370 w 1005"/>
                    <a:gd name="T5" fmla="*/ 70 h 1044"/>
                    <a:gd name="T6" fmla="*/ 369 w 1005"/>
                    <a:gd name="T7" fmla="*/ 72 h 1044"/>
                    <a:gd name="T8" fmla="*/ 0 w 1005"/>
                    <a:gd name="T9" fmla="*/ 300 h 1044"/>
                    <a:gd name="T10" fmla="*/ 346 w 1005"/>
                    <a:gd name="T11" fmla="*/ 888 h 1044"/>
                    <a:gd name="T12" fmla="*/ 736 w 1005"/>
                    <a:gd name="T13" fmla="*/ 1043 h 1044"/>
                    <a:gd name="T14" fmla="*/ 927 w 1005"/>
                    <a:gd name="T15" fmla="*/ 669 h 1044"/>
                    <a:gd name="T16" fmla="*/ 799 w 1005"/>
                    <a:gd name="T17" fmla="*/ 0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5" h="1044">
                      <a:moveTo>
                        <a:pt x="799" y="0"/>
                      </a:moveTo>
                      <a:cubicBezTo>
                        <a:pt x="567" y="148"/>
                        <a:pt x="395" y="82"/>
                        <a:pt x="371" y="71"/>
                      </a:cubicBezTo>
                      <a:cubicBezTo>
                        <a:pt x="371" y="71"/>
                        <a:pt x="370" y="69"/>
                        <a:pt x="370" y="70"/>
                      </a:cubicBezTo>
                      <a:cubicBezTo>
                        <a:pt x="369" y="70"/>
                        <a:pt x="369" y="72"/>
                        <a:pt x="369" y="72"/>
                      </a:cubicBezTo>
                      <a:cubicBezTo>
                        <a:pt x="358" y="95"/>
                        <a:pt x="273" y="259"/>
                        <a:pt x="0" y="300"/>
                      </a:cubicBezTo>
                      <a:cubicBezTo>
                        <a:pt x="0" y="300"/>
                        <a:pt x="130" y="761"/>
                        <a:pt x="346" y="888"/>
                      </a:cubicBezTo>
                      <a:cubicBezTo>
                        <a:pt x="576" y="1023"/>
                        <a:pt x="736" y="1044"/>
                        <a:pt x="736" y="1043"/>
                      </a:cubicBezTo>
                      <a:cubicBezTo>
                        <a:pt x="737" y="1043"/>
                        <a:pt x="845" y="923"/>
                        <a:pt x="927" y="669"/>
                      </a:cubicBezTo>
                      <a:cubicBezTo>
                        <a:pt x="1005" y="431"/>
                        <a:pt x="799" y="0"/>
                        <a:pt x="799" y="0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77" name="îś1îḋé"/>
                <p:cNvSpPr/>
                <p:nvPr userDrawn="1"/>
              </p:nvSpPr>
              <p:spPr bwMode="auto">
                <a:xfrm>
                  <a:off x="7112826" y="2487386"/>
                  <a:ext cx="1296720" cy="556925"/>
                </a:xfrm>
                <a:custGeom>
                  <a:avLst/>
                  <a:gdLst>
                    <a:gd name="T0" fmla="*/ 799 w 821"/>
                    <a:gd name="T1" fmla="*/ 0 h 353"/>
                    <a:gd name="T2" fmla="*/ 504 w 821"/>
                    <a:gd name="T3" fmla="*/ 95 h 353"/>
                    <a:gd name="T4" fmla="*/ 371 w 821"/>
                    <a:gd name="T5" fmla="*/ 71 h 353"/>
                    <a:gd name="T6" fmla="*/ 370 w 821"/>
                    <a:gd name="T7" fmla="*/ 70 h 353"/>
                    <a:gd name="T8" fmla="*/ 370 w 821"/>
                    <a:gd name="T9" fmla="*/ 70 h 353"/>
                    <a:gd name="T10" fmla="*/ 370 w 821"/>
                    <a:gd name="T11" fmla="*/ 70 h 353"/>
                    <a:gd name="T12" fmla="*/ 369 w 821"/>
                    <a:gd name="T13" fmla="*/ 72 h 353"/>
                    <a:gd name="T14" fmla="*/ 0 w 821"/>
                    <a:gd name="T15" fmla="*/ 300 h 353"/>
                    <a:gd name="T16" fmla="*/ 17 w 821"/>
                    <a:gd name="T17" fmla="*/ 353 h 353"/>
                    <a:gd name="T18" fmla="*/ 386 w 821"/>
                    <a:gd name="T19" fmla="*/ 116 h 353"/>
                    <a:gd name="T20" fmla="*/ 386 w 821"/>
                    <a:gd name="T21" fmla="*/ 114 h 353"/>
                    <a:gd name="T22" fmla="*/ 386 w 821"/>
                    <a:gd name="T23" fmla="*/ 114 h 353"/>
                    <a:gd name="T24" fmla="*/ 387 w 821"/>
                    <a:gd name="T25" fmla="*/ 114 h 353"/>
                    <a:gd name="T26" fmla="*/ 388 w 821"/>
                    <a:gd name="T27" fmla="*/ 115 h 353"/>
                    <a:gd name="T28" fmla="*/ 527 w 821"/>
                    <a:gd name="T29" fmla="*/ 140 h 353"/>
                    <a:gd name="T30" fmla="*/ 821 w 821"/>
                    <a:gd name="T31" fmla="*/ 49 h 353"/>
                    <a:gd name="T32" fmla="*/ 799 w 821"/>
                    <a:gd name="T33" fmla="*/ 0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1" h="353">
                      <a:moveTo>
                        <a:pt x="799" y="0"/>
                      </a:moveTo>
                      <a:cubicBezTo>
                        <a:pt x="681" y="75"/>
                        <a:pt x="579" y="95"/>
                        <a:pt x="504" y="95"/>
                      </a:cubicBezTo>
                      <a:cubicBezTo>
                        <a:pt x="431" y="95"/>
                        <a:pt x="383" y="76"/>
                        <a:pt x="371" y="71"/>
                      </a:cubicBezTo>
                      <a:cubicBezTo>
                        <a:pt x="371" y="71"/>
                        <a:pt x="371" y="70"/>
                        <a:pt x="370" y="70"/>
                      </a:cubicBezTo>
                      <a:cubicBezTo>
                        <a:pt x="370" y="70"/>
                        <a:pt x="370" y="70"/>
                        <a:pt x="370" y="70"/>
                      </a:cubicBezTo>
                      <a:cubicBezTo>
                        <a:pt x="370" y="70"/>
                        <a:pt x="370" y="70"/>
                        <a:pt x="370" y="70"/>
                      </a:cubicBezTo>
                      <a:cubicBezTo>
                        <a:pt x="369" y="70"/>
                        <a:pt x="369" y="72"/>
                        <a:pt x="369" y="72"/>
                      </a:cubicBezTo>
                      <a:cubicBezTo>
                        <a:pt x="358" y="95"/>
                        <a:pt x="273" y="259"/>
                        <a:pt x="0" y="300"/>
                      </a:cubicBezTo>
                      <a:cubicBezTo>
                        <a:pt x="0" y="300"/>
                        <a:pt x="6" y="320"/>
                        <a:pt x="17" y="353"/>
                      </a:cubicBezTo>
                      <a:cubicBezTo>
                        <a:pt x="289" y="305"/>
                        <a:pt x="375" y="140"/>
                        <a:pt x="386" y="116"/>
                      </a:cubicBezTo>
                      <a:cubicBezTo>
                        <a:pt x="386" y="116"/>
                        <a:pt x="386" y="114"/>
                        <a:pt x="386" y="114"/>
                      </a:cubicBezTo>
                      <a:cubicBezTo>
                        <a:pt x="386" y="114"/>
                        <a:pt x="386" y="114"/>
                        <a:pt x="386" y="114"/>
                      </a:cubicBezTo>
                      <a:cubicBezTo>
                        <a:pt x="387" y="114"/>
                        <a:pt x="387" y="114"/>
                        <a:pt x="387" y="114"/>
                      </a:cubicBezTo>
                      <a:cubicBezTo>
                        <a:pt x="387" y="114"/>
                        <a:pt x="388" y="115"/>
                        <a:pt x="388" y="115"/>
                      </a:cubicBezTo>
                      <a:cubicBezTo>
                        <a:pt x="400" y="120"/>
                        <a:pt x="450" y="140"/>
                        <a:pt x="527" y="140"/>
                      </a:cubicBezTo>
                      <a:cubicBezTo>
                        <a:pt x="602" y="140"/>
                        <a:pt x="704" y="121"/>
                        <a:pt x="821" y="49"/>
                      </a:cubicBezTo>
                      <a:cubicBezTo>
                        <a:pt x="808" y="18"/>
                        <a:pt x="799" y="0"/>
                        <a:pt x="799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78" name="îŝļîḓè"/>
                <p:cNvSpPr/>
                <p:nvPr userDrawn="1"/>
              </p:nvSpPr>
              <p:spPr bwMode="auto">
                <a:xfrm>
                  <a:off x="7306088" y="2726362"/>
                  <a:ext cx="1234378" cy="1257238"/>
                </a:xfrm>
                <a:custGeom>
                  <a:avLst/>
                  <a:gdLst>
                    <a:gd name="T0" fmla="*/ 648 w 781"/>
                    <a:gd name="T1" fmla="*/ 0 h 796"/>
                    <a:gd name="T2" fmla="*/ 408 w 781"/>
                    <a:gd name="T3" fmla="*/ 74 h 796"/>
                    <a:gd name="T4" fmla="*/ 300 w 781"/>
                    <a:gd name="T5" fmla="*/ 57 h 796"/>
                    <a:gd name="T6" fmla="*/ 299 w 781"/>
                    <a:gd name="T7" fmla="*/ 56 h 796"/>
                    <a:gd name="T8" fmla="*/ 299 w 781"/>
                    <a:gd name="T9" fmla="*/ 56 h 796"/>
                    <a:gd name="T10" fmla="*/ 299 w 781"/>
                    <a:gd name="T11" fmla="*/ 56 h 796"/>
                    <a:gd name="T12" fmla="*/ 298 w 781"/>
                    <a:gd name="T13" fmla="*/ 57 h 796"/>
                    <a:gd name="T14" fmla="*/ 0 w 781"/>
                    <a:gd name="T15" fmla="*/ 244 h 796"/>
                    <a:gd name="T16" fmla="*/ 284 w 781"/>
                    <a:gd name="T17" fmla="*/ 684 h 796"/>
                    <a:gd name="T18" fmla="*/ 577 w 781"/>
                    <a:gd name="T19" fmla="*/ 796 h 796"/>
                    <a:gd name="T20" fmla="*/ 577 w 781"/>
                    <a:gd name="T21" fmla="*/ 796 h 796"/>
                    <a:gd name="T22" fmla="*/ 577 w 781"/>
                    <a:gd name="T23" fmla="*/ 796 h 796"/>
                    <a:gd name="T24" fmla="*/ 724 w 781"/>
                    <a:gd name="T25" fmla="*/ 518 h 796"/>
                    <a:gd name="T26" fmla="*/ 648 w 781"/>
                    <a:gd name="T27" fmla="*/ 0 h 7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81" h="796">
                      <a:moveTo>
                        <a:pt x="648" y="0"/>
                      </a:moveTo>
                      <a:cubicBezTo>
                        <a:pt x="557" y="58"/>
                        <a:pt x="472" y="74"/>
                        <a:pt x="408" y="74"/>
                      </a:cubicBezTo>
                      <a:cubicBezTo>
                        <a:pt x="349" y="74"/>
                        <a:pt x="309" y="61"/>
                        <a:pt x="300" y="57"/>
                      </a:cubicBezTo>
                      <a:cubicBezTo>
                        <a:pt x="300" y="57"/>
                        <a:pt x="299" y="56"/>
                        <a:pt x="299" y="56"/>
                      </a:cubicBezTo>
                      <a:cubicBezTo>
                        <a:pt x="299" y="56"/>
                        <a:pt x="299" y="56"/>
                        <a:pt x="299" y="56"/>
                      </a:cubicBezTo>
                      <a:cubicBezTo>
                        <a:pt x="299" y="56"/>
                        <a:pt x="299" y="56"/>
                        <a:pt x="299" y="56"/>
                      </a:cubicBezTo>
                      <a:cubicBezTo>
                        <a:pt x="298" y="56"/>
                        <a:pt x="298" y="57"/>
                        <a:pt x="298" y="57"/>
                      </a:cubicBezTo>
                      <a:cubicBezTo>
                        <a:pt x="290" y="75"/>
                        <a:pt x="207" y="213"/>
                        <a:pt x="0" y="244"/>
                      </a:cubicBezTo>
                      <a:cubicBezTo>
                        <a:pt x="0" y="244"/>
                        <a:pt x="120" y="586"/>
                        <a:pt x="284" y="684"/>
                      </a:cubicBezTo>
                      <a:cubicBezTo>
                        <a:pt x="454" y="786"/>
                        <a:pt x="570" y="796"/>
                        <a:pt x="577" y="796"/>
                      </a:cubicBezTo>
                      <a:cubicBezTo>
                        <a:pt x="577" y="796"/>
                        <a:pt x="577" y="796"/>
                        <a:pt x="577" y="796"/>
                      </a:cubicBezTo>
                      <a:cubicBezTo>
                        <a:pt x="577" y="796"/>
                        <a:pt x="577" y="796"/>
                        <a:pt x="577" y="796"/>
                      </a:cubicBezTo>
                      <a:cubicBezTo>
                        <a:pt x="578" y="796"/>
                        <a:pt x="663" y="713"/>
                        <a:pt x="724" y="518"/>
                      </a:cubicBezTo>
                      <a:cubicBezTo>
                        <a:pt x="781" y="336"/>
                        <a:pt x="648" y="0"/>
                        <a:pt x="648" y="0"/>
                      </a:cubicBezTo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79" name="ïṣlíḍé"/>
                <p:cNvSpPr/>
                <p:nvPr userDrawn="1"/>
              </p:nvSpPr>
              <p:spPr bwMode="auto">
                <a:xfrm>
                  <a:off x="7035937" y="3100413"/>
                  <a:ext cx="852011" cy="480036"/>
                </a:xfrm>
                <a:custGeom>
                  <a:avLst/>
                  <a:gdLst>
                    <a:gd name="T0" fmla="*/ 0 w 410"/>
                    <a:gd name="T1" fmla="*/ 161 h 231"/>
                    <a:gd name="T2" fmla="*/ 89 w 410"/>
                    <a:gd name="T3" fmla="*/ 79 h 231"/>
                    <a:gd name="T4" fmla="*/ 389 w 410"/>
                    <a:gd name="T5" fmla="*/ 0 h 231"/>
                    <a:gd name="T6" fmla="*/ 410 w 410"/>
                    <a:gd name="T7" fmla="*/ 55 h 231"/>
                    <a:gd name="T8" fmla="*/ 143 w 410"/>
                    <a:gd name="T9" fmla="*/ 231 h 231"/>
                    <a:gd name="T10" fmla="*/ 54 w 410"/>
                    <a:gd name="T11" fmla="*/ 231 h 231"/>
                    <a:gd name="T12" fmla="*/ 0 w 410"/>
                    <a:gd name="T13" fmla="*/ 16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0" h="231">
                      <a:moveTo>
                        <a:pt x="0" y="161"/>
                      </a:moveTo>
                      <a:lnTo>
                        <a:pt x="89" y="79"/>
                      </a:lnTo>
                      <a:lnTo>
                        <a:pt x="389" y="0"/>
                      </a:lnTo>
                      <a:lnTo>
                        <a:pt x="410" y="55"/>
                      </a:lnTo>
                      <a:lnTo>
                        <a:pt x="143" y="231"/>
                      </a:lnTo>
                      <a:lnTo>
                        <a:pt x="54" y="231"/>
                      </a:lnTo>
                      <a:lnTo>
                        <a:pt x="0" y="16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lvl="0" algn="ctr"/>
                </a:p>
              </p:txBody>
            </p:sp>
            <p:sp>
              <p:nvSpPr>
                <p:cNvPr id="580" name="îṩļîḍè"/>
                <p:cNvSpPr/>
                <p:nvPr userDrawn="1"/>
              </p:nvSpPr>
              <p:spPr bwMode="auto">
                <a:xfrm>
                  <a:off x="7848468" y="3031827"/>
                  <a:ext cx="253525" cy="170401"/>
                </a:xfrm>
                <a:custGeom>
                  <a:avLst/>
                  <a:gdLst>
                    <a:gd name="T0" fmla="*/ 0 w 161"/>
                    <a:gd name="T1" fmla="*/ 51 h 108"/>
                    <a:gd name="T2" fmla="*/ 73 w 161"/>
                    <a:gd name="T3" fmla="*/ 0 h 108"/>
                    <a:gd name="T4" fmla="*/ 149 w 161"/>
                    <a:gd name="T5" fmla="*/ 0 h 108"/>
                    <a:gd name="T6" fmla="*/ 161 w 161"/>
                    <a:gd name="T7" fmla="*/ 36 h 108"/>
                    <a:gd name="T8" fmla="*/ 89 w 161"/>
                    <a:gd name="T9" fmla="*/ 96 h 108"/>
                    <a:gd name="T10" fmla="*/ 20 w 161"/>
                    <a:gd name="T11" fmla="*/ 104 h 108"/>
                    <a:gd name="T12" fmla="*/ 0 w 161"/>
                    <a:gd name="T13" fmla="*/ 51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1" h="108">
                      <a:moveTo>
                        <a:pt x="0" y="51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61" y="36"/>
                        <a:pt x="161" y="36"/>
                        <a:pt x="161" y="36"/>
                      </a:cubicBezTo>
                      <a:cubicBezTo>
                        <a:pt x="89" y="96"/>
                        <a:pt x="89" y="96"/>
                        <a:pt x="89" y="96"/>
                      </a:cubicBezTo>
                      <a:cubicBezTo>
                        <a:pt x="89" y="96"/>
                        <a:pt x="20" y="108"/>
                        <a:pt x="20" y="104"/>
                      </a:cubicBezTo>
                      <a:cubicBezTo>
                        <a:pt x="21" y="100"/>
                        <a:pt x="0" y="51"/>
                        <a:pt x="0" y="51"/>
                      </a:cubicBezTo>
                      <a:close/>
                    </a:path>
                  </a:pathLst>
                </a:custGeom>
                <a:solidFill>
                  <a:srgbClr val="EACD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1" name="îS1ïďê"/>
                <p:cNvSpPr/>
                <p:nvPr userDrawn="1"/>
              </p:nvSpPr>
              <p:spPr bwMode="auto">
                <a:xfrm>
                  <a:off x="8476042" y="3019345"/>
                  <a:ext cx="201574" cy="155856"/>
                </a:xfrm>
                <a:custGeom>
                  <a:avLst/>
                  <a:gdLst>
                    <a:gd name="T0" fmla="*/ 88 w 97"/>
                    <a:gd name="T1" fmla="*/ 33 h 75"/>
                    <a:gd name="T2" fmla="*/ 51 w 97"/>
                    <a:gd name="T3" fmla="*/ 0 h 75"/>
                    <a:gd name="T4" fmla="*/ 0 w 97"/>
                    <a:gd name="T5" fmla="*/ 33 h 75"/>
                    <a:gd name="T6" fmla="*/ 9 w 97"/>
                    <a:gd name="T7" fmla="*/ 61 h 75"/>
                    <a:gd name="T8" fmla="*/ 88 w 97"/>
                    <a:gd name="T9" fmla="*/ 75 h 75"/>
                    <a:gd name="T10" fmla="*/ 97 w 97"/>
                    <a:gd name="T11" fmla="*/ 58 h 75"/>
                    <a:gd name="T12" fmla="*/ 88 w 97"/>
                    <a:gd name="T13" fmla="*/ 3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7" h="75">
                      <a:moveTo>
                        <a:pt x="88" y="33"/>
                      </a:moveTo>
                      <a:lnTo>
                        <a:pt x="51" y="0"/>
                      </a:lnTo>
                      <a:lnTo>
                        <a:pt x="0" y="33"/>
                      </a:lnTo>
                      <a:lnTo>
                        <a:pt x="9" y="61"/>
                      </a:lnTo>
                      <a:lnTo>
                        <a:pt x="88" y="75"/>
                      </a:lnTo>
                      <a:lnTo>
                        <a:pt x="97" y="58"/>
                      </a:lnTo>
                      <a:lnTo>
                        <a:pt x="88" y="33"/>
                      </a:lnTo>
                      <a:close/>
                    </a:path>
                  </a:pathLst>
                </a:custGeom>
                <a:solidFill>
                  <a:srgbClr val="EACD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240" name="ísḷîḑé"/>
              <p:cNvSpPr/>
              <p:nvPr userDrawn="1"/>
            </p:nvSpPr>
            <p:spPr bwMode="auto">
              <a:xfrm flipH="1">
                <a:off x="9788713" y="2150866"/>
                <a:ext cx="477154" cy="220368"/>
              </a:xfrm>
              <a:custGeom>
                <a:avLst/>
                <a:gdLst>
                  <a:gd name="connsiteX0" fmla="*/ 477154 w 477154"/>
                  <a:gd name="connsiteY0" fmla="*/ 105357 h 220368"/>
                  <a:gd name="connsiteX1" fmla="*/ 432007 w 477154"/>
                  <a:gd name="connsiteY1" fmla="*/ 137258 h 220368"/>
                  <a:gd name="connsiteX2" fmla="*/ 429973 w 477154"/>
                  <a:gd name="connsiteY2" fmla="*/ 145394 h 220368"/>
                  <a:gd name="connsiteX3" fmla="*/ 456417 w 477154"/>
                  <a:gd name="connsiteY3" fmla="*/ 125053 h 220368"/>
                  <a:gd name="connsiteX4" fmla="*/ 477154 w 477154"/>
                  <a:gd name="connsiteY4" fmla="*/ 105357 h 220368"/>
                  <a:gd name="connsiteX5" fmla="*/ 0 w 477154"/>
                  <a:gd name="connsiteY5" fmla="*/ 103779 h 220368"/>
                  <a:gd name="connsiteX6" fmla="*/ 20737 w 477154"/>
                  <a:gd name="connsiteY6" fmla="*/ 123475 h 220368"/>
                  <a:gd name="connsiteX7" fmla="*/ 47181 w 477154"/>
                  <a:gd name="connsiteY7" fmla="*/ 143816 h 220368"/>
                  <a:gd name="connsiteX8" fmla="*/ 45147 w 477154"/>
                  <a:gd name="connsiteY8" fmla="*/ 135680 h 220368"/>
                  <a:gd name="connsiteX9" fmla="*/ 259058 w 477154"/>
                  <a:gd name="connsiteY9" fmla="*/ 0 h 220368"/>
                  <a:gd name="connsiteX10" fmla="*/ 218479 w 477154"/>
                  <a:gd name="connsiteY10" fmla="*/ 1593 h 220368"/>
                  <a:gd name="connsiteX11" fmla="*/ 218096 w 477154"/>
                  <a:gd name="connsiteY11" fmla="*/ 1578 h 220368"/>
                  <a:gd name="connsiteX12" fmla="*/ 217706 w 477154"/>
                  <a:gd name="connsiteY12" fmla="*/ 1623 h 220368"/>
                  <a:gd name="connsiteX13" fmla="*/ 181655 w 477154"/>
                  <a:gd name="connsiteY13" fmla="*/ 3039 h 220368"/>
                  <a:gd name="connsiteX14" fmla="*/ 152859 w 477154"/>
                  <a:gd name="connsiteY14" fmla="*/ 9167 h 220368"/>
                  <a:gd name="connsiteX15" fmla="*/ 135542 w 477154"/>
                  <a:gd name="connsiteY15" fmla="*/ 11182 h 220368"/>
                  <a:gd name="connsiteX16" fmla="*/ 109155 w 477154"/>
                  <a:gd name="connsiteY16" fmla="*/ 18469 h 220368"/>
                  <a:gd name="connsiteX17" fmla="*/ 96937 w 477154"/>
                  <a:gd name="connsiteY17" fmla="*/ 21069 h 220368"/>
                  <a:gd name="connsiteX18" fmla="*/ 90648 w 477154"/>
                  <a:gd name="connsiteY18" fmla="*/ 23580 h 220368"/>
                  <a:gd name="connsiteX19" fmla="*/ 88245 w 477154"/>
                  <a:gd name="connsiteY19" fmla="*/ 24243 h 220368"/>
                  <a:gd name="connsiteX20" fmla="*/ 88274 w 477154"/>
                  <a:gd name="connsiteY20" fmla="*/ 24527 h 220368"/>
                  <a:gd name="connsiteX21" fmla="*/ 39045 w 477154"/>
                  <a:gd name="connsiteY21" fmla="*/ 44178 h 220368"/>
                  <a:gd name="connsiteX22" fmla="*/ 39045 w 477154"/>
                  <a:gd name="connsiteY22" fmla="*/ 44145 h 220368"/>
                  <a:gd name="connsiteX23" fmla="*/ 4465 w 477154"/>
                  <a:gd name="connsiteY23" fmla="*/ 36009 h 220368"/>
                  <a:gd name="connsiteX24" fmla="*/ 4465 w 477154"/>
                  <a:gd name="connsiteY24" fmla="*/ 42111 h 220368"/>
                  <a:gd name="connsiteX25" fmla="*/ 39045 w 477154"/>
                  <a:gd name="connsiteY25" fmla="*/ 48213 h 220368"/>
                  <a:gd name="connsiteX26" fmla="*/ 39045 w 477154"/>
                  <a:gd name="connsiteY26" fmla="*/ 44189 h 220368"/>
                  <a:gd name="connsiteX27" fmla="*/ 43623 w 477154"/>
                  <a:gd name="connsiteY27" fmla="*/ 92870 h 220368"/>
                  <a:gd name="connsiteX28" fmla="*/ 52915 w 477154"/>
                  <a:gd name="connsiteY28" fmla="*/ 191695 h 220368"/>
                  <a:gd name="connsiteX29" fmla="*/ 226523 w 477154"/>
                  <a:gd name="connsiteY29" fmla="*/ 217625 h 220368"/>
                  <a:gd name="connsiteX30" fmla="*/ 233616 w 477154"/>
                  <a:gd name="connsiteY30" fmla="*/ 216497 h 220368"/>
                  <a:gd name="connsiteX31" fmla="*/ 250631 w 477154"/>
                  <a:gd name="connsiteY31" fmla="*/ 219203 h 220368"/>
                  <a:gd name="connsiteX32" fmla="*/ 424239 w 477154"/>
                  <a:gd name="connsiteY32" fmla="*/ 193273 h 220368"/>
                  <a:gd name="connsiteX33" fmla="*/ 433531 w 477154"/>
                  <a:gd name="connsiteY33" fmla="*/ 94448 h 220368"/>
                  <a:gd name="connsiteX34" fmla="*/ 438109 w 477154"/>
                  <a:gd name="connsiteY34" fmla="*/ 45767 h 220368"/>
                  <a:gd name="connsiteX35" fmla="*/ 438109 w 477154"/>
                  <a:gd name="connsiteY35" fmla="*/ 49791 h 220368"/>
                  <a:gd name="connsiteX36" fmla="*/ 472689 w 477154"/>
                  <a:gd name="connsiteY36" fmla="*/ 43689 h 220368"/>
                  <a:gd name="connsiteX37" fmla="*/ 472689 w 477154"/>
                  <a:gd name="connsiteY37" fmla="*/ 37587 h 220368"/>
                  <a:gd name="connsiteX38" fmla="*/ 438109 w 477154"/>
                  <a:gd name="connsiteY38" fmla="*/ 45723 h 220368"/>
                  <a:gd name="connsiteX39" fmla="*/ 438109 w 477154"/>
                  <a:gd name="connsiteY39" fmla="*/ 45756 h 220368"/>
                  <a:gd name="connsiteX40" fmla="*/ 380217 w 477154"/>
                  <a:gd name="connsiteY40" fmla="*/ 22647 h 220368"/>
                  <a:gd name="connsiteX41" fmla="*/ 312106 w 477154"/>
                  <a:gd name="connsiteY41" fmla="*/ 8151 h 220368"/>
                  <a:gd name="connsiteX42" fmla="*/ 303947 w 477154"/>
                  <a:gd name="connsiteY42" fmla="*/ 5774 h 220368"/>
                  <a:gd name="connsiteX43" fmla="*/ 296337 w 477154"/>
                  <a:gd name="connsiteY43" fmla="*/ 4795 h 220368"/>
                  <a:gd name="connsiteX44" fmla="*/ 295499 w 477154"/>
                  <a:gd name="connsiteY44" fmla="*/ 4617 h 220368"/>
                  <a:gd name="connsiteX45" fmla="*/ 294709 w 477154"/>
                  <a:gd name="connsiteY45" fmla="*/ 4586 h 22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7154" h="220368">
                    <a:moveTo>
                      <a:pt x="477154" y="105357"/>
                    </a:moveTo>
                    <a:lnTo>
                      <a:pt x="432007" y="137258"/>
                    </a:lnTo>
                    <a:lnTo>
                      <a:pt x="429973" y="145394"/>
                    </a:lnTo>
                    <a:lnTo>
                      <a:pt x="456417" y="125053"/>
                    </a:lnTo>
                    <a:cubicBezTo>
                      <a:pt x="457773" y="121663"/>
                      <a:pt x="475798" y="108747"/>
                      <a:pt x="477154" y="105357"/>
                    </a:cubicBezTo>
                    <a:close/>
                    <a:moveTo>
                      <a:pt x="0" y="103779"/>
                    </a:moveTo>
                    <a:cubicBezTo>
                      <a:pt x="1356" y="107169"/>
                      <a:pt x="19381" y="120085"/>
                      <a:pt x="20737" y="123475"/>
                    </a:cubicBezTo>
                    <a:lnTo>
                      <a:pt x="47181" y="143816"/>
                    </a:lnTo>
                    <a:lnTo>
                      <a:pt x="45147" y="135680"/>
                    </a:lnTo>
                    <a:close/>
                    <a:moveTo>
                      <a:pt x="259058" y="0"/>
                    </a:moveTo>
                    <a:lnTo>
                      <a:pt x="218479" y="1593"/>
                    </a:lnTo>
                    <a:lnTo>
                      <a:pt x="218096" y="1578"/>
                    </a:lnTo>
                    <a:lnTo>
                      <a:pt x="217706" y="1623"/>
                    </a:lnTo>
                    <a:lnTo>
                      <a:pt x="181655" y="3039"/>
                    </a:lnTo>
                    <a:lnTo>
                      <a:pt x="152859" y="9167"/>
                    </a:lnTo>
                    <a:lnTo>
                      <a:pt x="135542" y="11182"/>
                    </a:lnTo>
                    <a:lnTo>
                      <a:pt x="109155" y="18469"/>
                    </a:lnTo>
                    <a:lnTo>
                      <a:pt x="96937" y="21069"/>
                    </a:lnTo>
                    <a:lnTo>
                      <a:pt x="90648" y="23580"/>
                    </a:lnTo>
                    <a:lnTo>
                      <a:pt x="88245" y="24243"/>
                    </a:lnTo>
                    <a:lnTo>
                      <a:pt x="88274" y="24527"/>
                    </a:lnTo>
                    <a:lnTo>
                      <a:pt x="39045" y="44178"/>
                    </a:lnTo>
                    <a:lnTo>
                      <a:pt x="39045" y="44145"/>
                    </a:lnTo>
                    <a:lnTo>
                      <a:pt x="4465" y="36009"/>
                    </a:lnTo>
                    <a:lnTo>
                      <a:pt x="4465" y="42111"/>
                    </a:lnTo>
                    <a:lnTo>
                      <a:pt x="39045" y="48213"/>
                    </a:lnTo>
                    <a:lnTo>
                      <a:pt x="39045" y="44189"/>
                    </a:lnTo>
                    <a:lnTo>
                      <a:pt x="43623" y="92870"/>
                    </a:lnTo>
                    <a:lnTo>
                      <a:pt x="52915" y="191695"/>
                    </a:lnTo>
                    <a:cubicBezTo>
                      <a:pt x="52915" y="191695"/>
                      <a:pt x="131808" y="225405"/>
                      <a:pt x="226523" y="217625"/>
                    </a:cubicBezTo>
                    <a:lnTo>
                      <a:pt x="233616" y="216497"/>
                    </a:lnTo>
                    <a:lnTo>
                      <a:pt x="250631" y="219203"/>
                    </a:lnTo>
                    <a:cubicBezTo>
                      <a:pt x="345346" y="226983"/>
                      <a:pt x="424239" y="193273"/>
                      <a:pt x="424239" y="193273"/>
                    </a:cubicBezTo>
                    <a:lnTo>
                      <a:pt x="433531" y="94448"/>
                    </a:lnTo>
                    <a:lnTo>
                      <a:pt x="438109" y="45767"/>
                    </a:lnTo>
                    <a:lnTo>
                      <a:pt x="438109" y="49791"/>
                    </a:lnTo>
                    <a:lnTo>
                      <a:pt x="472689" y="43689"/>
                    </a:lnTo>
                    <a:lnTo>
                      <a:pt x="472689" y="37587"/>
                    </a:lnTo>
                    <a:lnTo>
                      <a:pt x="438109" y="45723"/>
                    </a:lnTo>
                    <a:lnTo>
                      <a:pt x="438109" y="45756"/>
                    </a:lnTo>
                    <a:lnTo>
                      <a:pt x="380217" y="22647"/>
                    </a:lnTo>
                    <a:lnTo>
                      <a:pt x="312106" y="8151"/>
                    </a:lnTo>
                    <a:lnTo>
                      <a:pt x="303947" y="5774"/>
                    </a:lnTo>
                    <a:lnTo>
                      <a:pt x="296337" y="4795"/>
                    </a:lnTo>
                    <a:lnTo>
                      <a:pt x="295499" y="4617"/>
                    </a:lnTo>
                    <a:lnTo>
                      <a:pt x="294709" y="4586"/>
                    </a:lnTo>
                    <a:close/>
                  </a:path>
                </a:pathLst>
              </a:custGeom>
              <a:solidFill>
                <a:srgbClr val="ED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</a:p>
            </p:txBody>
          </p:sp>
        </p:grpSp>
        <p:grpSp>
          <p:nvGrpSpPr>
            <p:cNvPr id="9797" name="组合 9796"/>
            <p:cNvGrpSpPr/>
            <p:nvPr userDrawn="1"/>
          </p:nvGrpSpPr>
          <p:grpSpPr>
            <a:xfrm>
              <a:off x="6258595" y="4430639"/>
              <a:ext cx="894015" cy="798072"/>
              <a:chOff x="6256289" y="7634575"/>
              <a:chExt cx="1208275" cy="1078607"/>
            </a:xfrm>
          </p:grpSpPr>
          <p:sp>
            <p:nvSpPr>
              <p:cNvPr id="1459" name="íS1ídê"/>
              <p:cNvSpPr/>
              <p:nvPr userDrawn="1"/>
            </p:nvSpPr>
            <p:spPr bwMode="auto">
              <a:xfrm>
                <a:off x="6643330" y="7634575"/>
                <a:ext cx="510815" cy="442052"/>
              </a:xfrm>
              <a:custGeom>
                <a:avLst/>
                <a:gdLst>
                  <a:gd name="T0" fmla="*/ 90 w 125"/>
                  <a:gd name="T1" fmla="*/ 0 h 108"/>
                  <a:gd name="T2" fmla="*/ 35 w 125"/>
                  <a:gd name="T3" fmla="*/ 0 h 108"/>
                  <a:gd name="T4" fmla="*/ 0 w 125"/>
                  <a:gd name="T5" fmla="*/ 35 h 108"/>
                  <a:gd name="T6" fmla="*/ 0 w 125"/>
                  <a:gd name="T7" fmla="*/ 73 h 108"/>
                  <a:gd name="T8" fmla="*/ 35 w 125"/>
                  <a:gd name="T9" fmla="*/ 108 h 108"/>
                  <a:gd name="T10" fmla="*/ 90 w 125"/>
                  <a:gd name="T11" fmla="*/ 108 h 108"/>
                  <a:gd name="T12" fmla="*/ 125 w 125"/>
                  <a:gd name="T13" fmla="*/ 73 h 108"/>
                  <a:gd name="T14" fmla="*/ 125 w 125"/>
                  <a:gd name="T15" fmla="*/ 35 h 108"/>
                  <a:gd name="T16" fmla="*/ 90 w 125"/>
                  <a:gd name="T17" fmla="*/ 0 h 108"/>
                  <a:gd name="T18" fmla="*/ 103 w 125"/>
                  <a:gd name="T19" fmla="*/ 73 h 108"/>
                  <a:gd name="T20" fmla="*/ 88 w 125"/>
                  <a:gd name="T21" fmla="*/ 87 h 108"/>
                  <a:gd name="T22" fmla="*/ 37 w 125"/>
                  <a:gd name="T23" fmla="*/ 87 h 108"/>
                  <a:gd name="T24" fmla="*/ 22 w 125"/>
                  <a:gd name="T25" fmla="*/ 73 h 108"/>
                  <a:gd name="T26" fmla="*/ 22 w 125"/>
                  <a:gd name="T27" fmla="*/ 36 h 108"/>
                  <a:gd name="T28" fmla="*/ 37 w 125"/>
                  <a:gd name="T29" fmla="*/ 21 h 108"/>
                  <a:gd name="T30" fmla="*/ 88 w 125"/>
                  <a:gd name="T31" fmla="*/ 21 h 108"/>
                  <a:gd name="T32" fmla="*/ 103 w 125"/>
                  <a:gd name="T33" fmla="*/ 36 h 108"/>
                  <a:gd name="T34" fmla="*/ 103 w 125"/>
                  <a:gd name="T35" fmla="*/ 7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08">
                    <a:moveTo>
                      <a:pt x="90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93"/>
                      <a:pt x="16" y="108"/>
                      <a:pt x="35" y="108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109" y="108"/>
                      <a:pt x="125" y="93"/>
                      <a:pt x="125" y="73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25" y="16"/>
                      <a:pt x="109" y="0"/>
                      <a:pt x="90" y="0"/>
                    </a:cubicBezTo>
                    <a:close/>
                    <a:moveTo>
                      <a:pt x="103" y="73"/>
                    </a:moveTo>
                    <a:cubicBezTo>
                      <a:pt x="103" y="81"/>
                      <a:pt x="97" y="87"/>
                      <a:pt x="88" y="87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28" y="87"/>
                      <a:pt x="22" y="81"/>
                      <a:pt x="22" y="73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28"/>
                      <a:pt x="28" y="21"/>
                      <a:pt x="37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97" y="21"/>
                      <a:pt x="103" y="28"/>
                      <a:pt x="103" y="36"/>
                    </a:cubicBezTo>
                    <a:lnTo>
                      <a:pt x="103" y="7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0" name="í$1idè"/>
              <p:cNvSpPr/>
              <p:nvPr userDrawn="1"/>
            </p:nvSpPr>
            <p:spPr bwMode="auto">
              <a:xfrm>
                <a:off x="6256289" y="7854619"/>
                <a:ext cx="1208275" cy="858563"/>
              </a:xfrm>
              <a:prstGeom prst="rect">
                <a:avLst/>
              </a:prstGeom>
              <a:solidFill>
                <a:srgbClr val="6A9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1" name="íṩľïḑe"/>
              <p:cNvSpPr/>
              <p:nvPr userDrawn="1"/>
            </p:nvSpPr>
            <p:spPr bwMode="auto">
              <a:xfrm>
                <a:off x="6627613" y="7854619"/>
                <a:ext cx="836951" cy="858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2" name="ïsḷïďè"/>
              <p:cNvSpPr/>
              <p:nvPr userDrawn="1"/>
            </p:nvSpPr>
            <p:spPr bwMode="auto">
              <a:xfrm>
                <a:off x="6831939" y="8058945"/>
                <a:ext cx="432228" cy="432228"/>
              </a:xfrm>
              <a:custGeom>
                <a:avLst/>
                <a:gdLst>
                  <a:gd name="T0" fmla="*/ 141 w 220"/>
                  <a:gd name="T1" fmla="*/ 81 h 220"/>
                  <a:gd name="T2" fmla="*/ 141 w 220"/>
                  <a:gd name="T3" fmla="*/ 60 h 220"/>
                  <a:gd name="T4" fmla="*/ 141 w 220"/>
                  <a:gd name="T5" fmla="*/ 54 h 220"/>
                  <a:gd name="T6" fmla="*/ 141 w 220"/>
                  <a:gd name="T7" fmla="*/ 0 h 220"/>
                  <a:gd name="T8" fmla="*/ 81 w 220"/>
                  <a:gd name="T9" fmla="*/ 0 h 220"/>
                  <a:gd name="T10" fmla="*/ 81 w 220"/>
                  <a:gd name="T11" fmla="*/ 81 h 220"/>
                  <a:gd name="T12" fmla="*/ 0 w 220"/>
                  <a:gd name="T13" fmla="*/ 81 h 220"/>
                  <a:gd name="T14" fmla="*/ 0 w 220"/>
                  <a:gd name="T15" fmla="*/ 141 h 220"/>
                  <a:gd name="T16" fmla="*/ 81 w 220"/>
                  <a:gd name="T17" fmla="*/ 141 h 220"/>
                  <a:gd name="T18" fmla="*/ 81 w 220"/>
                  <a:gd name="T19" fmla="*/ 220 h 220"/>
                  <a:gd name="T20" fmla="*/ 141 w 220"/>
                  <a:gd name="T21" fmla="*/ 220 h 220"/>
                  <a:gd name="T22" fmla="*/ 141 w 220"/>
                  <a:gd name="T23" fmla="*/ 141 h 220"/>
                  <a:gd name="T24" fmla="*/ 220 w 220"/>
                  <a:gd name="T25" fmla="*/ 141 h 220"/>
                  <a:gd name="T26" fmla="*/ 220 w 220"/>
                  <a:gd name="T27" fmla="*/ 81 h 220"/>
                  <a:gd name="T28" fmla="*/ 141 w 220"/>
                  <a:gd name="T29" fmla="*/ 8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0" h="220">
                    <a:moveTo>
                      <a:pt x="141" y="81"/>
                    </a:moveTo>
                    <a:lnTo>
                      <a:pt x="141" y="60"/>
                    </a:lnTo>
                    <a:lnTo>
                      <a:pt x="141" y="54"/>
                    </a:lnTo>
                    <a:lnTo>
                      <a:pt x="141" y="0"/>
                    </a:lnTo>
                    <a:lnTo>
                      <a:pt x="81" y="0"/>
                    </a:lnTo>
                    <a:lnTo>
                      <a:pt x="81" y="81"/>
                    </a:lnTo>
                    <a:lnTo>
                      <a:pt x="0" y="81"/>
                    </a:lnTo>
                    <a:lnTo>
                      <a:pt x="0" y="141"/>
                    </a:lnTo>
                    <a:lnTo>
                      <a:pt x="81" y="141"/>
                    </a:lnTo>
                    <a:lnTo>
                      <a:pt x="81" y="220"/>
                    </a:lnTo>
                    <a:lnTo>
                      <a:pt x="141" y="220"/>
                    </a:lnTo>
                    <a:lnTo>
                      <a:pt x="141" y="141"/>
                    </a:lnTo>
                    <a:lnTo>
                      <a:pt x="220" y="141"/>
                    </a:lnTo>
                    <a:lnTo>
                      <a:pt x="220" y="81"/>
                    </a:lnTo>
                    <a:lnTo>
                      <a:pt x="141" y="81"/>
                    </a:lnTo>
                    <a:close/>
                  </a:path>
                </a:pathLst>
              </a:custGeom>
              <a:solidFill>
                <a:srgbClr val="E28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3" name="îṧḻîḋé"/>
              <p:cNvSpPr/>
              <p:nvPr userDrawn="1"/>
            </p:nvSpPr>
            <p:spPr bwMode="auto">
              <a:xfrm>
                <a:off x="6431145" y="7854619"/>
                <a:ext cx="11788" cy="858563"/>
              </a:xfrm>
              <a:prstGeom prst="rect">
                <a:avLst/>
              </a:prstGeom>
              <a:solidFill>
                <a:srgbClr val="355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9801" name="副标题 9800"/>
          <p:cNvSpPr>
            <a:spLocks noGrp="1"/>
          </p:cNvSpPr>
          <p:nvPr userDrawn="1">
            <p:ph type="subTitle" idx="1"/>
          </p:nvPr>
        </p:nvSpPr>
        <p:spPr>
          <a:xfrm>
            <a:off x="673099" y="4073122"/>
            <a:ext cx="7048501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673099" y="842645"/>
            <a:ext cx="7048501" cy="324762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临终护理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4953592"/>
            <a:ext cx="704850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249863"/>
            <a:ext cx="704850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 rot="1595373">
            <a:off x="9045347" y="5286595"/>
            <a:ext cx="469567" cy="457100"/>
            <a:chOff x="-1812254" y="6851105"/>
            <a:chExt cx="896938" cy="873125"/>
          </a:xfrm>
        </p:grpSpPr>
        <p:sp>
          <p:nvSpPr>
            <p:cNvPr id="260" name="îSḻíďè"/>
            <p:cNvSpPr/>
            <p:nvPr/>
          </p:nvSpPr>
          <p:spPr bwMode="auto">
            <a:xfrm>
              <a:off x="-1243929" y="6892380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1" name="î$ľîdè"/>
            <p:cNvSpPr/>
            <p:nvPr/>
          </p:nvSpPr>
          <p:spPr bwMode="auto">
            <a:xfrm>
              <a:off x="-1353466" y="6982867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2" name="íṥḻîḍè"/>
            <p:cNvSpPr/>
            <p:nvPr/>
          </p:nvSpPr>
          <p:spPr bwMode="auto">
            <a:xfrm>
              <a:off x="-1678904" y="7311480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3" name="îṣļîḓé"/>
            <p:cNvSpPr/>
            <p:nvPr/>
          </p:nvSpPr>
          <p:spPr bwMode="auto">
            <a:xfrm>
              <a:off x="-1782091" y="7397205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4" name="ïṣ1ïďè"/>
            <p:cNvSpPr/>
            <p:nvPr/>
          </p:nvSpPr>
          <p:spPr bwMode="auto">
            <a:xfrm>
              <a:off x="-1636041" y="6851105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5" name="išḻíḍe"/>
            <p:cNvSpPr/>
            <p:nvPr/>
          </p:nvSpPr>
          <p:spPr bwMode="auto">
            <a:xfrm>
              <a:off x="-1812254" y="7024142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9570348">
            <a:off x="10929461" y="5739578"/>
            <a:ext cx="901570" cy="290187"/>
            <a:chOff x="4917339" y="7454899"/>
            <a:chExt cx="1816610" cy="584710"/>
          </a:xfrm>
          <a:solidFill>
            <a:schemeClr val="bg1">
              <a:lumMod val="95000"/>
            </a:schemeClr>
          </a:solidFill>
        </p:grpSpPr>
        <p:grpSp>
          <p:nvGrpSpPr>
            <p:cNvPr id="6" name="组合 5"/>
            <p:cNvGrpSpPr/>
            <p:nvPr userDrawn="1"/>
          </p:nvGrpSpPr>
          <p:grpSpPr>
            <a:xfrm>
              <a:off x="4917339" y="7454899"/>
              <a:ext cx="1816610" cy="127510"/>
              <a:chOff x="4937976" y="7454899"/>
              <a:chExt cx="1816610" cy="127510"/>
            </a:xfrm>
            <a:grpFill/>
          </p:grpSpPr>
          <p:sp>
            <p:nvSpPr>
              <p:cNvPr id="5" name="íşļïḋè"/>
              <p:cNvSpPr/>
              <p:nvPr userDrawn="1"/>
            </p:nvSpPr>
            <p:spPr>
              <a:xfrm>
                <a:off x="49379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ïś1íḑè"/>
              <p:cNvSpPr/>
              <p:nvPr userDrawn="1"/>
            </p:nvSpPr>
            <p:spPr>
              <a:xfrm>
                <a:off x="54205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1" name="íšlídé"/>
              <p:cNvSpPr/>
              <p:nvPr userDrawn="1"/>
            </p:nvSpPr>
            <p:spPr>
              <a:xfrm>
                <a:off x="56618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isľíḍè"/>
              <p:cNvSpPr/>
              <p:nvPr userDrawn="1"/>
            </p:nvSpPr>
            <p:spPr>
              <a:xfrm>
                <a:off x="59031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" name="íŝliḑè"/>
              <p:cNvSpPr/>
              <p:nvPr userDrawn="1"/>
            </p:nvSpPr>
            <p:spPr>
              <a:xfrm>
                <a:off x="61444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" name="íṧ1ïḋé"/>
              <p:cNvSpPr/>
              <p:nvPr userDrawn="1"/>
            </p:nvSpPr>
            <p:spPr>
              <a:xfrm>
                <a:off x="66270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7" name="组合 276"/>
            <p:cNvGrpSpPr/>
            <p:nvPr userDrawn="1"/>
          </p:nvGrpSpPr>
          <p:grpSpPr>
            <a:xfrm>
              <a:off x="4917339" y="7683499"/>
              <a:ext cx="1816610" cy="127510"/>
              <a:chOff x="4937976" y="7454899"/>
              <a:chExt cx="1816610" cy="127510"/>
            </a:xfrm>
            <a:grpFill/>
          </p:grpSpPr>
          <p:sp>
            <p:nvSpPr>
              <p:cNvPr id="278" name="ïŝliḓè"/>
              <p:cNvSpPr/>
              <p:nvPr userDrawn="1"/>
            </p:nvSpPr>
            <p:spPr>
              <a:xfrm>
                <a:off x="49379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íṩ1îḑe"/>
              <p:cNvSpPr/>
              <p:nvPr userDrawn="1"/>
            </p:nvSpPr>
            <p:spPr>
              <a:xfrm>
                <a:off x="51792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iŝḻíḍè"/>
              <p:cNvSpPr/>
              <p:nvPr userDrawn="1"/>
            </p:nvSpPr>
            <p:spPr>
              <a:xfrm>
                <a:off x="54205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îSļiḑé"/>
              <p:cNvSpPr/>
              <p:nvPr userDrawn="1"/>
            </p:nvSpPr>
            <p:spPr>
              <a:xfrm>
                <a:off x="56618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iŝḷïdé"/>
              <p:cNvSpPr/>
              <p:nvPr userDrawn="1"/>
            </p:nvSpPr>
            <p:spPr>
              <a:xfrm>
                <a:off x="61444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iṩḷïḑè"/>
              <p:cNvSpPr/>
              <p:nvPr userDrawn="1"/>
            </p:nvSpPr>
            <p:spPr>
              <a:xfrm>
                <a:off x="63857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" name="íSlïďê"/>
              <p:cNvSpPr/>
              <p:nvPr userDrawn="1"/>
            </p:nvSpPr>
            <p:spPr>
              <a:xfrm>
                <a:off x="66270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 userDrawn="1"/>
          </p:nvGrpSpPr>
          <p:grpSpPr>
            <a:xfrm>
              <a:off x="5158639" y="7912099"/>
              <a:ext cx="1334010" cy="127510"/>
              <a:chOff x="5179276" y="7454899"/>
              <a:chExt cx="1334010" cy="127510"/>
            </a:xfrm>
            <a:grpFill/>
          </p:grpSpPr>
          <p:sp>
            <p:nvSpPr>
              <p:cNvPr id="288" name="íṣ1ídê"/>
              <p:cNvSpPr/>
              <p:nvPr userDrawn="1"/>
            </p:nvSpPr>
            <p:spPr>
              <a:xfrm>
                <a:off x="51792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íSľïḋe"/>
              <p:cNvSpPr/>
              <p:nvPr userDrawn="1"/>
            </p:nvSpPr>
            <p:spPr>
              <a:xfrm>
                <a:off x="56618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1" name="iŝ1ïḓe"/>
              <p:cNvSpPr/>
              <p:nvPr userDrawn="1"/>
            </p:nvSpPr>
            <p:spPr>
              <a:xfrm>
                <a:off x="59031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2" name="îŝľíḍe"/>
              <p:cNvSpPr/>
              <p:nvPr userDrawn="1"/>
            </p:nvSpPr>
            <p:spPr>
              <a:xfrm>
                <a:off x="61444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3" name="íś1îďè"/>
              <p:cNvSpPr/>
              <p:nvPr userDrawn="1"/>
            </p:nvSpPr>
            <p:spPr>
              <a:xfrm>
                <a:off x="63857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4070967" y="2369431"/>
            <a:ext cx="4765674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504643" y="3478141"/>
            <a:ext cx="4765674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sp>
        <p:nvSpPr>
          <p:cNvPr id="195" name="ïśḻïḓè"/>
          <p:cNvSpPr/>
          <p:nvPr userDrawn="1"/>
        </p:nvSpPr>
        <p:spPr>
          <a:xfrm rot="16200000">
            <a:off x="9824006" y="13293"/>
            <a:ext cx="2560825" cy="2382983"/>
          </a:xfrm>
          <a:custGeom>
            <a:avLst/>
            <a:gdLst>
              <a:gd name="connsiteX0" fmla="*/ 4228076 w 4848649"/>
              <a:gd name="connsiteY0" fmla="*/ 0 h 4511923"/>
              <a:gd name="connsiteX1" fmla="*/ 4660372 w 4848649"/>
              <a:gd name="connsiteY1" fmla="*/ 21829 h 4511923"/>
              <a:gd name="connsiteX2" fmla="*/ 4848649 w 4848649"/>
              <a:gd name="connsiteY2" fmla="*/ 45754 h 4511923"/>
              <a:gd name="connsiteX3" fmla="*/ 4848649 w 4848649"/>
              <a:gd name="connsiteY3" fmla="*/ 4511923 h 4511923"/>
              <a:gd name="connsiteX4" fmla="*/ 10541 w 4848649"/>
              <a:gd name="connsiteY4" fmla="*/ 4511923 h 4511923"/>
              <a:gd name="connsiteX5" fmla="*/ 5502 w 4848649"/>
              <a:gd name="connsiteY5" fmla="*/ 4445653 h 4511923"/>
              <a:gd name="connsiteX6" fmla="*/ 0 w 4848649"/>
              <a:gd name="connsiteY6" fmla="*/ 4228076 h 4511923"/>
              <a:gd name="connsiteX7" fmla="*/ 4228076 w 4848649"/>
              <a:gd name="connsiteY7" fmla="*/ 0 h 451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8649" h="4511923">
                <a:moveTo>
                  <a:pt x="4228076" y="0"/>
                </a:moveTo>
                <a:cubicBezTo>
                  <a:pt x="4374020" y="0"/>
                  <a:pt x="4518237" y="7395"/>
                  <a:pt x="4660372" y="21829"/>
                </a:cubicBezTo>
                <a:lnTo>
                  <a:pt x="4848649" y="45754"/>
                </a:lnTo>
                <a:lnTo>
                  <a:pt x="4848649" y="4511923"/>
                </a:lnTo>
                <a:lnTo>
                  <a:pt x="10541" y="4511923"/>
                </a:lnTo>
                <a:lnTo>
                  <a:pt x="5502" y="4445653"/>
                </a:lnTo>
                <a:cubicBezTo>
                  <a:pt x="1849" y="4373588"/>
                  <a:pt x="0" y="4301048"/>
                  <a:pt x="0" y="4228076"/>
                </a:cubicBezTo>
                <a:cubicBezTo>
                  <a:pt x="0" y="1892974"/>
                  <a:pt x="1892974" y="0"/>
                  <a:pt x="4228076" y="0"/>
                </a:cubicBezTo>
                <a:close/>
              </a:path>
            </a:pathLst>
          </a:custGeom>
          <a:gradFill flip="none" rotWithShape="1">
            <a:gsLst>
              <a:gs pos="84000">
                <a:schemeClr val="accent1">
                  <a:lumMod val="50000"/>
                </a:schemeClr>
              </a:gs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6" name="îṧļíďé"/>
          <p:cNvSpPr/>
          <p:nvPr userDrawn="1"/>
        </p:nvSpPr>
        <p:spPr>
          <a:xfrm>
            <a:off x="-117988" y="3142860"/>
            <a:ext cx="3546988" cy="3862625"/>
          </a:xfrm>
          <a:custGeom>
            <a:avLst/>
            <a:gdLst>
              <a:gd name="connsiteX0" fmla="*/ 1076443 w 3289707"/>
              <a:gd name="connsiteY0" fmla="*/ 0 h 3582449"/>
              <a:gd name="connsiteX1" fmla="*/ 3289707 w 3289707"/>
              <a:gd name="connsiteY1" fmla="*/ 2213264 h 3582449"/>
              <a:gd name="connsiteX2" fmla="*/ 2911716 w 3289707"/>
              <a:gd name="connsiteY2" fmla="*/ 3450721 h 3582449"/>
              <a:gd name="connsiteX3" fmla="*/ 2813212 w 3289707"/>
              <a:gd name="connsiteY3" fmla="*/ 3582449 h 3582449"/>
              <a:gd name="connsiteX4" fmla="*/ 0 w 3289707"/>
              <a:gd name="connsiteY4" fmla="*/ 3582449 h 3582449"/>
              <a:gd name="connsiteX5" fmla="*/ 0 w 3289707"/>
              <a:gd name="connsiteY5" fmla="*/ 280173 h 3582449"/>
              <a:gd name="connsiteX6" fmla="*/ 21470 w 3289707"/>
              <a:gd name="connsiteY6" fmla="*/ 267129 h 3582449"/>
              <a:gd name="connsiteX7" fmla="*/ 1076443 w 3289707"/>
              <a:gd name="connsiteY7" fmla="*/ 0 h 358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9707" h="3582449">
                <a:moveTo>
                  <a:pt x="1076443" y="0"/>
                </a:moveTo>
                <a:cubicBezTo>
                  <a:pt x="2298795" y="0"/>
                  <a:pt x="3289707" y="990912"/>
                  <a:pt x="3289707" y="2213264"/>
                </a:cubicBezTo>
                <a:cubicBezTo>
                  <a:pt x="3289707" y="2671646"/>
                  <a:pt x="3150360" y="3097482"/>
                  <a:pt x="2911716" y="3450721"/>
                </a:cubicBezTo>
                <a:lnTo>
                  <a:pt x="2813212" y="3582449"/>
                </a:lnTo>
                <a:lnTo>
                  <a:pt x="0" y="3582449"/>
                </a:lnTo>
                <a:lnTo>
                  <a:pt x="0" y="280173"/>
                </a:lnTo>
                <a:lnTo>
                  <a:pt x="21470" y="267129"/>
                </a:lnTo>
                <a:cubicBezTo>
                  <a:pt x="335075" y="96769"/>
                  <a:pt x="694458" y="0"/>
                  <a:pt x="1076443" y="0"/>
                </a:cubicBezTo>
                <a:close/>
              </a:path>
            </a:pathLst>
          </a:custGeom>
          <a:gradFill flip="none" rotWithShape="1">
            <a:gsLst>
              <a:gs pos="84000">
                <a:schemeClr val="accent1">
                  <a:lumMod val="50000"/>
                </a:schemeClr>
              </a:gs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00" name="íŝḷídê"/>
          <p:cNvSpPr/>
          <p:nvPr userDrawn="1"/>
        </p:nvSpPr>
        <p:spPr>
          <a:xfrm>
            <a:off x="1670901" y="-137974"/>
            <a:ext cx="2774756" cy="1205928"/>
          </a:xfrm>
          <a:custGeom>
            <a:avLst/>
            <a:gdLst>
              <a:gd name="connsiteX0" fmla="*/ 0 w 2774756"/>
              <a:gd name="connsiteY0" fmla="*/ 0 h 1205928"/>
              <a:gd name="connsiteX1" fmla="*/ 2774756 w 2774756"/>
              <a:gd name="connsiteY1" fmla="*/ 0 h 1205928"/>
              <a:gd name="connsiteX2" fmla="*/ 2761652 w 2774756"/>
              <a:gd name="connsiteY2" fmla="*/ 85863 h 1205928"/>
              <a:gd name="connsiteX3" fmla="*/ 1387378 w 2774756"/>
              <a:gd name="connsiteY3" fmla="*/ 1205928 h 1205928"/>
              <a:gd name="connsiteX4" fmla="*/ 13105 w 2774756"/>
              <a:gd name="connsiteY4" fmla="*/ 85863 h 120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756" h="1205928">
                <a:moveTo>
                  <a:pt x="0" y="0"/>
                </a:moveTo>
                <a:lnTo>
                  <a:pt x="2774756" y="0"/>
                </a:lnTo>
                <a:lnTo>
                  <a:pt x="2761652" y="85863"/>
                </a:lnTo>
                <a:cubicBezTo>
                  <a:pt x="2630849" y="725083"/>
                  <a:pt x="2065267" y="1205928"/>
                  <a:pt x="1387378" y="1205928"/>
                </a:cubicBezTo>
                <a:cubicBezTo>
                  <a:pt x="709489" y="1205928"/>
                  <a:pt x="143908" y="725083"/>
                  <a:pt x="13105" y="85863"/>
                </a:cubicBezTo>
                <a:close/>
              </a:path>
            </a:pathLst>
          </a:custGeom>
          <a:gradFill flip="none" rotWithShape="1">
            <a:gsLst>
              <a:gs pos="84000">
                <a:schemeClr val="accent1">
                  <a:lumMod val="50000"/>
                </a:schemeClr>
              </a:gs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01" name="ï$ľïḑê"/>
          <p:cNvSpPr/>
          <p:nvPr userDrawn="1"/>
        </p:nvSpPr>
        <p:spPr>
          <a:xfrm flipV="1">
            <a:off x="8698139" y="6302808"/>
            <a:ext cx="1571062" cy="682794"/>
          </a:xfrm>
          <a:custGeom>
            <a:avLst/>
            <a:gdLst>
              <a:gd name="connsiteX0" fmla="*/ 0 w 2774756"/>
              <a:gd name="connsiteY0" fmla="*/ 0 h 1205928"/>
              <a:gd name="connsiteX1" fmla="*/ 2774756 w 2774756"/>
              <a:gd name="connsiteY1" fmla="*/ 0 h 1205928"/>
              <a:gd name="connsiteX2" fmla="*/ 2761652 w 2774756"/>
              <a:gd name="connsiteY2" fmla="*/ 85863 h 1205928"/>
              <a:gd name="connsiteX3" fmla="*/ 1387378 w 2774756"/>
              <a:gd name="connsiteY3" fmla="*/ 1205928 h 1205928"/>
              <a:gd name="connsiteX4" fmla="*/ 13105 w 2774756"/>
              <a:gd name="connsiteY4" fmla="*/ 85863 h 120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756" h="1205928">
                <a:moveTo>
                  <a:pt x="0" y="0"/>
                </a:moveTo>
                <a:lnTo>
                  <a:pt x="2774756" y="0"/>
                </a:lnTo>
                <a:lnTo>
                  <a:pt x="2761652" y="85863"/>
                </a:lnTo>
                <a:cubicBezTo>
                  <a:pt x="2630849" y="725083"/>
                  <a:pt x="2065267" y="1205928"/>
                  <a:pt x="1387378" y="1205928"/>
                </a:cubicBezTo>
                <a:cubicBezTo>
                  <a:pt x="709489" y="1205928"/>
                  <a:pt x="143908" y="725083"/>
                  <a:pt x="13105" y="85863"/>
                </a:cubicBezTo>
                <a:close/>
              </a:path>
            </a:pathLst>
          </a:custGeom>
          <a:gradFill flip="none" rotWithShape="1">
            <a:gsLst>
              <a:gs pos="84000">
                <a:schemeClr val="accent1">
                  <a:lumMod val="50000"/>
                </a:schemeClr>
              </a:gs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ṧ1îďê"/>
          <p:cNvSpPr/>
          <p:nvPr userDrawn="1"/>
        </p:nvSpPr>
        <p:spPr>
          <a:xfrm flipH="1">
            <a:off x="0" y="1"/>
            <a:ext cx="12192000" cy="6857999"/>
          </a:xfrm>
          <a:prstGeom prst="hexagon">
            <a:avLst>
              <a:gd name="adj" fmla="val 0"/>
              <a:gd name="vf" fmla="val 115470"/>
            </a:avLst>
          </a:prstGeom>
          <a:gradFill flip="none" rotWithShape="1">
            <a:gsLst>
              <a:gs pos="84000">
                <a:schemeClr val="accent1">
                  <a:lumMod val="50000"/>
                </a:schemeClr>
              </a:gs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íşļïḍe"/>
          <p:cNvSpPr/>
          <p:nvPr userDrawn="1"/>
        </p:nvSpPr>
        <p:spPr>
          <a:xfrm rot="900000" flipH="1">
            <a:off x="6204249" y="5400488"/>
            <a:ext cx="532712" cy="532712"/>
          </a:xfrm>
          <a:prstGeom prst="diamond">
            <a:avLst/>
          </a:prstGeom>
          <a:solidFill>
            <a:schemeClr val="accent2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íṡlîḓê"/>
          <p:cNvSpPr/>
          <p:nvPr userDrawn="1"/>
        </p:nvSpPr>
        <p:spPr>
          <a:xfrm rot="9817828" flipH="1" flipV="1">
            <a:off x="5629134" y="5591141"/>
            <a:ext cx="326049" cy="326049"/>
          </a:xfrm>
          <a:prstGeom prst="diamond">
            <a:avLst/>
          </a:prstGeom>
          <a:solidFill>
            <a:schemeClr val="accent2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iṣliḋe"/>
          <p:cNvSpPr/>
          <p:nvPr userDrawn="1"/>
        </p:nvSpPr>
        <p:spPr>
          <a:xfrm flipH="1">
            <a:off x="1" y="2188885"/>
            <a:ext cx="5017571" cy="4669115"/>
          </a:xfrm>
          <a:custGeom>
            <a:avLst/>
            <a:gdLst>
              <a:gd name="connsiteX0" fmla="*/ 4228076 w 4848649"/>
              <a:gd name="connsiteY0" fmla="*/ 0 h 4511923"/>
              <a:gd name="connsiteX1" fmla="*/ 4660372 w 4848649"/>
              <a:gd name="connsiteY1" fmla="*/ 21829 h 4511923"/>
              <a:gd name="connsiteX2" fmla="*/ 4848649 w 4848649"/>
              <a:gd name="connsiteY2" fmla="*/ 45754 h 4511923"/>
              <a:gd name="connsiteX3" fmla="*/ 4848649 w 4848649"/>
              <a:gd name="connsiteY3" fmla="*/ 4511923 h 4511923"/>
              <a:gd name="connsiteX4" fmla="*/ 10541 w 4848649"/>
              <a:gd name="connsiteY4" fmla="*/ 4511923 h 4511923"/>
              <a:gd name="connsiteX5" fmla="*/ 5502 w 4848649"/>
              <a:gd name="connsiteY5" fmla="*/ 4445653 h 4511923"/>
              <a:gd name="connsiteX6" fmla="*/ 0 w 4848649"/>
              <a:gd name="connsiteY6" fmla="*/ 4228076 h 4511923"/>
              <a:gd name="connsiteX7" fmla="*/ 4228076 w 4848649"/>
              <a:gd name="connsiteY7" fmla="*/ 0 h 451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8649" h="4511923">
                <a:moveTo>
                  <a:pt x="4228076" y="0"/>
                </a:moveTo>
                <a:cubicBezTo>
                  <a:pt x="4374020" y="0"/>
                  <a:pt x="4518237" y="7395"/>
                  <a:pt x="4660372" y="21829"/>
                </a:cubicBezTo>
                <a:lnTo>
                  <a:pt x="4848649" y="45754"/>
                </a:lnTo>
                <a:lnTo>
                  <a:pt x="4848649" y="4511923"/>
                </a:lnTo>
                <a:lnTo>
                  <a:pt x="10541" y="4511923"/>
                </a:lnTo>
                <a:lnTo>
                  <a:pt x="5502" y="4445653"/>
                </a:lnTo>
                <a:cubicBezTo>
                  <a:pt x="1849" y="4373588"/>
                  <a:pt x="0" y="4301048"/>
                  <a:pt x="0" y="4228076"/>
                </a:cubicBezTo>
                <a:cubicBezTo>
                  <a:pt x="0" y="1892974"/>
                  <a:pt x="1892974" y="0"/>
                  <a:pt x="42280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îş1iďê"/>
          <p:cNvSpPr/>
          <p:nvPr userDrawn="1"/>
        </p:nvSpPr>
        <p:spPr>
          <a:xfrm rot="9817828" flipH="1" flipV="1">
            <a:off x="6827429" y="2415905"/>
            <a:ext cx="253676" cy="253676"/>
          </a:xfrm>
          <a:prstGeom prst="diamond">
            <a:avLst/>
          </a:prstGeom>
          <a:solidFill>
            <a:schemeClr val="accent2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2097038" y="1471183"/>
            <a:ext cx="1278740" cy="722430"/>
            <a:chOff x="4793243" y="8813240"/>
            <a:chExt cx="1950923" cy="1102183"/>
          </a:xfrm>
        </p:grpSpPr>
        <p:sp>
          <p:nvSpPr>
            <p:cNvPr id="112" name="îš1iḓè"/>
            <p:cNvSpPr/>
            <p:nvPr userDrawn="1"/>
          </p:nvSpPr>
          <p:spPr bwMode="auto">
            <a:xfrm>
              <a:off x="5724499" y="9078472"/>
              <a:ext cx="1019667" cy="836951"/>
            </a:xfrm>
            <a:custGeom>
              <a:avLst/>
              <a:gdLst>
                <a:gd name="T0" fmla="*/ 43 w 250"/>
                <a:gd name="T1" fmla="*/ 1 h 205"/>
                <a:gd name="T2" fmla="*/ 215 w 250"/>
                <a:gd name="T3" fmla="*/ 10 h 205"/>
                <a:gd name="T4" fmla="*/ 249 w 250"/>
                <a:gd name="T5" fmla="*/ 47 h 205"/>
                <a:gd name="T6" fmla="*/ 245 w 250"/>
                <a:gd name="T7" fmla="*/ 131 h 205"/>
                <a:gd name="T8" fmla="*/ 208 w 250"/>
                <a:gd name="T9" fmla="*/ 165 h 205"/>
                <a:gd name="T10" fmla="*/ 206 w 250"/>
                <a:gd name="T11" fmla="*/ 205 h 205"/>
                <a:gd name="T12" fmla="*/ 168 w 250"/>
                <a:gd name="T13" fmla="*/ 163 h 205"/>
                <a:gd name="T14" fmla="*/ 35 w 250"/>
                <a:gd name="T15" fmla="*/ 156 h 205"/>
                <a:gd name="T16" fmla="*/ 1 w 250"/>
                <a:gd name="T17" fmla="*/ 119 h 205"/>
                <a:gd name="T18" fmla="*/ 5 w 250"/>
                <a:gd name="T19" fmla="*/ 35 h 205"/>
                <a:gd name="T20" fmla="*/ 43 w 250"/>
                <a:gd name="T21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205">
                  <a:moveTo>
                    <a:pt x="43" y="1"/>
                  </a:moveTo>
                  <a:cubicBezTo>
                    <a:pt x="215" y="10"/>
                    <a:pt x="215" y="10"/>
                    <a:pt x="215" y="10"/>
                  </a:cubicBezTo>
                  <a:cubicBezTo>
                    <a:pt x="235" y="11"/>
                    <a:pt x="250" y="27"/>
                    <a:pt x="249" y="47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51"/>
                    <a:pt x="228" y="166"/>
                    <a:pt x="208" y="16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15" y="155"/>
                    <a:pt x="0" y="138"/>
                    <a:pt x="1" y="119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15"/>
                    <a:pt x="23" y="0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iṩḷíḍê"/>
            <p:cNvSpPr/>
            <p:nvPr userDrawn="1"/>
          </p:nvSpPr>
          <p:spPr bwMode="auto">
            <a:xfrm>
              <a:off x="6398382" y="9347631"/>
              <a:ext cx="174857" cy="180750"/>
            </a:xfrm>
            <a:custGeom>
              <a:avLst/>
              <a:gdLst>
                <a:gd name="T0" fmla="*/ 1 w 43"/>
                <a:gd name="T1" fmla="*/ 20 h 44"/>
                <a:gd name="T2" fmla="*/ 20 w 43"/>
                <a:gd name="T3" fmla="*/ 43 h 44"/>
                <a:gd name="T4" fmla="*/ 42 w 43"/>
                <a:gd name="T5" fmla="*/ 24 h 44"/>
                <a:gd name="T6" fmla="*/ 24 w 43"/>
                <a:gd name="T7" fmla="*/ 1 h 44"/>
                <a:gd name="T8" fmla="*/ 1 w 43"/>
                <a:gd name="T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1" y="20"/>
                  </a:moveTo>
                  <a:cubicBezTo>
                    <a:pt x="0" y="32"/>
                    <a:pt x="9" y="42"/>
                    <a:pt x="20" y="43"/>
                  </a:cubicBezTo>
                  <a:cubicBezTo>
                    <a:pt x="31" y="44"/>
                    <a:pt x="41" y="35"/>
                    <a:pt x="42" y="24"/>
                  </a:cubicBezTo>
                  <a:cubicBezTo>
                    <a:pt x="43" y="12"/>
                    <a:pt x="35" y="2"/>
                    <a:pt x="24" y="1"/>
                  </a:cubicBezTo>
                  <a:cubicBezTo>
                    <a:pt x="12" y="0"/>
                    <a:pt x="2" y="9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íŝľíde"/>
            <p:cNvSpPr/>
            <p:nvPr userDrawn="1"/>
          </p:nvSpPr>
          <p:spPr bwMode="auto">
            <a:xfrm>
              <a:off x="6152798" y="9335843"/>
              <a:ext cx="174857" cy="180750"/>
            </a:xfrm>
            <a:custGeom>
              <a:avLst/>
              <a:gdLst>
                <a:gd name="T0" fmla="*/ 1 w 43"/>
                <a:gd name="T1" fmla="*/ 20 h 44"/>
                <a:gd name="T2" fmla="*/ 20 w 43"/>
                <a:gd name="T3" fmla="*/ 43 h 44"/>
                <a:gd name="T4" fmla="*/ 42 w 43"/>
                <a:gd name="T5" fmla="*/ 24 h 44"/>
                <a:gd name="T6" fmla="*/ 23 w 43"/>
                <a:gd name="T7" fmla="*/ 1 h 44"/>
                <a:gd name="T8" fmla="*/ 1 w 43"/>
                <a:gd name="T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1" y="20"/>
                  </a:moveTo>
                  <a:cubicBezTo>
                    <a:pt x="0" y="31"/>
                    <a:pt x="8" y="42"/>
                    <a:pt x="20" y="43"/>
                  </a:cubicBezTo>
                  <a:cubicBezTo>
                    <a:pt x="31" y="44"/>
                    <a:pt x="41" y="35"/>
                    <a:pt x="42" y="24"/>
                  </a:cubicBezTo>
                  <a:cubicBezTo>
                    <a:pt x="43" y="12"/>
                    <a:pt x="35" y="2"/>
                    <a:pt x="23" y="1"/>
                  </a:cubicBezTo>
                  <a:cubicBezTo>
                    <a:pt x="12" y="0"/>
                    <a:pt x="2" y="9"/>
                    <a:pt x="1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ïṧļiḋè"/>
            <p:cNvSpPr/>
            <p:nvPr userDrawn="1"/>
          </p:nvSpPr>
          <p:spPr bwMode="auto">
            <a:xfrm>
              <a:off x="5907213" y="9327985"/>
              <a:ext cx="176821" cy="174857"/>
            </a:xfrm>
            <a:custGeom>
              <a:avLst/>
              <a:gdLst>
                <a:gd name="T0" fmla="*/ 1 w 43"/>
                <a:gd name="T1" fmla="*/ 20 h 43"/>
                <a:gd name="T2" fmla="*/ 20 w 43"/>
                <a:gd name="T3" fmla="*/ 42 h 43"/>
                <a:gd name="T4" fmla="*/ 42 w 43"/>
                <a:gd name="T5" fmla="*/ 24 h 43"/>
                <a:gd name="T6" fmla="*/ 23 w 43"/>
                <a:gd name="T7" fmla="*/ 1 h 43"/>
                <a:gd name="T8" fmla="*/ 1 w 43"/>
                <a:gd name="T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" y="20"/>
                  </a:moveTo>
                  <a:cubicBezTo>
                    <a:pt x="0" y="31"/>
                    <a:pt x="8" y="41"/>
                    <a:pt x="20" y="42"/>
                  </a:cubicBezTo>
                  <a:cubicBezTo>
                    <a:pt x="31" y="43"/>
                    <a:pt x="41" y="35"/>
                    <a:pt x="42" y="24"/>
                  </a:cubicBezTo>
                  <a:cubicBezTo>
                    <a:pt x="43" y="12"/>
                    <a:pt x="35" y="2"/>
                    <a:pt x="23" y="1"/>
                  </a:cubicBezTo>
                  <a:cubicBezTo>
                    <a:pt x="12" y="0"/>
                    <a:pt x="2" y="9"/>
                    <a:pt x="1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išļïďê"/>
            <p:cNvSpPr/>
            <p:nvPr userDrawn="1"/>
          </p:nvSpPr>
          <p:spPr bwMode="auto">
            <a:xfrm>
              <a:off x="4801102" y="9062754"/>
              <a:ext cx="110022" cy="106092"/>
            </a:xfrm>
            <a:custGeom>
              <a:avLst/>
              <a:gdLst>
                <a:gd name="T0" fmla="*/ 14 w 27"/>
                <a:gd name="T1" fmla="*/ 26 h 26"/>
                <a:gd name="T2" fmla="*/ 9 w 27"/>
                <a:gd name="T3" fmla="*/ 26 h 26"/>
                <a:gd name="T4" fmla="*/ 7 w 27"/>
                <a:gd name="T5" fmla="*/ 25 h 26"/>
                <a:gd name="T6" fmla="*/ 6 w 27"/>
                <a:gd name="T7" fmla="*/ 24 h 26"/>
                <a:gd name="T8" fmla="*/ 4 w 27"/>
                <a:gd name="T9" fmla="*/ 6 h 26"/>
                <a:gd name="T10" fmla="*/ 21 w 27"/>
                <a:gd name="T11" fmla="*/ 4 h 26"/>
                <a:gd name="T12" fmla="*/ 23 w 27"/>
                <a:gd name="T13" fmla="*/ 22 h 26"/>
                <a:gd name="T14" fmla="*/ 18 w 27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12" y="26"/>
                    <a:pt x="11" y="26"/>
                    <a:pt x="9" y="26"/>
                  </a:cubicBezTo>
                  <a:cubicBezTo>
                    <a:pt x="9" y="25"/>
                    <a:pt x="8" y="25"/>
                    <a:pt x="7" y="25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0" y="19"/>
                    <a:pt x="0" y="12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7" y="9"/>
                    <a:pt x="27" y="17"/>
                    <a:pt x="23" y="22"/>
                  </a:cubicBezTo>
                  <a:cubicBezTo>
                    <a:pt x="22" y="23"/>
                    <a:pt x="20" y="25"/>
                    <a:pt x="18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îṡḻïḋè"/>
            <p:cNvSpPr/>
            <p:nvPr userDrawn="1"/>
          </p:nvSpPr>
          <p:spPr bwMode="auto">
            <a:xfrm>
              <a:off x="4793243" y="9054895"/>
              <a:ext cx="121810" cy="121810"/>
            </a:xfrm>
            <a:custGeom>
              <a:avLst/>
              <a:gdLst>
                <a:gd name="T0" fmla="*/ 16 w 30"/>
                <a:gd name="T1" fmla="*/ 30 h 30"/>
                <a:gd name="T2" fmla="*/ 11 w 30"/>
                <a:gd name="T3" fmla="*/ 29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7 h 30"/>
                <a:gd name="T10" fmla="*/ 24 w 30"/>
                <a:gd name="T11" fmla="*/ 5 h 30"/>
                <a:gd name="T12" fmla="*/ 29 w 30"/>
                <a:gd name="T13" fmla="*/ 15 h 30"/>
                <a:gd name="T14" fmla="*/ 26 w 30"/>
                <a:gd name="T15" fmla="*/ 25 h 30"/>
                <a:gd name="T16" fmla="*/ 21 w 30"/>
                <a:gd name="T17" fmla="*/ 29 h 30"/>
                <a:gd name="T18" fmla="*/ 19 w 30"/>
                <a:gd name="T19" fmla="*/ 28 h 30"/>
                <a:gd name="T20" fmla="*/ 20 w 30"/>
                <a:gd name="T21" fmla="*/ 26 h 30"/>
                <a:gd name="T22" fmla="*/ 24 w 30"/>
                <a:gd name="T23" fmla="*/ 23 h 30"/>
                <a:gd name="T24" fmla="*/ 26 w 30"/>
                <a:gd name="T25" fmla="*/ 15 h 30"/>
                <a:gd name="T26" fmla="*/ 22 w 30"/>
                <a:gd name="T27" fmla="*/ 8 h 30"/>
                <a:gd name="T28" fmla="*/ 14 w 30"/>
                <a:gd name="T29" fmla="*/ 5 h 30"/>
                <a:gd name="T30" fmla="*/ 7 w 30"/>
                <a:gd name="T31" fmla="*/ 9 h 30"/>
                <a:gd name="T32" fmla="*/ 5 w 30"/>
                <a:gd name="T33" fmla="*/ 17 h 30"/>
                <a:gd name="T34" fmla="*/ 9 w 30"/>
                <a:gd name="T35" fmla="*/ 24 h 30"/>
                <a:gd name="T36" fmla="*/ 10 w 30"/>
                <a:gd name="T37" fmla="*/ 25 h 30"/>
                <a:gd name="T38" fmla="*/ 12 w 30"/>
                <a:gd name="T39" fmla="*/ 26 h 30"/>
                <a:gd name="T40" fmla="*/ 16 w 30"/>
                <a:gd name="T41" fmla="*/ 27 h 30"/>
                <a:gd name="T42" fmla="*/ 17 w 30"/>
                <a:gd name="T43" fmla="*/ 28 h 30"/>
                <a:gd name="T44" fmla="*/ 16 w 30"/>
                <a:gd name="T4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cubicBezTo>
                    <a:pt x="14" y="30"/>
                    <a:pt x="12" y="30"/>
                    <a:pt x="11" y="29"/>
                  </a:cubicBezTo>
                  <a:cubicBezTo>
                    <a:pt x="10" y="29"/>
                    <a:pt x="9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8" y="0"/>
                    <a:pt x="24" y="5"/>
                  </a:cubicBezTo>
                  <a:cubicBezTo>
                    <a:pt x="27" y="8"/>
                    <a:pt x="29" y="11"/>
                    <a:pt x="29" y="15"/>
                  </a:cubicBezTo>
                  <a:cubicBezTo>
                    <a:pt x="30" y="18"/>
                    <a:pt x="29" y="22"/>
                    <a:pt x="26" y="25"/>
                  </a:cubicBezTo>
                  <a:cubicBezTo>
                    <a:pt x="25" y="27"/>
                    <a:pt x="23" y="28"/>
                    <a:pt x="21" y="29"/>
                  </a:cubicBezTo>
                  <a:cubicBezTo>
                    <a:pt x="20" y="29"/>
                    <a:pt x="19" y="29"/>
                    <a:pt x="19" y="28"/>
                  </a:cubicBezTo>
                  <a:cubicBezTo>
                    <a:pt x="19" y="27"/>
                    <a:pt x="19" y="26"/>
                    <a:pt x="20" y="26"/>
                  </a:cubicBezTo>
                  <a:cubicBezTo>
                    <a:pt x="21" y="25"/>
                    <a:pt x="23" y="24"/>
                    <a:pt x="24" y="23"/>
                  </a:cubicBezTo>
                  <a:cubicBezTo>
                    <a:pt x="26" y="21"/>
                    <a:pt x="27" y="18"/>
                    <a:pt x="26" y="15"/>
                  </a:cubicBezTo>
                  <a:cubicBezTo>
                    <a:pt x="26" y="12"/>
                    <a:pt x="25" y="9"/>
                    <a:pt x="22" y="8"/>
                  </a:cubicBezTo>
                  <a:cubicBezTo>
                    <a:pt x="20" y="6"/>
                    <a:pt x="17" y="5"/>
                    <a:pt x="14" y="5"/>
                  </a:cubicBezTo>
                  <a:cubicBezTo>
                    <a:pt x="12" y="6"/>
                    <a:pt x="9" y="7"/>
                    <a:pt x="7" y="9"/>
                  </a:cubicBezTo>
                  <a:cubicBezTo>
                    <a:pt x="5" y="11"/>
                    <a:pt x="4" y="14"/>
                    <a:pt x="5" y="17"/>
                  </a:cubicBezTo>
                  <a:cubicBezTo>
                    <a:pt x="5" y="20"/>
                    <a:pt x="6" y="23"/>
                    <a:pt x="9" y="24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3" y="27"/>
                    <a:pt x="14" y="27"/>
                    <a:pt x="16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30"/>
                    <a:pt x="16" y="30"/>
                  </a:cubicBezTo>
                  <a:close/>
                </a:path>
              </a:pathLst>
            </a:custGeom>
            <a:solidFill>
              <a:srgbClr val="4B7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ï$ļïḍè"/>
            <p:cNvSpPr/>
            <p:nvPr userDrawn="1"/>
          </p:nvSpPr>
          <p:spPr bwMode="auto">
            <a:xfrm>
              <a:off x="5740216" y="9086330"/>
              <a:ext cx="461699" cy="249514"/>
            </a:xfrm>
            <a:custGeom>
              <a:avLst/>
              <a:gdLst>
                <a:gd name="T0" fmla="*/ 24 w 113"/>
                <a:gd name="T1" fmla="*/ 1 h 61"/>
                <a:gd name="T2" fmla="*/ 1 w 113"/>
                <a:gd name="T3" fmla="*/ 33 h 61"/>
                <a:gd name="T4" fmla="*/ 0 w 113"/>
                <a:gd name="T5" fmla="*/ 61 h 61"/>
                <a:gd name="T6" fmla="*/ 1 w 113"/>
                <a:gd name="T7" fmla="*/ 33 h 61"/>
                <a:gd name="T8" fmla="*/ 24 w 113"/>
                <a:gd name="T9" fmla="*/ 1 h 61"/>
                <a:gd name="T10" fmla="*/ 52 w 113"/>
                <a:gd name="T11" fmla="*/ 0 h 61"/>
                <a:gd name="T12" fmla="*/ 113 w 113"/>
                <a:gd name="T13" fmla="*/ 3 h 61"/>
                <a:gd name="T14" fmla="*/ 113 w 113"/>
                <a:gd name="T15" fmla="*/ 3 h 61"/>
                <a:gd name="T16" fmla="*/ 52 w 113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61">
                  <a:moveTo>
                    <a:pt x="24" y="1"/>
                  </a:moveTo>
                  <a:cubicBezTo>
                    <a:pt x="11" y="6"/>
                    <a:pt x="2" y="19"/>
                    <a:pt x="1" y="3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19"/>
                    <a:pt x="11" y="6"/>
                    <a:pt x="24" y="1"/>
                  </a:cubicBezTo>
                  <a:moveTo>
                    <a:pt x="52" y="0"/>
                  </a:move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D2E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işlíḓé"/>
            <p:cNvSpPr/>
            <p:nvPr userDrawn="1"/>
          </p:nvSpPr>
          <p:spPr bwMode="auto">
            <a:xfrm>
              <a:off x="5732358" y="9082401"/>
              <a:ext cx="489205" cy="457770"/>
            </a:xfrm>
            <a:custGeom>
              <a:avLst/>
              <a:gdLst>
                <a:gd name="T0" fmla="*/ 65 w 120"/>
                <a:gd name="T1" fmla="*/ 103 h 112"/>
                <a:gd name="T2" fmla="*/ 63 w 120"/>
                <a:gd name="T3" fmla="*/ 102 h 112"/>
                <a:gd name="T4" fmla="*/ 44 w 120"/>
                <a:gd name="T5" fmla="*/ 80 h 112"/>
                <a:gd name="T6" fmla="*/ 65 w 120"/>
                <a:gd name="T7" fmla="*/ 61 h 112"/>
                <a:gd name="T8" fmla="*/ 66 w 120"/>
                <a:gd name="T9" fmla="*/ 61 h 112"/>
                <a:gd name="T10" fmla="*/ 85 w 120"/>
                <a:gd name="T11" fmla="*/ 84 h 112"/>
                <a:gd name="T12" fmla="*/ 65 w 120"/>
                <a:gd name="T13" fmla="*/ 103 h 112"/>
                <a:gd name="T14" fmla="*/ 39 w 120"/>
                <a:gd name="T15" fmla="*/ 0 h 112"/>
                <a:gd name="T16" fmla="*/ 26 w 120"/>
                <a:gd name="T17" fmla="*/ 2 h 112"/>
                <a:gd name="T18" fmla="*/ 3 w 120"/>
                <a:gd name="T19" fmla="*/ 34 h 112"/>
                <a:gd name="T20" fmla="*/ 2 w 120"/>
                <a:gd name="T21" fmla="*/ 62 h 112"/>
                <a:gd name="T22" fmla="*/ 0 w 120"/>
                <a:gd name="T23" fmla="*/ 109 h 112"/>
                <a:gd name="T24" fmla="*/ 84 w 120"/>
                <a:gd name="T25" fmla="*/ 112 h 112"/>
                <a:gd name="T26" fmla="*/ 85 w 120"/>
                <a:gd name="T27" fmla="*/ 112 h 112"/>
                <a:gd name="T28" fmla="*/ 112 w 120"/>
                <a:gd name="T29" fmla="*/ 100 h 112"/>
                <a:gd name="T30" fmla="*/ 104 w 120"/>
                <a:gd name="T31" fmla="*/ 82 h 112"/>
                <a:gd name="T32" fmla="*/ 120 w 120"/>
                <a:gd name="T33" fmla="*/ 64 h 112"/>
                <a:gd name="T34" fmla="*/ 115 w 120"/>
                <a:gd name="T35" fmla="*/ 4 h 112"/>
                <a:gd name="T36" fmla="*/ 54 w 120"/>
                <a:gd name="T37" fmla="*/ 1 h 112"/>
                <a:gd name="T38" fmla="*/ 40 w 120"/>
                <a:gd name="T39" fmla="*/ 0 h 112"/>
                <a:gd name="T40" fmla="*/ 39 w 120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12">
                  <a:moveTo>
                    <a:pt x="65" y="103"/>
                  </a:moveTo>
                  <a:cubicBezTo>
                    <a:pt x="64" y="103"/>
                    <a:pt x="63" y="102"/>
                    <a:pt x="63" y="102"/>
                  </a:cubicBezTo>
                  <a:cubicBezTo>
                    <a:pt x="51" y="101"/>
                    <a:pt x="43" y="91"/>
                    <a:pt x="44" y="80"/>
                  </a:cubicBezTo>
                  <a:cubicBezTo>
                    <a:pt x="45" y="69"/>
                    <a:pt x="54" y="61"/>
                    <a:pt x="65" y="61"/>
                  </a:cubicBezTo>
                  <a:cubicBezTo>
                    <a:pt x="65" y="61"/>
                    <a:pt x="66" y="61"/>
                    <a:pt x="66" y="61"/>
                  </a:cubicBezTo>
                  <a:cubicBezTo>
                    <a:pt x="78" y="62"/>
                    <a:pt x="86" y="72"/>
                    <a:pt x="85" y="84"/>
                  </a:cubicBezTo>
                  <a:cubicBezTo>
                    <a:pt x="84" y="94"/>
                    <a:pt x="75" y="103"/>
                    <a:pt x="65" y="103"/>
                  </a:cubicBezTo>
                  <a:moveTo>
                    <a:pt x="39" y="0"/>
                  </a:moveTo>
                  <a:cubicBezTo>
                    <a:pt x="34" y="0"/>
                    <a:pt x="30" y="1"/>
                    <a:pt x="26" y="2"/>
                  </a:cubicBezTo>
                  <a:cubicBezTo>
                    <a:pt x="13" y="7"/>
                    <a:pt x="4" y="20"/>
                    <a:pt x="3" y="34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12"/>
                    <a:pt x="85" y="112"/>
                    <a:pt x="85" y="112"/>
                  </a:cubicBezTo>
                  <a:cubicBezTo>
                    <a:pt x="96" y="112"/>
                    <a:pt x="105" y="107"/>
                    <a:pt x="112" y="100"/>
                  </a:cubicBezTo>
                  <a:cubicBezTo>
                    <a:pt x="106" y="96"/>
                    <a:pt x="103" y="89"/>
                    <a:pt x="104" y="82"/>
                  </a:cubicBezTo>
                  <a:cubicBezTo>
                    <a:pt x="105" y="73"/>
                    <a:pt x="111" y="66"/>
                    <a:pt x="120" y="6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</a:path>
              </a:pathLst>
            </a:custGeom>
            <a:solidFill>
              <a:srgbClr val="D2E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ïṡḻide"/>
            <p:cNvSpPr/>
            <p:nvPr userDrawn="1"/>
          </p:nvSpPr>
          <p:spPr bwMode="auto">
            <a:xfrm>
              <a:off x="6152798" y="9343702"/>
              <a:ext cx="72694" cy="147351"/>
            </a:xfrm>
            <a:custGeom>
              <a:avLst/>
              <a:gdLst>
                <a:gd name="T0" fmla="*/ 17 w 18"/>
                <a:gd name="T1" fmla="*/ 0 h 36"/>
                <a:gd name="T2" fmla="*/ 1 w 18"/>
                <a:gd name="T3" fmla="*/ 18 h 36"/>
                <a:gd name="T4" fmla="*/ 9 w 18"/>
                <a:gd name="T5" fmla="*/ 36 h 36"/>
                <a:gd name="T6" fmla="*/ 18 w 18"/>
                <a:gd name="T7" fmla="*/ 13 h 36"/>
                <a:gd name="T8" fmla="*/ 17 w 1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7" y="0"/>
                  </a:moveTo>
                  <a:cubicBezTo>
                    <a:pt x="8" y="2"/>
                    <a:pt x="2" y="9"/>
                    <a:pt x="1" y="18"/>
                  </a:cubicBezTo>
                  <a:cubicBezTo>
                    <a:pt x="0" y="25"/>
                    <a:pt x="3" y="32"/>
                    <a:pt x="9" y="36"/>
                  </a:cubicBezTo>
                  <a:cubicBezTo>
                    <a:pt x="14" y="30"/>
                    <a:pt x="18" y="22"/>
                    <a:pt x="18" y="1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2E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íṥļïďê"/>
            <p:cNvSpPr/>
            <p:nvPr userDrawn="1"/>
          </p:nvSpPr>
          <p:spPr bwMode="auto">
            <a:xfrm>
              <a:off x="5907213" y="9331914"/>
              <a:ext cx="176821" cy="170927"/>
            </a:xfrm>
            <a:custGeom>
              <a:avLst/>
              <a:gdLst>
                <a:gd name="T0" fmla="*/ 22 w 43"/>
                <a:gd name="T1" fmla="*/ 0 h 42"/>
                <a:gd name="T2" fmla="*/ 1 w 43"/>
                <a:gd name="T3" fmla="*/ 19 h 42"/>
                <a:gd name="T4" fmla="*/ 20 w 43"/>
                <a:gd name="T5" fmla="*/ 41 h 42"/>
                <a:gd name="T6" fmla="*/ 22 w 43"/>
                <a:gd name="T7" fmla="*/ 42 h 42"/>
                <a:gd name="T8" fmla="*/ 42 w 43"/>
                <a:gd name="T9" fmla="*/ 23 h 42"/>
                <a:gd name="T10" fmla="*/ 23 w 43"/>
                <a:gd name="T11" fmla="*/ 0 h 42"/>
                <a:gd name="T12" fmla="*/ 22 w 43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2">
                  <a:moveTo>
                    <a:pt x="22" y="0"/>
                  </a:moveTo>
                  <a:cubicBezTo>
                    <a:pt x="11" y="0"/>
                    <a:pt x="2" y="8"/>
                    <a:pt x="1" y="19"/>
                  </a:cubicBezTo>
                  <a:cubicBezTo>
                    <a:pt x="0" y="30"/>
                    <a:pt x="8" y="40"/>
                    <a:pt x="20" y="41"/>
                  </a:cubicBezTo>
                  <a:cubicBezTo>
                    <a:pt x="20" y="41"/>
                    <a:pt x="21" y="42"/>
                    <a:pt x="22" y="42"/>
                  </a:cubicBezTo>
                  <a:cubicBezTo>
                    <a:pt x="32" y="42"/>
                    <a:pt x="41" y="33"/>
                    <a:pt x="42" y="23"/>
                  </a:cubicBezTo>
                  <a:cubicBezTo>
                    <a:pt x="43" y="11"/>
                    <a:pt x="35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D2E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ï$ļïḑê"/>
            <p:cNvSpPr/>
            <p:nvPr userDrawn="1"/>
          </p:nvSpPr>
          <p:spPr bwMode="auto">
            <a:xfrm>
              <a:off x="6345336" y="9377102"/>
              <a:ext cx="110022" cy="113951"/>
            </a:xfrm>
            <a:custGeom>
              <a:avLst/>
              <a:gdLst>
                <a:gd name="T0" fmla="*/ 0 w 27"/>
                <a:gd name="T1" fmla="*/ 13 h 28"/>
                <a:gd name="T2" fmla="*/ 12 w 27"/>
                <a:gd name="T3" fmla="*/ 27 h 28"/>
                <a:gd name="T4" fmla="*/ 27 w 27"/>
                <a:gd name="T5" fmla="*/ 15 h 28"/>
                <a:gd name="T6" fmla="*/ 15 w 27"/>
                <a:gd name="T7" fmla="*/ 0 h 28"/>
                <a:gd name="T8" fmla="*/ 0 w 27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0" y="13"/>
                  </a:moveTo>
                  <a:cubicBezTo>
                    <a:pt x="0" y="20"/>
                    <a:pt x="5" y="26"/>
                    <a:pt x="12" y="27"/>
                  </a:cubicBezTo>
                  <a:cubicBezTo>
                    <a:pt x="20" y="28"/>
                    <a:pt x="26" y="22"/>
                    <a:pt x="27" y="15"/>
                  </a:cubicBezTo>
                  <a:cubicBezTo>
                    <a:pt x="27" y="7"/>
                    <a:pt x="22" y="1"/>
                    <a:pt x="15" y="0"/>
                  </a:cubicBezTo>
                  <a:cubicBezTo>
                    <a:pt x="7" y="0"/>
                    <a:pt x="1" y="5"/>
                    <a:pt x="0" y="13"/>
                  </a:cubicBezTo>
                  <a:close/>
                </a:path>
              </a:pathLst>
            </a:custGeom>
            <a:solidFill>
              <a:srgbClr val="4B7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ïṣľïḍê"/>
            <p:cNvSpPr/>
            <p:nvPr userDrawn="1"/>
          </p:nvSpPr>
          <p:spPr bwMode="auto">
            <a:xfrm>
              <a:off x="6186197" y="9369243"/>
              <a:ext cx="110022" cy="113951"/>
            </a:xfrm>
            <a:custGeom>
              <a:avLst/>
              <a:gdLst>
                <a:gd name="T0" fmla="*/ 0 w 27"/>
                <a:gd name="T1" fmla="*/ 13 h 28"/>
                <a:gd name="T2" fmla="*/ 12 w 27"/>
                <a:gd name="T3" fmla="*/ 27 h 28"/>
                <a:gd name="T4" fmla="*/ 27 w 27"/>
                <a:gd name="T5" fmla="*/ 15 h 28"/>
                <a:gd name="T6" fmla="*/ 15 w 27"/>
                <a:gd name="T7" fmla="*/ 1 h 28"/>
                <a:gd name="T8" fmla="*/ 0 w 27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0" y="13"/>
                  </a:moveTo>
                  <a:cubicBezTo>
                    <a:pt x="0" y="20"/>
                    <a:pt x="5" y="27"/>
                    <a:pt x="12" y="27"/>
                  </a:cubicBezTo>
                  <a:cubicBezTo>
                    <a:pt x="20" y="28"/>
                    <a:pt x="26" y="22"/>
                    <a:pt x="27" y="15"/>
                  </a:cubicBezTo>
                  <a:cubicBezTo>
                    <a:pt x="27" y="8"/>
                    <a:pt x="22" y="1"/>
                    <a:pt x="15" y="1"/>
                  </a:cubicBezTo>
                  <a:cubicBezTo>
                    <a:pt x="7" y="0"/>
                    <a:pt x="1" y="5"/>
                    <a:pt x="0" y="13"/>
                  </a:cubicBezTo>
                  <a:close/>
                </a:path>
              </a:pathLst>
            </a:custGeom>
            <a:solidFill>
              <a:srgbClr val="4B7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ísľidè"/>
            <p:cNvSpPr/>
            <p:nvPr userDrawn="1"/>
          </p:nvSpPr>
          <p:spPr bwMode="auto">
            <a:xfrm>
              <a:off x="6027059" y="9365314"/>
              <a:ext cx="113951" cy="113951"/>
            </a:xfrm>
            <a:custGeom>
              <a:avLst/>
              <a:gdLst>
                <a:gd name="T0" fmla="*/ 1 w 28"/>
                <a:gd name="T1" fmla="*/ 12 h 28"/>
                <a:gd name="T2" fmla="*/ 13 w 28"/>
                <a:gd name="T3" fmla="*/ 27 h 28"/>
                <a:gd name="T4" fmla="*/ 27 w 28"/>
                <a:gd name="T5" fmla="*/ 15 h 28"/>
                <a:gd name="T6" fmla="*/ 15 w 28"/>
                <a:gd name="T7" fmla="*/ 0 h 28"/>
                <a:gd name="T8" fmla="*/ 1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" y="12"/>
                  </a:moveTo>
                  <a:cubicBezTo>
                    <a:pt x="0" y="20"/>
                    <a:pt x="5" y="26"/>
                    <a:pt x="13" y="27"/>
                  </a:cubicBezTo>
                  <a:cubicBezTo>
                    <a:pt x="20" y="28"/>
                    <a:pt x="27" y="22"/>
                    <a:pt x="27" y="15"/>
                  </a:cubicBezTo>
                  <a:cubicBezTo>
                    <a:pt x="28" y="7"/>
                    <a:pt x="22" y="1"/>
                    <a:pt x="15" y="0"/>
                  </a:cubicBezTo>
                  <a:cubicBezTo>
                    <a:pt x="8" y="0"/>
                    <a:pt x="1" y="5"/>
                    <a:pt x="1" y="12"/>
                  </a:cubicBezTo>
                  <a:close/>
                </a:path>
              </a:pathLst>
            </a:custGeom>
            <a:solidFill>
              <a:srgbClr val="4B7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iš1ïďè"/>
            <p:cNvSpPr/>
            <p:nvPr userDrawn="1"/>
          </p:nvSpPr>
          <p:spPr bwMode="auto">
            <a:xfrm>
              <a:off x="5115450" y="8813240"/>
              <a:ext cx="1033419" cy="856598"/>
            </a:xfrm>
            <a:custGeom>
              <a:avLst/>
              <a:gdLst>
                <a:gd name="T0" fmla="*/ 207 w 253"/>
                <a:gd name="T1" fmla="*/ 2 h 210"/>
                <a:gd name="T2" fmla="*/ 34 w 253"/>
                <a:gd name="T3" fmla="*/ 15 h 210"/>
                <a:gd name="T4" fmla="*/ 1 w 253"/>
                <a:gd name="T5" fmla="*/ 54 h 210"/>
                <a:gd name="T6" fmla="*/ 8 w 253"/>
                <a:gd name="T7" fmla="*/ 137 h 210"/>
                <a:gd name="T8" fmla="*/ 46 w 253"/>
                <a:gd name="T9" fmla="*/ 170 h 210"/>
                <a:gd name="T10" fmla="*/ 49 w 253"/>
                <a:gd name="T11" fmla="*/ 210 h 210"/>
                <a:gd name="T12" fmla="*/ 86 w 253"/>
                <a:gd name="T13" fmla="*/ 167 h 210"/>
                <a:gd name="T14" fmla="*/ 219 w 253"/>
                <a:gd name="T15" fmla="*/ 157 h 210"/>
                <a:gd name="T16" fmla="*/ 252 w 253"/>
                <a:gd name="T17" fmla="*/ 118 h 210"/>
                <a:gd name="T18" fmla="*/ 245 w 253"/>
                <a:gd name="T19" fmla="*/ 35 h 210"/>
                <a:gd name="T20" fmla="*/ 207 w 253"/>
                <a:gd name="T21" fmla="*/ 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10">
                  <a:moveTo>
                    <a:pt x="207" y="2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15" y="17"/>
                    <a:pt x="0" y="34"/>
                    <a:pt x="1" y="54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9" y="157"/>
                    <a:pt x="27" y="172"/>
                    <a:pt x="46" y="17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38" y="155"/>
                    <a:pt x="253" y="138"/>
                    <a:pt x="252" y="118"/>
                  </a:cubicBezTo>
                  <a:cubicBezTo>
                    <a:pt x="245" y="35"/>
                    <a:pt x="245" y="35"/>
                    <a:pt x="245" y="35"/>
                  </a:cubicBezTo>
                  <a:cubicBezTo>
                    <a:pt x="244" y="15"/>
                    <a:pt x="226" y="0"/>
                    <a:pt x="207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ïṣlïḑé"/>
            <p:cNvSpPr/>
            <p:nvPr userDrawn="1"/>
          </p:nvSpPr>
          <p:spPr bwMode="auto">
            <a:xfrm>
              <a:off x="5388539" y="9123658"/>
              <a:ext cx="127704" cy="121810"/>
            </a:xfrm>
            <a:custGeom>
              <a:avLst/>
              <a:gdLst>
                <a:gd name="T0" fmla="*/ 30 w 31"/>
                <a:gd name="T1" fmla="*/ 13 h 30"/>
                <a:gd name="T2" fmla="*/ 17 w 31"/>
                <a:gd name="T3" fmla="*/ 30 h 30"/>
                <a:gd name="T4" fmla="*/ 1 w 31"/>
                <a:gd name="T5" fmla="*/ 16 h 30"/>
                <a:gd name="T6" fmla="*/ 14 w 31"/>
                <a:gd name="T7" fmla="*/ 0 h 30"/>
                <a:gd name="T8" fmla="*/ 30 w 31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0" y="13"/>
                  </a:moveTo>
                  <a:cubicBezTo>
                    <a:pt x="31" y="21"/>
                    <a:pt x="25" y="29"/>
                    <a:pt x="17" y="30"/>
                  </a:cubicBezTo>
                  <a:cubicBezTo>
                    <a:pt x="9" y="30"/>
                    <a:pt x="2" y="25"/>
                    <a:pt x="1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5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ïslîďe"/>
            <p:cNvSpPr/>
            <p:nvPr userDrawn="1"/>
          </p:nvSpPr>
          <p:spPr bwMode="auto">
            <a:xfrm>
              <a:off x="5565360" y="9111870"/>
              <a:ext cx="125739" cy="125739"/>
            </a:xfrm>
            <a:custGeom>
              <a:avLst/>
              <a:gdLst>
                <a:gd name="T0" fmla="*/ 30 w 31"/>
                <a:gd name="T1" fmla="*/ 14 h 31"/>
                <a:gd name="T2" fmla="*/ 17 w 31"/>
                <a:gd name="T3" fmla="*/ 30 h 31"/>
                <a:gd name="T4" fmla="*/ 1 w 31"/>
                <a:gd name="T5" fmla="*/ 17 h 31"/>
                <a:gd name="T6" fmla="*/ 14 w 31"/>
                <a:gd name="T7" fmla="*/ 0 h 31"/>
                <a:gd name="T8" fmla="*/ 30 w 31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0" y="14"/>
                  </a:moveTo>
                  <a:cubicBezTo>
                    <a:pt x="31" y="22"/>
                    <a:pt x="25" y="29"/>
                    <a:pt x="17" y="30"/>
                  </a:cubicBezTo>
                  <a:cubicBezTo>
                    <a:pt x="9" y="31"/>
                    <a:pt x="2" y="25"/>
                    <a:pt x="1" y="17"/>
                  </a:cubicBezTo>
                  <a:cubicBezTo>
                    <a:pt x="0" y="9"/>
                    <a:pt x="6" y="1"/>
                    <a:pt x="14" y="0"/>
                  </a:cubicBezTo>
                  <a:cubicBezTo>
                    <a:pt x="22" y="0"/>
                    <a:pt x="29" y="5"/>
                    <a:pt x="3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îśľíḍe"/>
            <p:cNvSpPr/>
            <p:nvPr userDrawn="1"/>
          </p:nvSpPr>
          <p:spPr bwMode="auto">
            <a:xfrm>
              <a:off x="5736287" y="9100082"/>
              <a:ext cx="127704" cy="125739"/>
            </a:xfrm>
            <a:custGeom>
              <a:avLst/>
              <a:gdLst>
                <a:gd name="T0" fmla="*/ 30 w 31"/>
                <a:gd name="T1" fmla="*/ 14 h 31"/>
                <a:gd name="T2" fmla="*/ 17 w 31"/>
                <a:gd name="T3" fmla="*/ 30 h 31"/>
                <a:gd name="T4" fmla="*/ 1 w 31"/>
                <a:gd name="T5" fmla="*/ 17 h 31"/>
                <a:gd name="T6" fmla="*/ 14 w 31"/>
                <a:gd name="T7" fmla="*/ 1 h 31"/>
                <a:gd name="T8" fmla="*/ 30 w 31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0" y="14"/>
                  </a:moveTo>
                  <a:cubicBezTo>
                    <a:pt x="31" y="22"/>
                    <a:pt x="25" y="30"/>
                    <a:pt x="17" y="30"/>
                  </a:cubicBezTo>
                  <a:cubicBezTo>
                    <a:pt x="9" y="31"/>
                    <a:pt x="2" y="25"/>
                    <a:pt x="1" y="17"/>
                  </a:cubicBezTo>
                  <a:cubicBezTo>
                    <a:pt x="0" y="9"/>
                    <a:pt x="6" y="2"/>
                    <a:pt x="14" y="1"/>
                  </a:cubicBezTo>
                  <a:cubicBezTo>
                    <a:pt x="22" y="0"/>
                    <a:pt x="29" y="6"/>
                    <a:pt x="3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508353" y="1714340"/>
            <a:ext cx="5033105" cy="4025238"/>
            <a:chOff x="6439528" y="1714340"/>
            <a:chExt cx="5033105" cy="4025238"/>
          </a:xfrm>
        </p:grpSpPr>
        <p:grpSp>
          <p:nvGrpSpPr>
            <p:cNvPr id="23" name="组合 22"/>
            <p:cNvGrpSpPr/>
            <p:nvPr userDrawn="1"/>
          </p:nvGrpSpPr>
          <p:grpSpPr>
            <a:xfrm>
              <a:off x="6439528" y="1714340"/>
              <a:ext cx="5033105" cy="4025238"/>
              <a:chOff x="6439528" y="1714340"/>
              <a:chExt cx="5033105" cy="4025238"/>
            </a:xfrm>
          </p:grpSpPr>
          <p:sp>
            <p:nvSpPr>
              <p:cNvPr id="25" name="iS1iḑe"/>
              <p:cNvSpPr/>
              <p:nvPr userDrawn="1"/>
            </p:nvSpPr>
            <p:spPr bwMode="auto">
              <a:xfrm>
                <a:off x="6649413" y="2647399"/>
                <a:ext cx="2273417" cy="1396468"/>
              </a:xfrm>
              <a:custGeom>
                <a:avLst/>
                <a:gdLst>
                  <a:gd name="T0" fmla="*/ 0 w 1439"/>
                  <a:gd name="T1" fmla="*/ 884 h 886"/>
                  <a:gd name="T2" fmla="*/ 0 w 1439"/>
                  <a:gd name="T3" fmla="*/ 174 h 886"/>
                  <a:gd name="T4" fmla="*/ 174 w 1439"/>
                  <a:gd name="T5" fmla="*/ 0 h 886"/>
                  <a:gd name="T6" fmla="*/ 1265 w 1439"/>
                  <a:gd name="T7" fmla="*/ 0 h 886"/>
                  <a:gd name="T8" fmla="*/ 1439 w 1439"/>
                  <a:gd name="T9" fmla="*/ 174 h 886"/>
                  <a:gd name="T10" fmla="*/ 1439 w 1439"/>
                  <a:gd name="T11" fmla="*/ 886 h 886"/>
                  <a:gd name="T12" fmla="*/ 0 w 1439"/>
                  <a:gd name="T13" fmla="*/ 884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9" h="886">
                    <a:moveTo>
                      <a:pt x="0" y="884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0" y="78"/>
                      <a:pt x="78" y="0"/>
                      <a:pt x="174" y="0"/>
                    </a:cubicBezTo>
                    <a:cubicBezTo>
                      <a:pt x="1265" y="0"/>
                      <a:pt x="1265" y="0"/>
                      <a:pt x="1265" y="0"/>
                    </a:cubicBezTo>
                    <a:cubicBezTo>
                      <a:pt x="1361" y="0"/>
                      <a:pt x="1439" y="78"/>
                      <a:pt x="1439" y="174"/>
                    </a:cubicBezTo>
                    <a:cubicBezTo>
                      <a:pt x="1439" y="886"/>
                      <a:pt x="1439" y="886"/>
                      <a:pt x="1439" y="886"/>
                    </a:cubicBezTo>
                    <a:cubicBezTo>
                      <a:pt x="0" y="884"/>
                      <a:pt x="0" y="884"/>
                      <a:pt x="0" y="884"/>
                    </a:cubicBezTo>
                  </a:path>
                </a:pathLst>
              </a:custGeom>
              <a:solidFill>
                <a:srgbClr val="C7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îSľiḓe"/>
              <p:cNvSpPr/>
              <p:nvPr userDrawn="1"/>
            </p:nvSpPr>
            <p:spPr bwMode="auto">
              <a:xfrm>
                <a:off x="8922831" y="2647399"/>
                <a:ext cx="2273417" cy="1400624"/>
              </a:xfrm>
              <a:custGeom>
                <a:avLst/>
                <a:gdLst>
                  <a:gd name="T0" fmla="*/ 0 w 1440"/>
                  <a:gd name="T1" fmla="*/ 888 h 888"/>
                  <a:gd name="T2" fmla="*/ 0 w 1440"/>
                  <a:gd name="T3" fmla="*/ 174 h 888"/>
                  <a:gd name="T4" fmla="*/ 174 w 1440"/>
                  <a:gd name="T5" fmla="*/ 0 h 888"/>
                  <a:gd name="T6" fmla="*/ 1266 w 1440"/>
                  <a:gd name="T7" fmla="*/ 0 h 888"/>
                  <a:gd name="T8" fmla="*/ 1440 w 1440"/>
                  <a:gd name="T9" fmla="*/ 174 h 888"/>
                  <a:gd name="T10" fmla="*/ 1440 w 1440"/>
                  <a:gd name="T11" fmla="*/ 886 h 888"/>
                  <a:gd name="T12" fmla="*/ 0 w 1440"/>
                  <a:gd name="T13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0" h="888">
                    <a:moveTo>
                      <a:pt x="0" y="888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0" y="78"/>
                      <a:pt x="78" y="0"/>
                      <a:pt x="174" y="0"/>
                    </a:cubicBezTo>
                    <a:cubicBezTo>
                      <a:pt x="1266" y="0"/>
                      <a:pt x="1266" y="0"/>
                      <a:pt x="1266" y="0"/>
                    </a:cubicBezTo>
                    <a:cubicBezTo>
                      <a:pt x="1362" y="0"/>
                      <a:pt x="1440" y="78"/>
                      <a:pt x="1440" y="174"/>
                    </a:cubicBezTo>
                    <a:cubicBezTo>
                      <a:pt x="1440" y="886"/>
                      <a:pt x="1440" y="886"/>
                      <a:pt x="1440" y="886"/>
                    </a:cubicBezTo>
                    <a:cubicBezTo>
                      <a:pt x="0" y="888"/>
                      <a:pt x="0" y="888"/>
                      <a:pt x="0" y="888"/>
                    </a:cubicBezTo>
                  </a:path>
                </a:pathLst>
              </a:custGeom>
              <a:solidFill>
                <a:srgbClr val="C7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ïşliďê"/>
              <p:cNvSpPr/>
              <p:nvPr userDrawn="1"/>
            </p:nvSpPr>
            <p:spPr bwMode="auto">
              <a:xfrm>
                <a:off x="8922831" y="2707660"/>
                <a:ext cx="2271339" cy="1340361"/>
              </a:xfrm>
              <a:custGeom>
                <a:avLst/>
                <a:gdLst>
                  <a:gd name="T0" fmla="*/ 1375 w 1439"/>
                  <a:gd name="T1" fmla="*/ 0 h 849"/>
                  <a:gd name="T2" fmla="*/ 0 w 1439"/>
                  <a:gd name="T3" fmla="*/ 849 h 849"/>
                  <a:gd name="T4" fmla="*/ 1439 w 1439"/>
                  <a:gd name="T5" fmla="*/ 847 h 849"/>
                  <a:gd name="T6" fmla="*/ 1439 w 1439"/>
                  <a:gd name="T7" fmla="*/ 135 h 849"/>
                  <a:gd name="T8" fmla="*/ 1375 w 1439"/>
                  <a:gd name="T9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9" h="849">
                    <a:moveTo>
                      <a:pt x="1375" y="0"/>
                    </a:moveTo>
                    <a:cubicBezTo>
                      <a:pt x="0" y="849"/>
                      <a:pt x="0" y="849"/>
                      <a:pt x="0" y="849"/>
                    </a:cubicBezTo>
                    <a:cubicBezTo>
                      <a:pt x="1439" y="847"/>
                      <a:pt x="1439" y="847"/>
                      <a:pt x="1439" y="847"/>
                    </a:cubicBezTo>
                    <a:cubicBezTo>
                      <a:pt x="1439" y="135"/>
                      <a:pt x="1439" y="135"/>
                      <a:pt x="1439" y="135"/>
                    </a:cubicBezTo>
                    <a:cubicBezTo>
                      <a:pt x="1439" y="81"/>
                      <a:pt x="1414" y="32"/>
                      <a:pt x="1375" y="0"/>
                    </a:cubicBezTo>
                  </a:path>
                </a:pathLst>
              </a:custGeom>
              <a:solidFill>
                <a:srgbClr val="C7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28" name="îs1ïďe"/>
              <p:cNvSpPr/>
              <p:nvPr userDrawn="1"/>
            </p:nvSpPr>
            <p:spPr bwMode="auto">
              <a:xfrm>
                <a:off x="6649413" y="2701428"/>
                <a:ext cx="2273417" cy="1342438"/>
              </a:xfrm>
              <a:custGeom>
                <a:avLst/>
                <a:gdLst>
                  <a:gd name="T0" fmla="*/ 1368 w 1439"/>
                  <a:gd name="T1" fmla="*/ 0 h 852"/>
                  <a:gd name="T2" fmla="*/ 0 w 1439"/>
                  <a:gd name="T3" fmla="*/ 844 h 852"/>
                  <a:gd name="T4" fmla="*/ 0 w 1439"/>
                  <a:gd name="T5" fmla="*/ 850 h 852"/>
                  <a:gd name="T6" fmla="*/ 1439 w 1439"/>
                  <a:gd name="T7" fmla="*/ 852 h 852"/>
                  <a:gd name="T8" fmla="*/ 1439 w 1439"/>
                  <a:gd name="T9" fmla="*/ 140 h 852"/>
                  <a:gd name="T10" fmla="*/ 1368 w 1439"/>
                  <a:gd name="T11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9" h="852">
                    <a:moveTo>
                      <a:pt x="1368" y="0"/>
                    </a:moveTo>
                    <a:cubicBezTo>
                      <a:pt x="0" y="844"/>
                      <a:pt x="0" y="844"/>
                      <a:pt x="0" y="844"/>
                    </a:cubicBezTo>
                    <a:cubicBezTo>
                      <a:pt x="0" y="850"/>
                      <a:pt x="0" y="850"/>
                      <a:pt x="0" y="850"/>
                    </a:cubicBezTo>
                    <a:cubicBezTo>
                      <a:pt x="1439" y="852"/>
                      <a:pt x="1439" y="852"/>
                      <a:pt x="1439" y="852"/>
                    </a:cubicBezTo>
                    <a:cubicBezTo>
                      <a:pt x="1439" y="140"/>
                      <a:pt x="1439" y="140"/>
                      <a:pt x="1439" y="140"/>
                    </a:cubicBezTo>
                    <a:cubicBezTo>
                      <a:pt x="1439" y="83"/>
                      <a:pt x="1411" y="32"/>
                      <a:pt x="1368" y="0"/>
                    </a:cubicBezTo>
                  </a:path>
                </a:pathLst>
              </a:custGeom>
              <a:solidFill>
                <a:srgbClr val="C7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29" name="îšliḑê"/>
              <p:cNvSpPr/>
              <p:nvPr userDrawn="1"/>
            </p:nvSpPr>
            <p:spPr bwMode="auto">
              <a:xfrm>
                <a:off x="6861377" y="4611180"/>
                <a:ext cx="236901" cy="421851"/>
              </a:xfrm>
              <a:custGeom>
                <a:avLst/>
                <a:gdLst>
                  <a:gd name="T0" fmla="*/ 57 w 114"/>
                  <a:gd name="T1" fmla="*/ 1 h 203"/>
                  <a:gd name="T2" fmla="*/ 0 w 114"/>
                  <a:gd name="T3" fmla="*/ 0 h 203"/>
                  <a:gd name="T4" fmla="*/ 23 w 114"/>
                  <a:gd name="T5" fmla="*/ 203 h 203"/>
                  <a:gd name="T6" fmla="*/ 53 w 114"/>
                  <a:gd name="T7" fmla="*/ 203 h 203"/>
                  <a:gd name="T8" fmla="*/ 61 w 114"/>
                  <a:gd name="T9" fmla="*/ 203 h 203"/>
                  <a:gd name="T10" fmla="*/ 91 w 114"/>
                  <a:gd name="T11" fmla="*/ 203 h 203"/>
                  <a:gd name="T12" fmla="*/ 114 w 114"/>
                  <a:gd name="T13" fmla="*/ 0 h 203"/>
                  <a:gd name="T14" fmla="*/ 57 w 114"/>
                  <a:gd name="T15" fmla="*/ 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203">
                    <a:moveTo>
                      <a:pt x="57" y="1"/>
                    </a:moveTo>
                    <a:lnTo>
                      <a:pt x="0" y="0"/>
                    </a:lnTo>
                    <a:lnTo>
                      <a:pt x="23" y="203"/>
                    </a:lnTo>
                    <a:lnTo>
                      <a:pt x="53" y="203"/>
                    </a:lnTo>
                    <a:lnTo>
                      <a:pt x="61" y="203"/>
                    </a:lnTo>
                    <a:lnTo>
                      <a:pt x="91" y="203"/>
                    </a:lnTo>
                    <a:lnTo>
                      <a:pt x="114" y="0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iṧľiďê"/>
              <p:cNvSpPr/>
              <p:nvPr userDrawn="1"/>
            </p:nvSpPr>
            <p:spPr bwMode="auto">
              <a:xfrm>
                <a:off x="10745305" y="4611180"/>
                <a:ext cx="238979" cy="421851"/>
              </a:xfrm>
              <a:custGeom>
                <a:avLst/>
                <a:gdLst>
                  <a:gd name="T0" fmla="*/ 58 w 115"/>
                  <a:gd name="T1" fmla="*/ 1 h 203"/>
                  <a:gd name="T2" fmla="*/ 0 w 115"/>
                  <a:gd name="T3" fmla="*/ 0 h 203"/>
                  <a:gd name="T4" fmla="*/ 24 w 115"/>
                  <a:gd name="T5" fmla="*/ 203 h 203"/>
                  <a:gd name="T6" fmla="*/ 54 w 115"/>
                  <a:gd name="T7" fmla="*/ 203 h 203"/>
                  <a:gd name="T8" fmla="*/ 62 w 115"/>
                  <a:gd name="T9" fmla="*/ 203 h 203"/>
                  <a:gd name="T10" fmla="*/ 92 w 115"/>
                  <a:gd name="T11" fmla="*/ 203 h 203"/>
                  <a:gd name="T12" fmla="*/ 115 w 115"/>
                  <a:gd name="T13" fmla="*/ 0 h 203"/>
                  <a:gd name="T14" fmla="*/ 58 w 115"/>
                  <a:gd name="T15" fmla="*/ 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203">
                    <a:moveTo>
                      <a:pt x="58" y="1"/>
                    </a:moveTo>
                    <a:lnTo>
                      <a:pt x="0" y="0"/>
                    </a:lnTo>
                    <a:lnTo>
                      <a:pt x="24" y="203"/>
                    </a:lnTo>
                    <a:lnTo>
                      <a:pt x="54" y="203"/>
                    </a:lnTo>
                    <a:lnTo>
                      <a:pt x="62" y="203"/>
                    </a:lnTo>
                    <a:lnTo>
                      <a:pt x="92" y="203"/>
                    </a:lnTo>
                    <a:lnTo>
                      <a:pt x="115" y="0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íš1idé"/>
              <p:cNvSpPr/>
              <p:nvPr userDrawn="1"/>
            </p:nvSpPr>
            <p:spPr bwMode="auto">
              <a:xfrm>
                <a:off x="7065029" y="4486496"/>
                <a:ext cx="3796648" cy="26807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íŝliḓê"/>
              <p:cNvSpPr/>
              <p:nvPr userDrawn="1"/>
            </p:nvSpPr>
            <p:spPr bwMode="auto">
              <a:xfrm>
                <a:off x="6655648" y="4043866"/>
                <a:ext cx="4548912" cy="320023"/>
              </a:xfrm>
              <a:custGeom>
                <a:avLst/>
                <a:gdLst>
                  <a:gd name="T0" fmla="*/ 0 w 2189"/>
                  <a:gd name="T1" fmla="*/ 154 h 154"/>
                  <a:gd name="T2" fmla="*/ 2189 w 2189"/>
                  <a:gd name="T3" fmla="*/ 154 h 154"/>
                  <a:gd name="T4" fmla="*/ 2085 w 2189"/>
                  <a:gd name="T5" fmla="*/ 0 h 154"/>
                  <a:gd name="T6" fmla="*/ 99 w 2189"/>
                  <a:gd name="T7" fmla="*/ 0 h 154"/>
                  <a:gd name="T8" fmla="*/ 0 w 2189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9" h="154">
                    <a:moveTo>
                      <a:pt x="0" y="154"/>
                    </a:moveTo>
                    <a:lnTo>
                      <a:pt x="2189" y="154"/>
                    </a:lnTo>
                    <a:lnTo>
                      <a:pt x="2085" y="0"/>
                    </a:lnTo>
                    <a:lnTo>
                      <a:pt x="99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8C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ïṩľíḑe"/>
              <p:cNvSpPr/>
              <p:nvPr userDrawn="1"/>
            </p:nvSpPr>
            <p:spPr bwMode="auto">
              <a:xfrm>
                <a:off x="6649413" y="4278688"/>
                <a:ext cx="2275496" cy="421851"/>
              </a:xfrm>
              <a:custGeom>
                <a:avLst/>
                <a:gdLst>
                  <a:gd name="T0" fmla="*/ 1374 w 1441"/>
                  <a:gd name="T1" fmla="*/ 268 h 268"/>
                  <a:gd name="T2" fmla="*/ 66 w 1441"/>
                  <a:gd name="T3" fmla="*/ 268 h 268"/>
                  <a:gd name="T4" fmla="*/ 0 w 1441"/>
                  <a:gd name="T5" fmla="*/ 201 h 268"/>
                  <a:gd name="T6" fmla="*/ 0 w 1441"/>
                  <a:gd name="T7" fmla="*/ 66 h 268"/>
                  <a:gd name="T8" fmla="*/ 66 w 1441"/>
                  <a:gd name="T9" fmla="*/ 0 h 268"/>
                  <a:gd name="T10" fmla="*/ 1374 w 1441"/>
                  <a:gd name="T11" fmla="*/ 0 h 268"/>
                  <a:gd name="T12" fmla="*/ 1441 w 1441"/>
                  <a:gd name="T13" fmla="*/ 66 h 268"/>
                  <a:gd name="T14" fmla="*/ 1441 w 1441"/>
                  <a:gd name="T15" fmla="*/ 201 h 268"/>
                  <a:gd name="T16" fmla="*/ 1374 w 1441"/>
                  <a:gd name="T1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1" h="268">
                    <a:moveTo>
                      <a:pt x="1374" y="268"/>
                    </a:moveTo>
                    <a:cubicBezTo>
                      <a:pt x="66" y="268"/>
                      <a:pt x="66" y="268"/>
                      <a:pt x="66" y="268"/>
                    </a:cubicBezTo>
                    <a:cubicBezTo>
                      <a:pt x="30" y="268"/>
                      <a:pt x="0" y="238"/>
                      <a:pt x="0" y="20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374" y="0"/>
                      <a:pt x="1374" y="0"/>
                      <a:pt x="1374" y="0"/>
                    </a:cubicBezTo>
                    <a:cubicBezTo>
                      <a:pt x="1411" y="0"/>
                      <a:pt x="1441" y="30"/>
                      <a:pt x="1441" y="66"/>
                    </a:cubicBezTo>
                    <a:cubicBezTo>
                      <a:pt x="1441" y="201"/>
                      <a:pt x="1441" y="201"/>
                      <a:pt x="1441" y="201"/>
                    </a:cubicBezTo>
                    <a:cubicBezTo>
                      <a:pt x="1441" y="238"/>
                      <a:pt x="1411" y="268"/>
                      <a:pt x="1374" y="268"/>
                    </a:cubicBezTo>
                    <a:close/>
                  </a:path>
                </a:pathLst>
              </a:custGeom>
              <a:solidFill>
                <a:srgbClr val="C7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iś1ïḑé"/>
              <p:cNvSpPr/>
              <p:nvPr userDrawn="1"/>
            </p:nvSpPr>
            <p:spPr bwMode="auto">
              <a:xfrm>
                <a:off x="8918674" y="4278688"/>
                <a:ext cx="2275496" cy="421851"/>
              </a:xfrm>
              <a:custGeom>
                <a:avLst/>
                <a:gdLst>
                  <a:gd name="T0" fmla="*/ 1375 w 1441"/>
                  <a:gd name="T1" fmla="*/ 268 h 268"/>
                  <a:gd name="T2" fmla="*/ 67 w 1441"/>
                  <a:gd name="T3" fmla="*/ 268 h 268"/>
                  <a:gd name="T4" fmla="*/ 0 w 1441"/>
                  <a:gd name="T5" fmla="*/ 201 h 268"/>
                  <a:gd name="T6" fmla="*/ 0 w 1441"/>
                  <a:gd name="T7" fmla="*/ 66 h 268"/>
                  <a:gd name="T8" fmla="*/ 67 w 1441"/>
                  <a:gd name="T9" fmla="*/ 0 h 268"/>
                  <a:gd name="T10" fmla="*/ 1375 w 1441"/>
                  <a:gd name="T11" fmla="*/ 0 h 268"/>
                  <a:gd name="T12" fmla="*/ 1441 w 1441"/>
                  <a:gd name="T13" fmla="*/ 66 h 268"/>
                  <a:gd name="T14" fmla="*/ 1441 w 1441"/>
                  <a:gd name="T15" fmla="*/ 201 h 268"/>
                  <a:gd name="T16" fmla="*/ 1375 w 1441"/>
                  <a:gd name="T1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1" h="268">
                    <a:moveTo>
                      <a:pt x="1375" y="268"/>
                    </a:moveTo>
                    <a:cubicBezTo>
                      <a:pt x="67" y="268"/>
                      <a:pt x="67" y="268"/>
                      <a:pt x="67" y="268"/>
                    </a:cubicBezTo>
                    <a:cubicBezTo>
                      <a:pt x="30" y="268"/>
                      <a:pt x="0" y="238"/>
                      <a:pt x="0" y="20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411" y="0"/>
                      <a:pt x="1441" y="30"/>
                      <a:pt x="1441" y="66"/>
                    </a:cubicBezTo>
                    <a:cubicBezTo>
                      <a:pt x="1441" y="201"/>
                      <a:pt x="1441" y="201"/>
                      <a:pt x="1441" y="201"/>
                    </a:cubicBezTo>
                    <a:cubicBezTo>
                      <a:pt x="1441" y="238"/>
                      <a:pt x="1411" y="268"/>
                      <a:pt x="1375" y="268"/>
                    </a:cubicBezTo>
                    <a:close/>
                  </a:path>
                </a:pathLst>
              </a:custGeom>
              <a:solidFill>
                <a:srgbClr val="C7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ïṥľîdê"/>
              <p:cNvSpPr/>
              <p:nvPr userDrawn="1"/>
            </p:nvSpPr>
            <p:spPr bwMode="auto">
              <a:xfrm>
                <a:off x="10990518" y="3378881"/>
                <a:ext cx="421850" cy="1329970"/>
              </a:xfrm>
              <a:custGeom>
                <a:avLst/>
                <a:gdLst>
                  <a:gd name="T0" fmla="*/ 67 w 267"/>
                  <a:gd name="T1" fmla="*/ 843 h 843"/>
                  <a:gd name="T2" fmla="*/ 201 w 267"/>
                  <a:gd name="T3" fmla="*/ 843 h 843"/>
                  <a:gd name="T4" fmla="*/ 267 w 267"/>
                  <a:gd name="T5" fmla="*/ 776 h 843"/>
                  <a:gd name="T6" fmla="*/ 267 w 267"/>
                  <a:gd name="T7" fmla="*/ 67 h 843"/>
                  <a:gd name="T8" fmla="*/ 201 w 267"/>
                  <a:gd name="T9" fmla="*/ 0 h 843"/>
                  <a:gd name="T10" fmla="*/ 67 w 267"/>
                  <a:gd name="T11" fmla="*/ 0 h 843"/>
                  <a:gd name="T12" fmla="*/ 0 w 267"/>
                  <a:gd name="T13" fmla="*/ 67 h 843"/>
                  <a:gd name="T14" fmla="*/ 0 w 267"/>
                  <a:gd name="T15" fmla="*/ 776 h 843"/>
                  <a:gd name="T16" fmla="*/ 67 w 267"/>
                  <a:gd name="T17" fmla="*/ 84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843">
                    <a:moveTo>
                      <a:pt x="67" y="843"/>
                    </a:moveTo>
                    <a:cubicBezTo>
                      <a:pt x="201" y="843"/>
                      <a:pt x="201" y="843"/>
                      <a:pt x="201" y="843"/>
                    </a:cubicBezTo>
                    <a:cubicBezTo>
                      <a:pt x="238" y="843"/>
                      <a:pt x="267" y="813"/>
                      <a:pt x="267" y="776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267" y="30"/>
                      <a:pt x="238" y="0"/>
                      <a:pt x="20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0" y="0"/>
                      <a:pt x="0" y="30"/>
                      <a:pt x="0" y="67"/>
                    </a:cubicBezTo>
                    <a:cubicBezTo>
                      <a:pt x="0" y="776"/>
                      <a:pt x="0" y="776"/>
                      <a:pt x="0" y="776"/>
                    </a:cubicBezTo>
                    <a:cubicBezTo>
                      <a:pt x="0" y="813"/>
                      <a:pt x="30" y="843"/>
                      <a:pt x="67" y="843"/>
                    </a:cubicBezTo>
                    <a:close/>
                  </a:path>
                </a:pathLst>
              </a:custGeom>
              <a:solidFill>
                <a:srgbClr val="AE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îṧ1íḓe"/>
              <p:cNvSpPr/>
              <p:nvPr userDrawn="1"/>
            </p:nvSpPr>
            <p:spPr bwMode="auto">
              <a:xfrm>
                <a:off x="6439528" y="3378881"/>
                <a:ext cx="421850" cy="1329970"/>
              </a:xfrm>
              <a:custGeom>
                <a:avLst/>
                <a:gdLst>
                  <a:gd name="T0" fmla="*/ 66 w 267"/>
                  <a:gd name="T1" fmla="*/ 843 h 843"/>
                  <a:gd name="T2" fmla="*/ 201 w 267"/>
                  <a:gd name="T3" fmla="*/ 843 h 843"/>
                  <a:gd name="T4" fmla="*/ 267 w 267"/>
                  <a:gd name="T5" fmla="*/ 776 h 843"/>
                  <a:gd name="T6" fmla="*/ 267 w 267"/>
                  <a:gd name="T7" fmla="*/ 67 h 843"/>
                  <a:gd name="T8" fmla="*/ 201 w 267"/>
                  <a:gd name="T9" fmla="*/ 0 h 843"/>
                  <a:gd name="T10" fmla="*/ 66 w 267"/>
                  <a:gd name="T11" fmla="*/ 0 h 843"/>
                  <a:gd name="T12" fmla="*/ 0 w 267"/>
                  <a:gd name="T13" fmla="*/ 67 h 843"/>
                  <a:gd name="T14" fmla="*/ 0 w 267"/>
                  <a:gd name="T15" fmla="*/ 776 h 843"/>
                  <a:gd name="T16" fmla="*/ 66 w 267"/>
                  <a:gd name="T17" fmla="*/ 84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843">
                    <a:moveTo>
                      <a:pt x="66" y="843"/>
                    </a:moveTo>
                    <a:cubicBezTo>
                      <a:pt x="201" y="843"/>
                      <a:pt x="201" y="843"/>
                      <a:pt x="201" y="843"/>
                    </a:cubicBezTo>
                    <a:cubicBezTo>
                      <a:pt x="237" y="843"/>
                      <a:pt x="267" y="813"/>
                      <a:pt x="267" y="776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267" y="30"/>
                      <a:pt x="237" y="0"/>
                      <a:pt x="20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29" y="0"/>
                      <a:pt x="0" y="30"/>
                      <a:pt x="0" y="67"/>
                    </a:cubicBezTo>
                    <a:cubicBezTo>
                      <a:pt x="0" y="776"/>
                      <a:pt x="0" y="776"/>
                      <a:pt x="0" y="776"/>
                    </a:cubicBezTo>
                    <a:cubicBezTo>
                      <a:pt x="0" y="813"/>
                      <a:pt x="29" y="843"/>
                      <a:pt x="66" y="843"/>
                    </a:cubicBezTo>
                    <a:close/>
                  </a:path>
                </a:pathLst>
              </a:custGeom>
              <a:solidFill>
                <a:srgbClr val="AE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ïṩ1îḍè"/>
              <p:cNvSpPr/>
              <p:nvPr userDrawn="1"/>
            </p:nvSpPr>
            <p:spPr bwMode="auto">
              <a:xfrm>
                <a:off x="6780333" y="3247961"/>
                <a:ext cx="1012024" cy="885261"/>
              </a:xfrm>
              <a:custGeom>
                <a:avLst/>
                <a:gdLst>
                  <a:gd name="T0" fmla="*/ 112 w 640"/>
                  <a:gd name="T1" fmla="*/ 560 h 561"/>
                  <a:gd name="T2" fmla="*/ 415 w 640"/>
                  <a:gd name="T3" fmla="*/ 511 h 561"/>
                  <a:gd name="T4" fmla="*/ 426 w 640"/>
                  <a:gd name="T5" fmla="*/ 510 h 561"/>
                  <a:gd name="T6" fmla="*/ 597 w 640"/>
                  <a:gd name="T7" fmla="*/ 532 h 561"/>
                  <a:gd name="T8" fmla="*/ 640 w 640"/>
                  <a:gd name="T9" fmla="*/ 495 h 561"/>
                  <a:gd name="T10" fmla="*/ 638 w 640"/>
                  <a:gd name="T11" fmla="*/ 484 h 561"/>
                  <a:gd name="T12" fmla="*/ 584 w 640"/>
                  <a:gd name="T13" fmla="*/ 176 h 561"/>
                  <a:gd name="T14" fmla="*/ 584 w 640"/>
                  <a:gd name="T15" fmla="*/ 42 h 561"/>
                  <a:gd name="T16" fmla="*/ 536 w 640"/>
                  <a:gd name="T17" fmla="*/ 7 h 561"/>
                  <a:gd name="T18" fmla="*/ 495 w 640"/>
                  <a:gd name="T19" fmla="*/ 18 h 561"/>
                  <a:gd name="T20" fmla="*/ 485 w 640"/>
                  <a:gd name="T21" fmla="*/ 19 h 561"/>
                  <a:gd name="T22" fmla="*/ 40 w 640"/>
                  <a:gd name="T23" fmla="*/ 19 h 561"/>
                  <a:gd name="T24" fmla="*/ 3 w 640"/>
                  <a:gd name="T25" fmla="*/ 48 h 561"/>
                  <a:gd name="T26" fmla="*/ 2 w 640"/>
                  <a:gd name="T27" fmla="*/ 53 h 561"/>
                  <a:gd name="T28" fmla="*/ 4 w 640"/>
                  <a:gd name="T29" fmla="*/ 75 h 561"/>
                  <a:gd name="T30" fmla="*/ 62 w 640"/>
                  <a:gd name="T31" fmla="*/ 346 h 561"/>
                  <a:gd name="T32" fmla="*/ 63 w 640"/>
                  <a:gd name="T33" fmla="*/ 520 h 561"/>
                  <a:gd name="T34" fmla="*/ 85 w 640"/>
                  <a:gd name="T35" fmla="*/ 555 h 561"/>
                  <a:gd name="T36" fmla="*/ 90 w 640"/>
                  <a:gd name="T37" fmla="*/ 557 h 561"/>
                  <a:gd name="T38" fmla="*/ 112 w 640"/>
                  <a:gd name="T39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40" h="561">
                    <a:moveTo>
                      <a:pt x="112" y="560"/>
                    </a:moveTo>
                    <a:cubicBezTo>
                      <a:pt x="415" y="511"/>
                      <a:pt x="415" y="511"/>
                      <a:pt x="415" y="511"/>
                    </a:cubicBezTo>
                    <a:cubicBezTo>
                      <a:pt x="419" y="510"/>
                      <a:pt x="422" y="510"/>
                      <a:pt x="426" y="510"/>
                    </a:cubicBezTo>
                    <a:cubicBezTo>
                      <a:pt x="597" y="532"/>
                      <a:pt x="597" y="532"/>
                      <a:pt x="597" y="532"/>
                    </a:cubicBezTo>
                    <a:cubicBezTo>
                      <a:pt x="620" y="535"/>
                      <a:pt x="640" y="518"/>
                      <a:pt x="640" y="495"/>
                    </a:cubicBezTo>
                    <a:cubicBezTo>
                      <a:pt x="640" y="491"/>
                      <a:pt x="639" y="487"/>
                      <a:pt x="638" y="484"/>
                    </a:cubicBezTo>
                    <a:cubicBezTo>
                      <a:pt x="629" y="453"/>
                      <a:pt x="581" y="294"/>
                      <a:pt x="584" y="176"/>
                    </a:cubicBezTo>
                    <a:cubicBezTo>
                      <a:pt x="586" y="114"/>
                      <a:pt x="585" y="70"/>
                      <a:pt x="584" y="42"/>
                    </a:cubicBezTo>
                    <a:cubicBezTo>
                      <a:pt x="583" y="17"/>
                      <a:pt x="560" y="0"/>
                      <a:pt x="536" y="7"/>
                    </a:cubicBezTo>
                    <a:cubicBezTo>
                      <a:pt x="495" y="18"/>
                      <a:pt x="495" y="18"/>
                      <a:pt x="495" y="18"/>
                    </a:cubicBezTo>
                    <a:cubicBezTo>
                      <a:pt x="492" y="19"/>
                      <a:pt x="489" y="19"/>
                      <a:pt x="485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22" y="19"/>
                      <a:pt x="7" y="31"/>
                      <a:pt x="3" y="48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0" y="60"/>
                      <a:pt x="1" y="68"/>
                      <a:pt x="4" y="75"/>
                    </a:cubicBezTo>
                    <a:cubicBezTo>
                      <a:pt x="17" y="110"/>
                      <a:pt x="59" y="229"/>
                      <a:pt x="62" y="346"/>
                    </a:cubicBezTo>
                    <a:cubicBezTo>
                      <a:pt x="64" y="434"/>
                      <a:pt x="64" y="490"/>
                      <a:pt x="63" y="520"/>
                    </a:cubicBezTo>
                    <a:cubicBezTo>
                      <a:pt x="63" y="535"/>
                      <a:pt x="71" y="549"/>
                      <a:pt x="85" y="555"/>
                    </a:cubicBezTo>
                    <a:cubicBezTo>
                      <a:pt x="90" y="557"/>
                      <a:pt x="90" y="557"/>
                      <a:pt x="90" y="557"/>
                    </a:cubicBezTo>
                    <a:cubicBezTo>
                      <a:pt x="97" y="560"/>
                      <a:pt x="104" y="561"/>
                      <a:pt x="112" y="56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ïṡ1iḋe"/>
              <p:cNvSpPr/>
              <p:nvPr userDrawn="1"/>
            </p:nvSpPr>
            <p:spPr bwMode="auto">
              <a:xfrm>
                <a:off x="7667671" y="3680202"/>
                <a:ext cx="124685" cy="409382"/>
              </a:xfrm>
              <a:custGeom>
                <a:avLst/>
                <a:gdLst>
                  <a:gd name="T0" fmla="*/ 34 w 78"/>
                  <a:gd name="T1" fmla="*/ 257 h 260"/>
                  <a:gd name="T2" fmla="*/ 37 w 78"/>
                  <a:gd name="T3" fmla="*/ 258 h 260"/>
                  <a:gd name="T4" fmla="*/ 78 w 78"/>
                  <a:gd name="T5" fmla="*/ 221 h 260"/>
                  <a:gd name="T6" fmla="*/ 76 w 78"/>
                  <a:gd name="T7" fmla="*/ 210 h 260"/>
                  <a:gd name="T8" fmla="*/ 29 w 78"/>
                  <a:gd name="T9" fmla="*/ 0 h 260"/>
                  <a:gd name="T10" fmla="*/ 3 w 78"/>
                  <a:gd name="T11" fmla="*/ 187 h 260"/>
                  <a:gd name="T12" fmla="*/ 34 w 78"/>
                  <a:gd name="T13" fmla="*/ 257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60">
                    <a:moveTo>
                      <a:pt x="34" y="257"/>
                    </a:moveTo>
                    <a:cubicBezTo>
                      <a:pt x="35" y="257"/>
                      <a:pt x="36" y="258"/>
                      <a:pt x="37" y="258"/>
                    </a:cubicBezTo>
                    <a:cubicBezTo>
                      <a:pt x="59" y="260"/>
                      <a:pt x="78" y="243"/>
                      <a:pt x="78" y="221"/>
                    </a:cubicBezTo>
                    <a:cubicBezTo>
                      <a:pt x="78" y="217"/>
                      <a:pt x="77" y="213"/>
                      <a:pt x="76" y="210"/>
                    </a:cubicBezTo>
                    <a:cubicBezTo>
                      <a:pt x="69" y="187"/>
                      <a:pt x="41" y="94"/>
                      <a:pt x="29" y="0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0" y="236"/>
                      <a:pt x="34" y="257"/>
                    </a:cubicBezTo>
                  </a:path>
                </a:pathLst>
              </a:custGeom>
              <a:solidFill>
                <a:srgbClr val="95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íṥlíďé"/>
              <p:cNvSpPr/>
              <p:nvPr userDrawn="1"/>
            </p:nvSpPr>
            <p:spPr bwMode="auto">
              <a:xfrm>
                <a:off x="6780334" y="3287445"/>
                <a:ext cx="199495" cy="833310"/>
              </a:xfrm>
              <a:custGeom>
                <a:avLst/>
                <a:gdLst>
                  <a:gd name="T0" fmla="*/ 20 w 126"/>
                  <a:gd name="T1" fmla="*/ 0 h 528"/>
                  <a:gd name="T2" fmla="*/ 3 w 126"/>
                  <a:gd name="T3" fmla="*/ 23 h 528"/>
                  <a:gd name="T4" fmla="*/ 2 w 126"/>
                  <a:gd name="T5" fmla="*/ 28 h 528"/>
                  <a:gd name="T6" fmla="*/ 4 w 126"/>
                  <a:gd name="T7" fmla="*/ 50 h 528"/>
                  <a:gd name="T8" fmla="*/ 62 w 126"/>
                  <a:gd name="T9" fmla="*/ 321 h 528"/>
                  <a:gd name="T10" fmla="*/ 63 w 126"/>
                  <a:gd name="T11" fmla="*/ 495 h 528"/>
                  <a:gd name="T12" fmla="*/ 82 w 126"/>
                  <a:gd name="T13" fmla="*/ 528 h 528"/>
                  <a:gd name="T14" fmla="*/ 126 w 126"/>
                  <a:gd name="T15" fmla="*/ 206 h 528"/>
                  <a:gd name="T16" fmla="*/ 20 w 126"/>
                  <a:gd name="T17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528">
                    <a:moveTo>
                      <a:pt x="20" y="0"/>
                    </a:moveTo>
                    <a:cubicBezTo>
                      <a:pt x="12" y="5"/>
                      <a:pt x="5" y="13"/>
                      <a:pt x="3" y="23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0" y="35"/>
                      <a:pt x="1" y="43"/>
                      <a:pt x="4" y="50"/>
                    </a:cubicBezTo>
                    <a:cubicBezTo>
                      <a:pt x="17" y="85"/>
                      <a:pt x="59" y="204"/>
                      <a:pt x="62" y="321"/>
                    </a:cubicBezTo>
                    <a:cubicBezTo>
                      <a:pt x="64" y="409"/>
                      <a:pt x="64" y="466"/>
                      <a:pt x="63" y="495"/>
                    </a:cubicBezTo>
                    <a:cubicBezTo>
                      <a:pt x="63" y="509"/>
                      <a:pt x="70" y="522"/>
                      <a:pt x="82" y="528"/>
                    </a:cubicBezTo>
                    <a:cubicBezTo>
                      <a:pt x="126" y="206"/>
                      <a:pt x="126" y="206"/>
                      <a:pt x="126" y="206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ïṣlíḍé"/>
              <p:cNvSpPr/>
              <p:nvPr userDrawn="1"/>
            </p:nvSpPr>
            <p:spPr bwMode="auto">
              <a:xfrm>
                <a:off x="10007588" y="3212635"/>
                <a:ext cx="1012024" cy="885261"/>
              </a:xfrm>
              <a:custGeom>
                <a:avLst/>
                <a:gdLst>
                  <a:gd name="T0" fmla="*/ 112 w 640"/>
                  <a:gd name="T1" fmla="*/ 1 h 561"/>
                  <a:gd name="T2" fmla="*/ 415 w 640"/>
                  <a:gd name="T3" fmla="*/ 51 h 561"/>
                  <a:gd name="T4" fmla="*/ 426 w 640"/>
                  <a:gd name="T5" fmla="*/ 51 h 561"/>
                  <a:gd name="T6" fmla="*/ 597 w 640"/>
                  <a:gd name="T7" fmla="*/ 29 h 561"/>
                  <a:gd name="T8" fmla="*/ 640 w 640"/>
                  <a:gd name="T9" fmla="*/ 67 h 561"/>
                  <a:gd name="T10" fmla="*/ 638 w 640"/>
                  <a:gd name="T11" fmla="*/ 78 h 561"/>
                  <a:gd name="T12" fmla="*/ 584 w 640"/>
                  <a:gd name="T13" fmla="*/ 386 h 561"/>
                  <a:gd name="T14" fmla="*/ 584 w 640"/>
                  <a:gd name="T15" fmla="*/ 520 h 561"/>
                  <a:gd name="T16" fmla="*/ 536 w 640"/>
                  <a:gd name="T17" fmla="*/ 555 h 561"/>
                  <a:gd name="T18" fmla="*/ 495 w 640"/>
                  <a:gd name="T19" fmla="*/ 544 h 561"/>
                  <a:gd name="T20" fmla="*/ 485 w 640"/>
                  <a:gd name="T21" fmla="*/ 543 h 561"/>
                  <a:gd name="T22" fmla="*/ 40 w 640"/>
                  <a:gd name="T23" fmla="*/ 543 h 561"/>
                  <a:gd name="T24" fmla="*/ 3 w 640"/>
                  <a:gd name="T25" fmla="*/ 513 h 561"/>
                  <a:gd name="T26" fmla="*/ 2 w 640"/>
                  <a:gd name="T27" fmla="*/ 509 h 561"/>
                  <a:gd name="T28" fmla="*/ 4 w 640"/>
                  <a:gd name="T29" fmla="*/ 487 h 561"/>
                  <a:gd name="T30" fmla="*/ 62 w 640"/>
                  <a:gd name="T31" fmla="*/ 215 h 561"/>
                  <a:gd name="T32" fmla="*/ 63 w 640"/>
                  <a:gd name="T33" fmla="*/ 42 h 561"/>
                  <a:gd name="T34" fmla="*/ 85 w 640"/>
                  <a:gd name="T35" fmla="*/ 6 h 561"/>
                  <a:gd name="T36" fmla="*/ 90 w 640"/>
                  <a:gd name="T37" fmla="*/ 4 h 561"/>
                  <a:gd name="T38" fmla="*/ 112 w 640"/>
                  <a:gd name="T39" fmla="*/ 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40" h="561">
                    <a:moveTo>
                      <a:pt x="112" y="1"/>
                    </a:moveTo>
                    <a:cubicBezTo>
                      <a:pt x="415" y="51"/>
                      <a:pt x="415" y="51"/>
                      <a:pt x="415" y="51"/>
                    </a:cubicBezTo>
                    <a:cubicBezTo>
                      <a:pt x="419" y="51"/>
                      <a:pt x="422" y="52"/>
                      <a:pt x="426" y="51"/>
                    </a:cubicBezTo>
                    <a:cubicBezTo>
                      <a:pt x="597" y="29"/>
                      <a:pt x="597" y="29"/>
                      <a:pt x="597" y="29"/>
                    </a:cubicBezTo>
                    <a:cubicBezTo>
                      <a:pt x="620" y="26"/>
                      <a:pt x="640" y="44"/>
                      <a:pt x="640" y="67"/>
                    </a:cubicBezTo>
                    <a:cubicBezTo>
                      <a:pt x="640" y="71"/>
                      <a:pt x="639" y="74"/>
                      <a:pt x="638" y="78"/>
                    </a:cubicBezTo>
                    <a:cubicBezTo>
                      <a:pt x="629" y="109"/>
                      <a:pt x="581" y="267"/>
                      <a:pt x="584" y="386"/>
                    </a:cubicBezTo>
                    <a:cubicBezTo>
                      <a:pt x="586" y="448"/>
                      <a:pt x="585" y="491"/>
                      <a:pt x="584" y="520"/>
                    </a:cubicBezTo>
                    <a:cubicBezTo>
                      <a:pt x="583" y="544"/>
                      <a:pt x="560" y="561"/>
                      <a:pt x="536" y="555"/>
                    </a:cubicBezTo>
                    <a:cubicBezTo>
                      <a:pt x="495" y="544"/>
                      <a:pt x="495" y="544"/>
                      <a:pt x="495" y="544"/>
                    </a:cubicBezTo>
                    <a:cubicBezTo>
                      <a:pt x="492" y="543"/>
                      <a:pt x="489" y="543"/>
                      <a:pt x="485" y="543"/>
                    </a:cubicBezTo>
                    <a:cubicBezTo>
                      <a:pt x="40" y="543"/>
                      <a:pt x="40" y="543"/>
                      <a:pt x="40" y="543"/>
                    </a:cubicBezTo>
                    <a:cubicBezTo>
                      <a:pt x="22" y="543"/>
                      <a:pt x="7" y="530"/>
                      <a:pt x="3" y="513"/>
                    </a:cubicBezTo>
                    <a:cubicBezTo>
                      <a:pt x="2" y="509"/>
                      <a:pt x="2" y="509"/>
                      <a:pt x="2" y="509"/>
                    </a:cubicBezTo>
                    <a:cubicBezTo>
                      <a:pt x="0" y="501"/>
                      <a:pt x="1" y="494"/>
                      <a:pt x="4" y="487"/>
                    </a:cubicBezTo>
                    <a:cubicBezTo>
                      <a:pt x="17" y="451"/>
                      <a:pt x="59" y="332"/>
                      <a:pt x="62" y="215"/>
                    </a:cubicBezTo>
                    <a:cubicBezTo>
                      <a:pt x="64" y="127"/>
                      <a:pt x="64" y="71"/>
                      <a:pt x="63" y="42"/>
                    </a:cubicBezTo>
                    <a:cubicBezTo>
                      <a:pt x="63" y="27"/>
                      <a:pt x="71" y="13"/>
                      <a:pt x="85" y="6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7" y="1"/>
                      <a:pt x="104" y="0"/>
                      <a:pt x="112" y="1"/>
                    </a:cubicBezTo>
                    <a:close/>
                  </a:path>
                </a:pathLst>
              </a:custGeom>
              <a:solidFill>
                <a:srgbClr val="FCF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iṧļíḑe"/>
              <p:cNvSpPr/>
              <p:nvPr userDrawn="1"/>
            </p:nvSpPr>
            <p:spPr bwMode="auto">
              <a:xfrm>
                <a:off x="10863756" y="3299914"/>
                <a:ext cx="155856" cy="754344"/>
              </a:xfrm>
              <a:custGeom>
                <a:avLst/>
                <a:gdLst>
                  <a:gd name="T0" fmla="*/ 98 w 98"/>
                  <a:gd name="T1" fmla="*/ 12 h 478"/>
                  <a:gd name="T2" fmla="*/ 96 w 98"/>
                  <a:gd name="T3" fmla="*/ 0 h 478"/>
                  <a:gd name="T4" fmla="*/ 0 w 98"/>
                  <a:gd name="T5" fmla="*/ 101 h 478"/>
                  <a:gd name="T6" fmla="*/ 39 w 98"/>
                  <a:gd name="T7" fmla="*/ 478 h 478"/>
                  <a:gd name="T8" fmla="*/ 42 w 98"/>
                  <a:gd name="T9" fmla="*/ 465 h 478"/>
                  <a:gd name="T10" fmla="*/ 42 w 98"/>
                  <a:gd name="T11" fmla="*/ 331 h 478"/>
                  <a:gd name="T12" fmla="*/ 96 w 98"/>
                  <a:gd name="T13" fmla="*/ 23 h 478"/>
                  <a:gd name="T14" fmla="*/ 98 w 98"/>
                  <a:gd name="T15" fmla="*/ 1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78">
                    <a:moveTo>
                      <a:pt x="98" y="12"/>
                    </a:moveTo>
                    <a:cubicBezTo>
                      <a:pt x="98" y="8"/>
                      <a:pt x="97" y="4"/>
                      <a:pt x="96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39" y="478"/>
                      <a:pt x="39" y="478"/>
                      <a:pt x="39" y="478"/>
                    </a:cubicBezTo>
                    <a:cubicBezTo>
                      <a:pt x="41" y="474"/>
                      <a:pt x="42" y="470"/>
                      <a:pt x="42" y="465"/>
                    </a:cubicBezTo>
                    <a:cubicBezTo>
                      <a:pt x="43" y="436"/>
                      <a:pt x="44" y="393"/>
                      <a:pt x="42" y="331"/>
                    </a:cubicBezTo>
                    <a:cubicBezTo>
                      <a:pt x="39" y="212"/>
                      <a:pt x="87" y="54"/>
                      <a:pt x="96" y="23"/>
                    </a:cubicBezTo>
                    <a:cubicBezTo>
                      <a:pt x="97" y="19"/>
                      <a:pt x="98" y="16"/>
                      <a:pt x="98" y="12"/>
                    </a:cubicBezTo>
                    <a:close/>
                  </a:path>
                </a:pathLst>
              </a:custGeom>
              <a:solidFill>
                <a:srgbClr val="E6D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ïṥḷíḓe"/>
              <p:cNvSpPr/>
              <p:nvPr userDrawn="1"/>
            </p:nvSpPr>
            <p:spPr bwMode="auto">
              <a:xfrm>
                <a:off x="10107336" y="3301991"/>
                <a:ext cx="912276" cy="139232"/>
              </a:xfrm>
              <a:custGeom>
                <a:avLst/>
                <a:gdLst>
                  <a:gd name="T0" fmla="*/ 246 w 577"/>
                  <a:gd name="T1" fmla="*/ 86 h 89"/>
                  <a:gd name="T2" fmla="*/ 568 w 577"/>
                  <a:gd name="T3" fmla="*/ 46 h 89"/>
                  <a:gd name="T4" fmla="*/ 575 w 577"/>
                  <a:gd name="T5" fmla="*/ 22 h 89"/>
                  <a:gd name="T6" fmla="*/ 577 w 577"/>
                  <a:gd name="T7" fmla="*/ 14 h 89"/>
                  <a:gd name="T8" fmla="*/ 243 w 577"/>
                  <a:gd name="T9" fmla="*/ 38 h 89"/>
                  <a:gd name="T10" fmla="*/ 0 w 577"/>
                  <a:gd name="T11" fmla="*/ 0 h 89"/>
                  <a:gd name="T12" fmla="*/ 1 w 577"/>
                  <a:gd name="T13" fmla="*/ 47 h 89"/>
                  <a:gd name="T14" fmla="*/ 246 w 577"/>
                  <a:gd name="T15" fmla="*/ 8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7" h="89">
                    <a:moveTo>
                      <a:pt x="246" y="86"/>
                    </a:moveTo>
                    <a:cubicBezTo>
                      <a:pt x="262" y="83"/>
                      <a:pt x="517" y="52"/>
                      <a:pt x="568" y="46"/>
                    </a:cubicBezTo>
                    <a:cubicBezTo>
                      <a:pt x="571" y="35"/>
                      <a:pt x="574" y="27"/>
                      <a:pt x="575" y="22"/>
                    </a:cubicBezTo>
                    <a:cubicBezTo>
                      <a:pt x="576" y="19"/>
                      <a:pt x="577" y="17"/>
                      <a:pt x="577" y="14"/>
                    </a:cubicBezTo>
                    <a:cubicBezTo>
                      <a:pt x="243" y="38"/>
                      <a:pt x="243" y="38"/>
                      <a:pt x="243" y="38"/>
                    </a:cubicBezTo>
                    <a:cubicBezTo>
                      <a:pt x="243" y="38"/>
                      <a:pt x="50" y="11"/>
                      <a:pt x="0" y="0"/>
                    </a:cubicBezTo>
                    <a:cubicBezTo>
                      <a:pt x="0" y="12"/>
                      <a:pt x="1" y="28"/>
                      <a:pt x="1" y="47"/>
                    </a:cubicBezTo>
                    <a:cubicBezTo>
                      <a:pt x="49" y="56"/>
                      <a:pt x="231" y="89"/>
                      <a:pt x="246" y="8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iṥḷïďe"/>
              <p:cNvSpPr/>
              <p:nvPr userDrawn="1"/>
            </p:nvSpPr>
            <p:spPr bwMode="auto">
              <a:xfrm>
                <a:off x="10053304" y="3765403"/>
                <a:ext cx="879027" cy="126763"/>
              </a:xfrm>
              <a:custGeom>
                <a:avLst/>
                <a:gdLst>
                  <a:gd name="T0" fmla="*/ 16 w 557"/>
                  <a:gd name="T1" fmla="*/ 0 h 80"/>
                  <a:gd name="T2" fmla="*/ 0 w 557"/>
                  <a:gd name="T3" fmla="*/ 63 h 80"/>
                  <a:gd name="T4" fmla="*/ 208 w 557"/>
                  <a:gd name="T5" fmla="*/ 64 h 80"/>
                  <a:gd name="T6" fmla="*/ 557 w 557"/>
                  <a:gd name="T7" fmla="*/ 80 h 80"/>
                  <a:gd name="T8" fmla="*/ 556 w 557"/>
                  <a:gd name="T9" fmla="*/ 36 h 80"/>
                  <a:gd name="T10" fmla="*/ 556 w 557"/>
                  <a:gd name="T11" fmla="*/ 22 h 80"/>
                  <a:gd name="T12" fmla="*/ 132 w 557"/>
                  <a:gd name="T13" fmla="*/ 22 h 80"/>
                  <a:gd name="T14" fmla="*/ 16 w 557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7" h="80">
                    <a:moveTo>
                      <a:pt x="16" y="0"/>
                    </a:moveTo>
                    <a:cubicBezTo>
                      <a:pt x="11" y="23"/>
                      <a:pt x="6" y="44"/>
                      <a:pt x="0" y="63"/>
                    </a:cubicBezTo>
                    <a:cubicBezTo>
                      <a:pt x="74" y="64"/>
                      <a:pt x="208" y="64"/>
                      <a:pt x="208" y="64"/>
                    </a:cubicBezTo>
                    <a:cubicBezTo>
                      <a:pt x="557" y="80"/>
                      <a:pt x="557" y="80"/>
                      <a:pt x="557" y="80"/>
                    </a:cubicBezTo>
                    <a:cubicBezTo>
                      <a:pt x="557" y="67"/>
                      <a:pt x="557" y="52"/>
                      <a:pt x="556" y="36"/>
                    </a:cubicBezTo>
                    <a:cubicBezTo>
                      <a:pt x="556" y="31"/>
                      <a:pt x="556" y="27"/>
                      <a:pt x="556" y="22"/>
                    </a:cubicBezTo>
                    <a:cubicBezTo>
                      <a:pt x="132" y="22"/>
                      <a:pt x="132" y="22"/>
                      <a:pt x="132" y="22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îṣlídé"/>
              <p:cNvSpPr/>
              <p:nvPr userDrawn="1"/>
            </p:nvSpPr>
            <p:spPr bwMode="auto">
              <a:xfrm>
                <a:off x="10007588" y="3937883"/>
                <a:ext cx="924745" cy="160013"/>
              </a:xfrm>
              <a:custGeom>
                <a:avLst/>
                <a:gdLst>
                  <a:gd name="T0" fmla="*/ 9 w 585"/>
                  <a:gd name="T1" fmla="*/ 12 h 102"/>
                  <a:gd name="T2" fmla="*/ 4 w 585"/>
                  <a:gd name="T3" fmla="*/ 28 h 102"/>
                  <a:gd name="T4" fmla="*/ 2 w 585"/>
                  <a:gd name="T5" fmla="*/ 50 h 102"/>
                  <a:gd name="T6" fmla="*/ 3 w 585"/>
                  <a:gd name="T7" fmla="*/ 54 h 102"/>
                  <a:gd name="T8" fmla="*/ 28 w 585"/>
                  <a:gd name="T9" fmla="*/ 81 h 102"/>
                  <a:gd name="T10" fmla="*/ 224 w 585"/>
                  <a:gd name="T11" fmla="*/ 57 h 102"/>
                  <a:gd name="T12" fmla="*/ 459 w 585"/>
                  <a:gd name="T13" fmla="*/ 84 h 102"/>
                  <a:gd name="T14" fmla="*/ 485 w 585"/>
                  <a:gd name="T15" fmla="*/ 84 h 102"/>
                  <a:gd name="T16" fmla="*/ 495 w 585"/>
                  <a:gd name="T17" fmla="*/ 85 h 102"/>
                  <a:gd name="T18" fmla="*/ 536 w 585"/>
                  <a:gd name="T19" fmla="*/ 96 h 102"/>
                  <a:gd name="T20" fmla="*/ 584 w 585"/>
                  <a:gd name="T21" fmla="*/ 61 h 102"/>
                  <a:gd name="T22" fmla="*/ 585 w 585"/>
                  <a:gd name="T23" fmla="*/ 33 h 102"/>
                  <a:gd name="T24" fmla="*/ 212 w 585"/>
                  <a:gd name="T25" fmla="*/ 0 h 102"/>
                  <a:gd name="T26" fmla="*/ 9 w 585"/>
                  <a:gd name="T2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5" h="102">
                    <a:moveTo>
                      <a:pt x="9" y="12"/>
                    </a:moveTo>
                    <a:cubicBezTo>
                      <a:pt x="7" y="18"/>
                      <a:pt x="5" y="24"/>
                      <a:pt x="4" y="28"/>
                    </a:cubicBezTo>
                    <a:cubicBezTo>
                      <a:pt x="1" y="35"/>
                      <a:pt x="0" y="42"/>
                      <a:pt x="2" y="50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6" y="67"/>
                      <a:pt x="16" y="77"/>
                      <a:pt x="28" y="81"/>
                    </a:cubicBezTo>
                    <a:cubicBezTo>
                      <a:pt x="224" y="57"/>
                      <a:pt x="224" y="57"/>
                      <a:pt x="224" y="57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85" y="84"/>
                      <a:pt x="485" y="84"/>
                      <a:pt x="485" y="84"/>
                    </a:cubicBezTo>
                    <a:cubicBezTo>
                      <a:pt x="489" y="84"/>
                      <a:pt x="492" y="84"/>
                      <a:pt x="495" y="85"/>
                    </a:cubicBezTo>
                    <a:cubicBezTo>
                      <a:pt x="536" y="96"/>
                      <a:pt x="536" y="96"/>
                      <a:pt x="536" y="96"/>
                    </a:cubicBezTo>
                    <a:cubicBezTo>
                      <a:pt x="560" y="102"/>
                      <a:pt x="583" y="85"/>
                      <a:pt x="584" y="61"/>
                    </a:cubicBezTo>
                    <a:cubicBezTo>
                      <a:pt x="584" y="53"/>
                      <a:pt x="585" y="44"/>
                      <a:pt x="585" y="33"/>
                    </a:cubicBezTo>
                    <a:cubicBezTo>
                      <a:pt x="212" y="0"/>
                      <a:pt x="212" y="0"/>
                      <a:pt x="212" y="0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ïṡḷíḑe"/>
              <p:cNvSpPr/>
              <p:nvPr userDrawn="1"/>
            </p:nvSpPr>
            <p:spPr bwMode="auto">
              <a:xfrm>
                <a:off x="10105258" y="3478629"/>
                <a:ext cx="866559" cy="99748"/>
              </a:xfrm>
              <a:custGeom>
                <a:avLst/>
                <a:gdLst>
                  <a:gd name="T0" fmla="*/ 1 w 548"/>
                  <a:gd name="T1" fmla="*/ 0 h 64"/>
                  <a:gd name="T2" fmla="*/ 0 w 548"/>
                  <a:gd name="T3" fmla="*/ 47 h 64"/>
                  <a:gd name="T4" fmla="*/ 0 w 548"/>
                  <a:gd name="T5" fmla="*/ 51 h 64"/>
                  <a:gd name="T6" fmla="*/ 289 w 548"/>
                  <a:gd name="T7" fmla="*/ 51 h 64"/>
                  <a:gd name="T8" fmla="*/ 538 w 548"/>
                  <a:gd name="T9" fmla="*/ 64 h 64"/>
                  <a:gd name="T10" fmla="*/ 548 w 548"/>
                  <a:gd name="T11" fmla="*/ 13 h 64"/>
                  <a:gd name="T12" fmla="*/ 390 w 548"/>
                  <a:gd name="T13" fmla="*/ 26 h 64"/>
                  <a:gd name="T14" fmla="*/ 1 w 548"/>
                  <a:gd name="T1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8" h="64">
                    <a:moveTo>
                      <a:pt x="1" y="0"/>
                    </a:moveTo>
                    <a:cubicBezTo>
                      <a:pt x="1" y="14"/>
                      <a:pt x="1" y="30"/>
                      <a:pt x="0" y="47"/>
                    </a:cubicBezTo>
                    <a:cubicBezTo>
                      <a:pt x="0" y="48"/>
                      <a:pt x="0" y="50"/>
                      <a:pt x="0" y="51"/>
                    </a:cubicBezTo>
                    <a:cubicBezTo>
                      <a:pt x="289" y="51"/>
                      <a:pt x="289" y="51"/>
                      <a:pt x="289" y="51"/>
                    </a:cubicBezTo>
                    <a:cubicBezTo>
                      <a:pt x="538" y="64"/>
                      <a:pt x="538" y="64"/>
                      <a:pt x="538" y="64"/>
                    </a:cubicBezTo>
                    <a:cubicBezTo>
                      <a:pt x="541" y="47"/>
                      <a:pt x="545" y="29"/>
                      <a:pt x="548" y="13"/>
                    </a:cubicBezTo>
                    <a:cubicBezTo>
                      <a:pt x="516" y="15"/>
                      <a:pt x="399" y="23"/>
                      <a:pt x="390" y="26"/>
                    </a:cubicBezTo>
                    <a:cubicBezTo>
                      <a:pt x="381" y="30"/>
                      <a:pt x="65" y="5"/>
                      <a:pt x="1" y="0"/>
                    </a:cubicBezTo>
                    <a:close/>
                  </a:path>
                </a:pathLst>
              </a:custGeom>
              <a:solidFill>
                <a:srgbClr val="C7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ïṩ1íḍé"/>
              <p:cNvSpPr/>
              <p:nvPr userDrawn="1"/>
            </p:nvSpPr>
            <p:spPr bwMode="auto">
              <a:xfrm>
                <a:off x="10092790" y="3622014"/>
                <a:ext cx="854092" cy="108059"/>
              </a:xfrm>
              <a:custGeom>
                <a:avLst/>
                <a:gdLst>
                  <a:gd name="T0" fmla="*/ 6 w 541"/>
                  <a:gd name="T1" fmla="*/ 0 h 68"/>
                  <a:gd name="T2" fmla="*/ 0 w 541"/>
                  <a:gd name="T3" fmla="*/ 49 h 68"/>
                  <a:gd name="T4" fmla="*/ 298 w 541"/>
                  <a:gd name="T5" fmla="*/ 68 h 68"/>
                  <a:gd name="T6" fmla="*/ 535 w 541"/>
                  <a:gd name="T7" fmla="*/ 49 h 68"/>
                  <a:gd name="T8" fmla="*/ 541 w 541"/>
                  <a:gd name="T9" fmla="*/ 6 h 68"/>
                  <a:gd name="T10" fmla="*/ 152 w 541"/>
                  <a:gd name="T11" fmla="*/ 16 h 68"/>
                  <a:gd name="T12" fmla="*/ 6 w 541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68">
                    <a:moveTo>
                      <a:pt x="6" y="0"/>
                    </a:moveTo>
                    <a:cubicBezTo>
                      <a:pt x="5" y="17"/>
                      <a:pt x="2" y="33"/>
                      <a:pt x="0" y="49"/>
                    </a:cubicBezTo>
                    <a:cubicBezTo>
                      <a:pt x="298" y="68"/>
                      <a:pt x="298" y="68"/>
                      <a:pt x="298" y="68"/>
                    </a:cubicBezTo>
                    <a:cubicBezTo>
                      <a:pt x="535" y="49"/>
                      <a:pt x="535" y="49"/>
                      <a:pt x="535" y="49"/>
                    </a:cubicBezTo>
                    <a:cubicBezTo>
                      <a:pt x="537" y="35"/>
                      <a:pt x="539" y="20"/>
                      <a:pt x="541" y="6"/>
                    </a:cubicBezTo>
                    <a:cubicBezTo>
                      <a:pt x="152" y="16"/>
                      <a:pt x="152" y="16"/>
                      <a:pt x="152" y="16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îṣḷiḋê"/>
              <p:cNvSpPr/>
              <p:nvPr userDrawn="1"/>
            </p:nvSpPr>
            <p:spPr bwMode="auto">
              <a:xfrm>
                <a:off x="10938566" y="3322772"/>
                <a:ext cx="81046" cy="60265"/>
              </a:xfrm>
              <a:custGeom>
                <a:avLst/>
                <a:gdLst>
                  <a:gd name="T0" fmla="*/ 44 w 51"/>
                  <a:gd name="T1" fmla="*/ 24 h 37"/>
                  <a:gd name="T2" fmla="*/ 45 w 51"/>
                  <a:gd name="T3" fmla="*/ 20 h 37"/>
                  <a:gd name="T4" fmla="*/ 46 w 51"/>
                  <a:gd name="T5" fmla="*/ 19 h 37"/>
                  <a:gd name="T6" fmla="*/ 47 w 51"/>
                  <a:gd name="T7" fmla="*/ 16 h 37"/>
                  <a:gd name="T8" fmla="*/ 47 w 51"/>
                  <a:gd name="T9" fmla="*/ 15 h 37"/>
                  <a:gd name="T10" fmla="*/ 48 w 51"/>
                  <a:gd name="T11" fmla="*/ 12 h 37"/>
                  <a:gd name="T12" fmla="*/ 48 w 51"/>
                  <a:gd name="T13" fmla="*/ 11 h 37"/>
                  <a:gd name="T14" fmla="*/ 49 w 51"/>
                  <a:gd name="T15" fmla="*/ 8 h 37"/>
                  <a:gd name="T16" fmla="*/ 50 w 51"/>
                  <a:gd name="T17" fmla="*/ 4 h 37"/>
                  <a:gd name="T18" fmla="*/ 50 w 51"/>
                  <a:gd name="T19" fmla="*/ 4 h 37"/>
                  <a:gd name="T20" fmla="*/ 51 w 51"/>
                  <a:gd name="T21" fmla="*/ 0 h 37"/>
                  <a:gd name="T22" fmla="*/ 34 w 51"/>
                  <a:gd name="T23" fmla="*/ 1 h 37"/>
                  <a:gd name="T24" fmla="*/ 0 w 51"/>
                  <a:gd name="T25" fmla="*/ 37 h 37"/>
                  <a:gd name="T26" fmla="*/ 42 w 51"/>
                  <a:gd name="T27" fmla="*/ 32 h 37"/>
                  <a:gd name="T28" fmla="*/ 43 w 51"/>
                  <a:gd name="T29" fmla="*/ 30 h 37"/>
                  <a:gd name="T30" fmla="*/ 44 w 51"/>
                  <a:gd name="T31" fmla="*/ 26 h 37"/>
                  <a:gd name="T32" fmla="*/ 44 w 51"/>
                  <a:gd name="T33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7">
                    <a:moveTo>
                      <a:pt x="44" y="24"/>
                    </a:moveTo>
                    <a:cubicBezTo>
                      <a:pt x="45" y="23"/>
                      <a:pt x="45" y="22"/>
                      <a:pt x="45" y="20"/>
                    </a:cubicBezTo>
                    <a:cubicBezTo>
                      <a:pt x="46" y="20"/>
                      <a:pt x="46" y="20"/>
                      <a:pt x="46" y="19"/>
                    </a:cubicBezTo>
                    <a:cubicBezTo>
                      <a:pt x="46" y="18"/>
                      <a:pt x="46" y="17"/>
                      <a:pt x="47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4"/>
                      <a:pt x="48" y="13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0"/>
                      <a:pt x="49" y="9"/>
                      <a:pt x="49" y="8"/>
                    </a:cubicBezTo>
                    <a:cubicBezTo>
                      <a:pt x="50" y="7"/>
                      <a:pt x="50" y="6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2"/>
                      <a:pt x="51" y="1"/>
                      <a:pt x="51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9" y="34"/>
                      <a:pt x="33" y="33"/>
                      <a:pt x="42" y="32"/>
                    </a:cubicBezTo>
                    <a:cubicBezTo>
                      <a:pt x="42" y="31"/>
                      <a:pt x="42" y="30"/>
                      <a:pt x="43" y="30"/>
                    </a:cubicBezTo>
                    <a:cubicBezTo>
                      <a:pt x="43" y="29"/>
                      <a:pt x="43" y="28"/>
                      <a:pt x="44" y="26"/>
                    </a:cubicBezTo>
                    <a:cubicBezTo>
                      <a:pt x="44" y="26"/>
                      <a:pt x="44" y="25"/>
                      <a:pt x="44" y="2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ísḻidè"/>
              <p:cNvSpPr/>
              <p:nvPr userDrawn="1"/>
            </p:nvSpPr>
            <p:spPr bwMode="auto">
              <a:xfrm>
                <a:off x="10901161" y="3800731"/>
                <a:ext cx="31172" cy="91435"/>
              </a:xfrm>
              <a:custGeom>
                <a:avLst/>
                <a:gdLst>
                  <a:gd name="T0" fmla="*/ 0 w 20"/>
                  <a:gd name="T1" fmla="*/ 0 h 58"/>
                  <a:gd name="T2" fmla="*/ 5 w 20"/>
                  <a:gd name="T3" fmla="*/ 58 h 58"/>
                  <a:gd name="T4" fmla="*/ 20 w 20"/>
                  <a:gd name="T5" fmla="*/ 58 h 58"/>
                  <a:gd name="T6" fmla="*/ 20 w 20"/>
                  <a:gd name="T7" fmla="*/ 58 h 58"/>
                  <a:gd name="T8" fmla="*/ 20 w 20"/>
                  <a:gd name="T9" fmla="*/ 48 h 58"/>
                  <a:gd name="T10" fmla="*/ 20 w 20"/>
                  <a:gd name="T11" fmla="*/ 48 h 58"/>
                  <a:gd name="T12" fmla="*/ 20 w 20"/>
                  <a:gd name="T13" fmla="*/ 38 h 58"/>
                  <a:gd name="T14" fmla="*/ 20 w 20"/>
                  <a:gd name="T15" fmla="*/ 37 h 58"/>
                  <a:gd name="T16" fmla="*/ 20 w 20"/>
                  <a:gd name="T17" fmla="*/ 27 h 58"/>
                  <a:gd name="T18" fmla="*/ 20 w 20"/>
                  <a:gd name="T19" fmla="*/ 26 h 58"/>
                  <a:gd name="T20" fmla="*/ 19 w 20"/>
                  <a:gd name="T21" fmla="*/ 14 h 58"/>
                  <a:gd name="T22" fmla="*/ 19 w 20"/>
                  <a:gd name="T23" fmla="*/ 0 h 58"/>
                  <a:gd name="T24" fmla="*/ 19 w 20"/>
                  <a:gd name="T25" fmla="*/ 0 h 58"/>
                  <a:gd name="T26" fmla="*/ 0 w 20"/>
                  <a:gd name="T2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8">
                    <a:moveTo>
                      <a:pt x="0" y="0"/>
                    </a:moveTo>
                    <a:cubicBezTo>
                      <a:pt x="5" y="58"/>
                      <a:pt x="5" y="58"/>
                      <a:pt x="5" y="58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5"/>
                      <a:pt x="20" y="51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5"/>
                      <a:pt x="20" y="41"/>
                      <a:pt x="20" y="38"/>
                    </a:cubicBezTo>
                    <a:cubicBezTo>
                      <a:pt x="20" y="38"/>
                      <a:pt x="20" y="37"/>
                      <a:pt x="20" y="37"/>
                    </a:cubicBezTo>
                    <a:cubicBezTo>
                      <a:pt x="20" y="34"/>
                      <a:pt x="20" y="30"/>
                      <a:pt x="20" y="27"/>
                    </a:cubicBezTo>
                    <a:cubicBezTo>
                      <a:pt x="20" y="27"/>
                      <a:pt x="20" y="26"/>
                      <a:pt x="20" y="26"/>
                    </a:cubicBezTo>
                    <a:cubicBezTo>
                      <a:pt x="19" y="22"/>
                      <a:pt x="19" y="18"/>
                      <a:pt x="19" y="14"/>
                    </a:cubicBezTo>
                    <a:cubicBezTo>
                      <a:pt x="19" y="9"/>
                      <a:pt x="19" y="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ïSḷiḓé"/>
              <p:cNvSpPr/>
              <p:nvPr userDrawn="1"/>
            </p:nvSpPr>
            <p:spPr bwMode="auto">
              <a:xfrm>
                <a:off x="10919864" y="3987757"/>
                <a:ext cx="12468" cy="66498"/>
              </a:xfrm>
              <a:custGeom>
                <a:avLst/>
                <a:gdLst>
                  <a:gd name="T0" fmla="*/ 4 w 8"/>
                  <a:gd name="T1" fmla="*/ 42 h 42"/>
                  <a:gd name="T2" fmla="*/ 4 w 8"/>
                  <a:gd name="T3" fmla="*/ 42 h 42"/>
                  <a:gd name="T4" fmla="*/ 5 w 8"/>
                  <a:gd name="T5" fmla="*/ 40 h 42"/>
                  <a:gd name="T6" fmla="*/ 5 w 8"/>
                  <a:gd name="T7" fmla="*/ 39 h 42"/>
                  <a:gd name="T8" fmla="*/ 6 w 8"/>
                  <a:gd name="T9" fmla="*/ 37 h 42"/>
                  <a:gd name="T10" fmla="*/ 6 w 8"/>
                  <a:gd name="T11" fmla="*/ 34 h 42"/>
                  <a:gd name="T12" fmla="*/ 7 w 8"/>
                  <a:gd name="T13" fmla="*/ 33 h 42"/>
                  <a:gd name="T14" fmla="*/ 7 w 8"/>
                  <a:gd name="T15" fmla="*/ 29 h 42"/>
                  <a:gd name="T16" fmla="*/ 7 w 8"/>
                  <a:gd name="T17" fmla="*/ 23 h 42"/>
                  <a:gd name="T18" fmla="*/ 7 w 8"/>
                  <a:gd name="T19" fmla="*/ 22 h 42"/>
                  <a:gd name="T20" fmla="*/ 7 w 8"/>
                  <a:gd name="T21" fmla="*/ 16 h 42"/>
                  <a:gd name="T22" fmla="*/ 8 w 8"/>
                  <a:gd name="T23" fmla="*/ 15 h 42"/>
                  <a:gd name="T24" fmla="*/ 8 w 8"/>
                  <a:gd name="T25" fmla="*/ 9 h 42"/>
                  <a:gd name="T26" fmla="*/ 8 w 8"/>
                  <a:gd name="T27" fmla="*/ 9 h 42"/>
                  <a:gd name="T28" fmla="*/ 8 w 8"/>
                  <a:gd name="T29" fmla="*/ 1 h 42"/>
                  <a:gd name="T30" fmla="*/ 8 w 8"/>
                  <a:gd name="T31" fmla="*/ 1 h 42"/>
                  <a:gd name="T32" fmla="*/ 0 w 8"/>
                  <a:gd name="T33" fmla="*/ 0 h 42"/>
                  <a:gd name="T34" fmla="*/ 4 w 8"/>
                  <a:gd name="T3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42">
                    <a:moveTo>
                      <a:pt x="4" y="42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5" y="41"/>
                      <a:pt x="5" y="40"/>
                    </a:cubicBezTo>
                    <a:cubicBezTo>
                      <a:pt x="5" y="40"/>
                      <a:pt x="5" y="39"/>
                      <a:pt x="5" y="39"/>
                    </a:cubicBezTo>
                    <a:cubicBezTo>
                      <a:pt x="6" y="38"/>
                      <a:pt x="6" y="37"/>
                      <a:pt x="6" y="37"/>
                    </a:cubicBezTo>
                    <a:cubicBezTo>
                      <a:pt x="6" y="36"/>
                      <a:pt x="6" y="35"/>
                      <a:pt x="6" y="34"/>
                    </a:cubicBezTo>
                    <a:cubicBezTo>
                      <a:pt x="6" y="34"/>
                      <a:pt x="7" y="33"/>
                      <a:pt x="7" y="33"/>
                    </a:cubicBezTo>
                    <a:cubicBezTo>
                      <a:pt x="7" y="32"/>
                      <a:pt x="7" y="30"/>
                      <a:pt x="7" y="29"/>
                    </a:cubicBezTo>
                    <a:cubicBezTo>
                      <a:pt x="7" y="27"/>
                      <a:pt x="7" y="25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0"/>
                      <a:pt x="7" y="18"/>
                      <a:pt x="7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3"/>
                      <a:pt x="8" y="11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6"/>
                      <a:pt x="8" y="4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4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íŝḷïḑe"/>
              <p:cNvSpPr/>
              <p:nvPr userDrawn="1"/>
            </p:nvSpPr>
            <p:spPr bwMode="auto">
              <a:xfrm>
                <a:off x="10867912" y="3499409"/>
                <a:ext cx="103904" cy="78966"/>
              </a:xfrm>
              <a:custGeom>
                <a:avLst/>
                <a:gdLst>
                  <a:gd name="T0" fmla="*/ 5 w 65"/>
                  <a:gd name="T1" fmla="*/ 49 h 51"/>
                  <a:gd name="T2" fmla="*/ 55 w 65"/>
                  <a:gd name="T3" fmla="*/ 51 h 51"/>
                  <a:gd name="T4" fmla="*/ 57 w 65"/>
                  <a:gd name="T5" fmla="*/ 39 h 51"/>
                  <a:gd name="T6" fmla="*/ 58 w 65"/>
                  <a:gd name="T7" fmla="*/ 36 h 51"/>
                  <a:gd name="T8" fmla="*/ 60 w 65"/>
                  <a:gd name="T9" fmla="*/ 26 h 51"/>
                  <a:gd name="T10" fmla="*/ 60 w 65"/>
                  <a:gd name="T11" fmla="*/ 24 h 51"/>
                  <a:gd name="T12" fmla="*/ 62 w 65"/>
                  <a:gd name="T13" fmla="*/ 13 h 51"/>
                  <a:gd name="T14" fmla="*/ 63 w 65"/>
                  <a:gd name="T15" fmla="*/ 12 h 51"/>
                  <a:gd name="T16" fmla="*/ 65 w 65"/>
                  <a:gd name="T17" fmla="*/ 0 h 51"/>
                  <a:gd name="T18" fmla="*/ 0 w 65"/>
                  <a:gd name="T19" fmla="*/ 5 h 51"/>
                  <a:gd name="T20" fmla="*/ 5 w 65"/>
                  <a:gd name="T2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51">
                    <a:moveTo>
                      <a:pt x="5" y="49"/>
                    </a:move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47"/>
                      <a:pt x="56" y="43"/>
                      <a:pt x="57" y="39"/>
                    </a:cubicBezTo>
                    <a:cubicBezTo>
                      <a:pt x="57" y="38"/>
                      <a:pt x="57" y="37"/>
                      <a:pt x="58" y="36"/>
                    </a:cubicBezTo>
                    <a:cubicBezTo>
                      <a:pt x="58" y="33"/>
                      <a:pt x="59" y="29"/>
                      <a:pt x="60" y="26"/>
                    </a:cubicBezTo>
                    <a:cubicBezTo>
                      <a:pt x="60" y="25"/>
                      <a:pt x="60" y="24"/>
                      <a:pt x="60" y="24"/>
                    </a:cubicBezTo>
                    <a:cubicBezTo>
                      <a:pt x="61" y="20"/>
                      <a:pt x="62" y="17"/>
                      <a:pt x="62" y="13"/>
                    </a:cubicBezTo>
                    <a:cubicBezTo>
                      <a:pt x="63" y="13"/>
                      <a:pt x="63" y="12"/>
                      <a:pt x="63" y="12"/>
                    </a:cubicBezTo>
                    <a:cubicBezTo>
                      <a:pt x="64" y="8"/>
                      <a:pt x="65" y="4"/>
                      <a:pt x="65" y="0"/>
                    </a:cubicBezTo>
                    <a:cubicBezTo>
                      <a:pt x="53" y="1"/>
                      <a:pt x="27" y="3"/>
                      <a:pt x="0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95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iṩḻïḑe"/>
              <p:cNvSpPr/>
              <p:nvPr userDrawn="1"/>
            </p:nvSpPr>
            <p:spPr bwMode="auto">
              <a:xfrm>
                <a:off x="10882459" y="3630328"/>
                <a:ext cx="64421" cy="72733"/>
              </a:xfrm>
              <a:custGeom>
                <a:avLst/>
                <a:gdLst>
                  <a:gd name="T0" fmla="*/ 4 w 40"/>
                  <a:gd name="T1" fmla="*/ 46 h 46"/>
                  <a:gd name="T2" fmla="*/ 34 w 40"/>
                  <a:gd name="T3" fmla="*/ 43 h 46"/>
                  <a:gd name="T4" fmla="*/ 37 w 40"/>
                  <a:gd name="T5" fmla="*/ 22 h 46"/>
                  <a:gd name="T6" fmla="*/ 37 w 40"/>
                  <a:gd name="T7" fmla="*/ 21 h 46"/>
                  <a:gd name="T8" fmla="*/ 40 w 40"/>
                  <a:gd name="T9" fmla="*/ 0 h 46"/>
                  <a:gd name="T10" fmla="*/ 0 w 40"/>
                  <a:gd name="T11" fmla="*/ 1 h 46"/>
                  <a:gd name="T12" fmla="*/ 4 w 40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6">
                    <a:moveTo>
                      <a:pt x="4" y="46"/>
                    </a:moveTo>
                    <a:cubicBezTo>
                      <a:pt x="34" y="43"/>
                      <a:pt x="34" y="43"/>
                      <a:pt x="34" y="43"/>
                    </a:cubicBezTo>
                    <a:cubicBezTo>
                      <a:pt x="35" y="36"/>
                      <a:pt x="36" y="29"/>
                      <a:pt x="37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8" y="14"/>
                      <a:pt x="39" y="7"/>
                      <a:pt x="4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4" y="4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ïŝ1idè"/>
              <p:cNvSpPr/>
              <p:nvPr userDrawn="1"/>
            </p:nvSpPr>
            <p:spPr bwMode="auto">
              <a:xfrm>
                <a:off x="10591528" y="3139901"/>
                <a:ext cx="392757" cy="498740"/>
              </a:xfrm>
              <a:custGeom>
                <a:avLst/>
                <a:gdLst>
                  <a:gd name="T0" fmla="*/ 88 w 189"/>
                  <a:gd name="T1" fmla="*/ 0 h 240"/>
                  <a:gd name="T2" fmla="*/ 189 w 189"/>
                  <a:gd name="T3" fmla="*/ 174 h 240"/>
                  <a:gd name="T4" fmla="*/ 157 w 189"/>
                  <a:gd name="T5" fmla="*/ 240 h 240"/>
                  <a:gd name="T6" fmla="*/ 95 w 189"/>
                  <a:gd name="T7" fmla="*/ 219 h 240"/>
                  <a:gd name="T8" fmla="*/ 0 w 189"/>
                  <a:gd name="T9" fmla="*/ 48 h 240"/>
                  <a:gd name="T10" fmla="*/ 88 w 189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240">
                    <a:moveTo>
                      <a:pt x="88" y="0"/>
                    </a:moveTo>
                    <a:lnTo>
                      <a:pt x="189" y="174"/>
                    </a:lnTo>
                    <a:lnTo>
                      <a:pt x="157" y="240"/>
                    </a:lnTo>
                    <a:lnTo>
                      <a:pt x="95" y="219"/>
                    </a:lnTo>
                    <a:lnTo>
                      <a:pt x="0" y="48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DB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íṣľídê"/>
              <p:cNvSpPr/>
              <p:nvPr userDrawn="1"/>
            </p:nvSpPr>
            <p:spPr bwMode="auto">
              <a:xfrm>
                <a:off x="10518795" y="2907157"/>
                <a:ext cx="0" cy="2079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7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îŝlíḓè"/>
              <p:cNvSpPr/>
              <p:nvPr userDrawn="1"/>
            </p:nvSpPr>
            <p:spPr bwMode="auto">
              <a:xfrm>
                <a:off x="9371695" y="2445823"/>
                <a:ext cx="1479591" cy="1845332"/>
              </a:xfrm>
              <a:custGeom>
                <a:avLst/>
                <a:gdLst>
                  <a:gd name="T0" fmla="*/ 726 w 937"/>
                  <a:gd name="T1" fmla="*/ 294 h 1170"/>
                  <a:gd name="T2" fmla="*/ 726 w 937"/>
                  <a:gd name="T3" fmla="*/ 293 h 1170"/>
                  <a:gd name="T4" fmla="*/ 609 w 937"/>
                  <a:gd name="T5" fmla="*/ 73 h 1170"/>
                  <a:gd name="T6" fmla="*/ 540 w 937"/>
                  <a:gd name="T7" fmla="*/ 6 h 1170"/>
                  <a:gd name="T8" fmla="*/ 475 w 937"/>
                  <a:gd name="T9" fmla="*/ 6 h 1170"/>
                  <a:gd name="T10" fmla="*/ 297 w 937"/>
                  <a:gd name="T11" fmla="*/ 32 h 1170"/>
                  <a:gd name="T12" fmla="*/ 275 w 937"/>
                  <a:gd name="T13" fmla="*/ 35 h 1170"/>
                  <a:gd name="T14" fmla="*/ 142 w 937"/>
                  <a:gd name="T15" fmla="*/ 378 h 1170"/>
                  <a:gd name="T16" fmla="*/ 0 w 937"/>
                  <a:gd name="T17" fmla="*/ 909 h 1170"/>
                  <a:gd name="T18" fmla="*/ 8 w 937"/>
                  <a:gd name="T19" fmla="*/ 1034 h 1170"/>
                  <a:gd name="T20" fmla="*/ 29 w 937"/>
                  <a:gd name="T21" fmla="*/ 1103 h 1170"/>
                  <a:gd name="T22" fmla="*/ 159 w 937"/>
                  <a:gd name="T23" fmla="*/ 1147 h 1170"/>
                  <a:gd name="T24" fmla="*/ 444 w 937"/>
                  <a:gd name="T25" fmla="*/ 1114 h 1170"/>
                  <a:gd name="T26" fmla="*/ 728 w 937"/>
                  <a:gd name="T27" fmla="*/ 1166 h 1170"/>
                  <a:gd name="T28" fmla="*/ 726 w 937"/>
                  <a:gd name="T29" fmla="*/ 294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7" h="1170">
                    <a:moveTo>
                      <a:pt x="726" y="294"/>
                    </a:moveTo>
                    <a:cubicBezTo>
                      <a:pt x="726" y="293"/>
                      <a:pt x="726" y="293"/>
                      <a:pt x="726" y="293"/>
                    </a:cubicBezTo>
                    <a:cubicBezTo>
                      <a:pt x="694" y="217"/>
                      <a:pt x="655" y="143"/>
                      <a:pt x="609" y="73"/>
                    </a:cubicBezTo>
                    <a:cubicBezTo>
                      <a:pt x="591" y="45"/>
                      <a:pt x="571" y="16"/>
                      <a:pt x="540" y="6"/>
                    </a:cubicBezTo>
                    <a:cubicBezTo>
                      <a:pt x="519" y="0"/>
                      <a:pt x="496" y="3"/>
                      <a:pt x="475" y="6"/>
                    </a:cubicBezTo>
                    <a:cubicBezTo>
                      <a:pt x="415" y="15"/>
                      <a:pt x="356" y="23"/>
                      <a:pt x="297" y="32"/>
                    </a:cubicBezTo>
                    <a:cubicBezTo>
                      <a:pt x="289" y="33"/>
                      <a:pt x="282" y="34"/>
                      <a:pt x="275" y="35"/>
                    </a:cubicBezTo>
                    <a:cubicBezTo>
                      <a:pt x="146" y="55"/>
                      <a:pt x="162" y="247"/>
                      <a:pt x="142" y="378"/>
                    </a:cubicBezTo>
                    <a:cubicBezTo>
                      <a:pt x="124" y="490"/>
                      <a:pt x="21" y="726"/>
                      <a:pt x="0" y="909"/>
                    </a:cubicBezTo>
                    <a:cubicBezTo>
                      <a:pt x="2" y="951"/>
                      <a:pt x="4" y="992"/>
                      <a:pt x="8" y="1034"/>
                    </a:cubicBezTo>
                    <a:cubicBezTo>
                      <a:pt x="14" y="1062"/>
                      <a:pt x="21" y="1085"/>
                      <a:pt x="29" y="1103"/>
                    </a:cubicBezTo>
                    <a:cubicBezTo>
                      <a:pt x="77" y="1170"/>
                      <a:pt x="159" y="1147"/>
                      <a:pt x="159" y="1147"/>
                    </a:cubicBezTo>
                    <a:cubicBezTo>
                      <a:pt x="159" y="1147"/>
                      <a:pt x="299" y="1093"/>
                      <a:pt x="444" y="1114"/>
                    </a:cubicBezTo>
                    <a:cubicBezTo>
                      <a:pt x="549" y="1117"/>
                      <a:pt x="648" y="1157"/>
                      <a:pt x="728" y="1166"/>
                    </a:cubicBezTo>
                    <a:cubicBezTo>
                      <a:pt x="937" y="926"/>
                      <a:pt x="727" y="297"/>
                      <a:pt x="726" y="294"/>
                    </a:cubicBez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iṧḷídê"/>
              <p:cNvSpPr/>
              <p:nvPr userDrawn="1"/>
            </p:nvSpPr>
            <p:spPr bwMode="auto">
              <a:xfrm>
                <a:off x="9552488" y="2439589"/>
                <a:ext cx="854092" cy="1866114"/>
              </a:xfrm>
              <a:custGeom>
                <a:avLst/>
                <a:gdLst>
                  <a:gd name="T0" fmla="*/ 309 w 541"/>
                  <a:gd name="T1" fmla="*/ 389 h 1183"/>
                  <a:gd name="T2" fmla="*/ 330 w 541"/>
                  <a:gd name="T3" fmla="*/ 503 h 1183"/>
                  <a:gd name="T4" fmla="*/ 541 w 541"/>
                  <a:gd name="T5" fmla="*/ 1183 h 1183"/>
                  <a:gd name="T6" fmla="*/ 20 w 541"/>
                  <a:gd name="T7" fmla="*/ 1150 h 1183"/>
                  <a:gd name="T8" fmla="*/ 6 w 541"/>
                  <a:gd name="T9" fmla="*/ 979 h 1183"/>
                  <a:gd name="T10" fmla="*/ 4 w 541"/>
                  <a:gd name="T11" fmla="*/ 810 h 1183"/>
                  <a:gd name="T12" fmla="*/ 58 w 541"/>
                  <a:gd name="T13" fmla="*/ 545 h 1183"/>
                  <a:gd name="T14" fmla="*/ 189 w 541"/>
                  <a:gd name="T15" fmla="*/ 67 h 1183"/>
                  <a:gd name="T16" fmla="*/ 199 w 541"/>
                  <a:gd name="T17" fmla="*/ 43 h 1183"/>
                  <a:gd name="T18" fmla="*/ 224 w 541"/>
                  <a:gd name="T19" fmla="*/ 28 h 1183"/>
                  <a:gd name="T20" fmla="*/ 367 w 541"/>
                  <a:gd name="T21" fmla="*/ 3 h 1183"/>
                  <a:gd name="T22" fmla="*/ 340 w 541"/>
                  <a:gd name="T23" fmla="*/ 183 h 1183"/>
                  <a:gd name="T24" fmla="*/ 309 w 541"/>
                  <a:gd name="T25" fmla="*/ 389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1" h="1183">
                    <a:moveTo>
                      <a:pt x="309" y="389"/>
                    </a:moveTo>
                    <a:cubicBezTo>
                      <a:pt x="312" y="427"/>
                      <a:pt x="321" y="465"/>
                      <a:pt x="330" y="503"/>
                    </a:cubicBezTo>
                    <a:cubicBezTo>
                      <a:pt x="386" y="732"/>
                      <a:pt x="484" y="954"/>
                      <a:pt x="541" y="1183"/>
                    </a:cubicBezTo>
                    <a:cubicBezTo>
                      <a:pt x="387" y="1183"/>
                      <a:pt x="408" y="1059"/>
                      <a:pt x="20" y="1150"/>
                    </a:cubicBezTo>
                    <a:cubicBezTo>
                      <a:pt x="15" y="1062"/>
                      <a:pt x="10" y="1066"/>
                      <a:pt x="6" y="979"/>
                    </a:cubicBezTo>
                    <a:cubicBezTo>
                      <a:pt x="3" y="922"/>
                      <a:pt x="0" y="866"/>
                      <a:pt x="4" y="810"/>
                    </a:cubicBezTo>
                    <a:cubicBezTo>
                      <a:pt x="10" y="719"/>
                      <a:pt x="34" y="632"/>
                      <a:pt x="58" y="545"/>
                    </a:cubicBezTo>
                    <a:cubicBezTo>
                      <a:pt x="102" y="386"/>
                      <a:pt x="145" y="226"/>
                      <a:pt x="189" y="67"/>
                    </a:cubicBezTo>
                    <a:cubicBezTo>
                      <a:pt x="191" y="58"/>
                      <a:pt x="194" y="49"/>
                      <a:pt x="199" y="43"/>
                    </a:cubicBezTo>
                    <a:cubicBezTo>
                      <a:pt x="206" y="35"/>
                      <a:pt x="215" y="31"/>
                      <a:pt x="224" y="28"/>
                    </a:cubicBezTo>
                    <a:cubicBezTo>
                      <a:pt x="269" y="14"/>
                      <a:pt x="320" y="0"/>
                      <a:pt x="367" y="3"/>
                    </a:cubicBezTo>
                    <a:cubicBezTo>
                      <a:pt x="384" y="49"/>
                      <a:pt x="351" y="137"/>
                      <a:pt x="340" y="183"/>
                    </a:cubicBezTo>
                    <a:cubicBezTo>
                      <a:pt x="325" y="250"/>
                      <a:pt x="305" y="318"/>
                      <a:pt x="309" y="3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iṧ1îḓê"/>
              <p:cNvSpPr/>
              <p:nvPr userDrawn="1"/>
            </p:nvSpPr>
            <p:spPr bwMode="auto">
              <a:xfrm>
                <a:off x="9754061" y="1830712"/>
                <a:ext cx="216120" cy="326260"/>
              </a:xfrm>
              <a:custGeom>
                <a:avLst/>
                <a:gdLst>
                  <a:gd name="T0" fmla="*/ 68 w 137"/>
                  <a:gd name="T1" fmla="*/ 75 h 206"/>
                  <a:gd name="T2" fmla="*/ 41 w 137"/>
                  <a:gd name="T3" fmla="*/ 166 h 206"/>
                  <a:gd name="T4" fmla="*/ 32 w 137"/>
                  <a:gd name="T5" fmla="*/ 189 h 206"/>
                  <a:gd name="T6" fmla="*/ 25 w 137"/>
                  <a:gd name="T7" fmla="*/ 199 h 206"/>
                  <a:gd name="T8" fmla="*/ 1 w 137"/>
                  <a:gd name="T9" fmla="*/ 157 h 206"/>
                  <a:gd name="T10" fmla="*/ 3 w 137"/>
                  <a:gd name="T11" fmla="*/ 93 h 206"/>
                  <a:gd name="T12" fmla="*/ 22 w 137"/>
                  <a:gd name="T13" fmla="*/ 41 h 206"/>
                  <a:gd name="T14" fmla="*/ 49 w 137"/>
                  <a:gd name="T15" fmla="*/ 22 h 206"/>
                  <a:gd name="T16" fmla="*/ 93 w 137"/>
                  <a:gd name="T17" fmla="*/ 4 h 206"/>
                  <a:gd name="T18" fmla="*/ 112 w 137"/>
                  <a:gd name="T19" fmla="*/ 28 h 206"/>
                  <a:gd name="T20" fmla="*/ 68 w 137"/>
                  <a:gd name="T21" fmla="*/ 7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206">
                    <a:moveTo>
                      <a:pt x="68" y="75"/>
                    </a:moveTo>
                    <a:cubicBezTo>
                      <a:pt x="52" y="102"/>
                      <a:pt x="43" y="134"/>
                      <a:pt x="41" y="166"/>
                    </a:cubicBezTo>
                    <a:cubicBezTo>
                      <a:pt x="40" y="174"/>
                      <a:pt x="39" y="184"/>
                      <a:pt x="32" y="189"/>
                    </a:cubicBezTo>
                    <a:cubicBezTo>
                      <a:pt x="25" y="194"/>
                      <a:pt x="31" y="206"/>
                      <a:pt x="25" y="199"/>
                    </a:cubicBezTo>
                    <a:cubicBezTo>
                      <a:pt x="20" y="191"/>
                      <a:pt x="2" y="166"/>
                      <a:pt x="1" y="157"/>
                    </a:cubicBezTo>
                    <a:cubicBezTo>
                      <a:pt x="0" y="135"/>
                      <a:pt x="0" y="114"/>
                      <a:pt x="3" y="93"/>
                    </a:cubicBezTo>
                    <a:cubicBezTo>
                      <a:pt x="5" y="74"/>
                      <a:pt x="10" y="55"/>
                      <a:pt x="22" y="41"/>
                    </a:cubicBezTo>
                    <a:cubicBezTo>
                      <a:pt x="30" y="33"/>
                      <a:pt x="40" y="27"/>
                      <a:pt x="49" y="22"/>
                    </a:cubicBezTo>
                    <a:cubicBezTo>
                      <a:pt x="63" y="14"/>
                      <a:pt x="77" y="6"/>
                      <a:pt x="93" y="4"/>
                    </a:cubicBezTo>
                    <a:cubicBezTo>
                      <a:pt x="120" y="0"/>
                      <a:pt x="137" y="10"/>
                      <a:pt x="112" y="28"/>
                    </a:cubicBezTo>
                    <a:cubicBezTo>
                      <a:pt x="95" y="41"/>
                      <a:pt x="80" y="56"/>
                      <a:pt x="68" y="75"/>
                    </a:cubicBezTo>
                    <a:close/>
                  </a:path>
                </a:pathLst>
              </a:custGeom>
              <a:solidFill>
                <a:srgbClr val="002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57" name="ïṥļîdè"/>
              <p:cNvSpPr/>
              <p:nvPr userDrawn="1"/>
            </p:nvSpPr>
            <p:spPr bwMode="auto">
              <a:xfrm>
                <a:off x="9791468" y="1834869"/>
                <a:ext cx="492505" cy="702390"/>
              </a:xfrm>
              <a:custGeom>
                <a:avLst/>
                <a:gdLst>
                  <a:gd name="T0" fmla="*/ 203 w 313"/>
                  <a:gd name="T1" fmla="*/ 441 h 446"/>
                  <a:gd name="T2" fmla="*/ 136 w 313"/>
                  <a:gd name="T3" fmla="*/ 445 h 446"/>
                  <a:gd name="T4" fmla="*/ 86 w 313"/>
                  <a:gd name="T5" fmla="*/ 401 h 446"/>
                  <a:gd name="T6" fmla="*/ 84 w 313"/>
                  <a:gd name="T7" fmla="*/ 350 h 446"/>
                  <a:gd name="T8" fmla="*/ 4 w 313"/>
                  <a:gd name="T9" fmla="*/ 297 h 446"/>
                  <a:gd name="T10" fmla="*/ 1 w 313"/>
                  <a:gd name="T11" fmla="*/ 264 h 446"/>
                  <a:gd name="T12" fmla="*/ 4 w 313"/>
                  <a:gd name="T13" fmla="*/ 122 h 446"/>
                  <a:gd name="T14" fmla="*/ 11 w 313"/>
                  <a:gd name="T15" fmla="*/ 74 h 446"/>
                  <a:gd name="T16" fmla="*/ 71 w 313"/>
                  <a:gd name="T17" fmla="*/ 24 h 446"/>
                  <a:gd name="T18" fmla="*/ 263 w 313"/>
                  <a:gd name="T19" fmla="*/ 41 h 446"/>
                  <a:gd name="T20" fmla="*/ 300 w 313"/>
                  <a:gd name="T21" fmla="*/ 81 h 446"/>
                  <a:gd name="T22" fmla="*/ 308 w 313"/>
                  <a:gd name="T23" fmla="*/ 169 h 446"/>
                  <a:gd name="T24" fmla="*/ 299 w 313"/>
                  <a:gd name="T25" fmla="*/ 251 h 446"/>
                  <a:gd name="T26" fmla="*/ 265 w 313"/>
                  <a:gd name="T27" fmla="*/ 335 h 446"/>
                  <a:gd name="T28" fmla="*/ 223 w 313"/>
                  <a:gd name="T29" fmla="*/ 356 h 446"/>
                  <a:gd name="T30" fmla="*/ 203 w 313"/>
                  <a:gd name="T31" fmla="*/ 441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3" h="446">
                    <a:moveTo>
                      <a:pt x="203" y="441"/>
                    </a:moveTo>
                    <a:cubicBezTo>
                      <a:pt x="136" y="445"/>
                      <a:pt x="136" y="445"/>
                      <a:pt x="136" y="445"/>
                    </a:cubicBezTo>
                    <a:cubicBezTo>
                      <a:pt x="110" y="446"/>
                      <a:pt x="87" y="427"/>
                      <a:pt x="86" y="401"/>
                    </a:cubicBezTo>
                    <a:cubicBezTo>
                      <a:pt x="84" y="384"/>
                      <a:pt x="84" y="367"/>
                      <a:pt x="84" y="350"/>
                    </a:cubicBezTo>
                    <a:cubicBezTo>
                      <a:pt x="51" y="343"/>
                      <a:pt x="14" y="332"/>
                      <a:pt x="4" y="297"/>
                    </a:cubicBezTo>
                    <a:cubicBezTo>
                      <a:pt x="0" y="287"/>
                      <a:pt x="1" y="275"/>
                      <a:pt x="1" y="264"/>
                    </a:cubicBezTo>
                    <a:cubicBezTo>
                      <a:pt x="2" y="216"/>
                      <a:pt x="3" y="169"/>
                      <a:pt x="4" y="122"/>
                    </a:cubicBezTo>
                    <a:cubicBezTo>
                      <a:pt x="4" y="106"/>
                      <a:pt x="5" y="89"/>
                      <a:pt x="11" y="74"/>
                    </a:cubicBezTo>
                    <a:cubicBezTo>
                      <a:pt x="21" y="48"/>
                      <a:pt x="47" y="33"/>
                      <a:pt x="71" y="24"/>
                    </a:cubicBezTo>
                    <a:cubicBezTo>
                      <a:pt x="134" y="0"/>
                      <a:pt x="207" y="4"/>
                      <a:pt x="263" y="41"/>
                    </a:cubicBezTo>
                    <a:cubicBezTo>
                      <a:pt x="278" y="51"/>
                      <a:pt x="292" y="64"/>
                      <a:pt x="300" y="81"/>
                    </a:cubicBezTo>
                    <a:cubicBezTo>
                      <a:pt x="313" y="107"/>
                      <a:pt x="311" y="139"/>
                      <a:pt x="308" y="169"/>
                    </a:cubicBezTo>
                    <a:cubicBezTo>
                      <a:pt x="305" y="197"/>
                      <a:pt x="302" y="224"/>
                      <a:pt x="299" y="251"/>
                    </a:cubicBezTo>
                    <a:cubicBezTo>
                      <a:pt x="296" y="283"/>
                      <a:pt x="290" y="319"/>
                      <a:pt x="265" y="335"/>
                    </a:cubicBezTo>
                    <a:cubicBezTo>
                      <a:pt x="252" y="344"/>
                      <a:pt x="235" y="345"/>
                      <a:pt x="223" y="356"/>
                    </a:cubicBezTo>
                    <a:cubicBezTo>
                      <a:pt x="203" y="376"/>
                      <a:pt x="211" y="412"/>
                      <a:pt x="203" y="441"/>
                    </a:cubicBezTo>
                    <a:close/>
                  </a:path>
                </a:pathLst>
              </a:custGeom>
              <a:solidFill>
                <a:srgbClr val="EA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íṣḻîḑe"/>
              <p:cNvSpPr/>
              <p:nvPr userDrawn="1"/>
            </p:nvSpPr>
            <p:spPr bwMode="auto">
              <a:xfrm>
                <a:off x="9743673" y="1714340"/>
                <a:ext cx="594330" cy="484192"/>
              </a:xfrm>
              <a:custGeom>
                <a:avLst/>
                <a:gdLst>
                  <a:gd name="T0" fmla="*/ 20 w 376"/>
                  <a:gd name="T1" fmla="*/ 65 h 307"/>
                  <a:gd name="T2" fmla="*/ 14 w 376"/>
                  <a:gd name="T3" fmla="*/ 30 h 307"/>
                  <a:gd name="T4" fmla="*/ 48 w 376"/>
                  <a:gd name="T5" fmla="*/ 34 h 307"/>
                  <a:gd name="T6" fmla="*/ 49 w 376"/>
                  <a:gd name="T7" fmla="*/ 14 h 307"/>
                  <a:gd name="T8" fmla="*/ 131 w 376"/>
                  <a:gd name="T9" fmla="*/ 6 h 307"/>
                  <a:gd name="T10" fmla="*/ 294 w 376"/>
                  <a:gd name="T11" fmla="*/ 33 h 307"/>
                  <a:gd name="T12" fmla="*/ 371 w 376"/>
                  <a:gd name="T13" fmla="*/ 153 h 307"/>
                  <a:gd name="T14" fmla="*/ 328 w 376"/>
                  <a:gd name="T15" fmla="*/ 307 h 307"/>
                  <a:gd name="T16" fmla="*/ 334 w 376"/>
                  <a:gd name="T17" fmla="*/ 250 h 307"/>
                  <a:gd name="T18" fmla="*/ 323 w 376"/>
                  <a:gd name="T19" fmla="*/ 214 h 307"/>
                  <a:gd name="T20" fmla="*/ 273 w 376"/>
                  <a:gd name="T21" fmla="*/ 158 h 307"/>
                  <a:gd name="T22" fmla="*/ 162 w 376"/>
                  <a:gd name="T23" fmla="*/ 117 h 307"/>
                  <a:gd name="T24" fmla="*/ 46 w 376"/>
                  <a:gd name="T25" fmla="*/ 114 h 307"/>
                  <a:gd name="T26" fmla="*/ 16 w 376"/>
                  <a:gd name="T27" fmla="*/ 104 h 307"/>
                  <a:gd name="T28" fmla="*/ 2 w 376"/>
                  <a:gd name="T29" fmla="*/ 65 h 307"/>
                  <a:gd name="T30" fmla="*/ 20 w 376"/>
                  <a:gd name="T31" fmla="*/ 6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6" h="307">
                    <a:moveTo>
                      <a:pt x="20" y="65"/>
                    </a:moveTo>
                    <a:cubicBezTo>
                      <a:pt x="17" y="54"/>
                      <a:pt x="15" y="42"/>
                      <a:pt x="14" y="30"/>
                    </a:cubicBezTo>
                    <a:cubicBezTo>
                      <a:pt x="25" y="34"/>
                      <a:pt x="37" y="36"/>
                      <a:pt x="48" y="34"/>
                    </a:cubicBezTo>
                    <a:cubicBezTo>
                      <a:pt x="48" y="28"/>
                      <a:pt x="48" y="21"/>
                      <a:pt x="49" y="14"/>
                    </a:cubicBezTo>
                    <a:cubicBezTo>
                      <a:pt x="49" y="8"/>
                      <a:pt x="125" y="7"/>
                      <a:pt x="131" y="6"/>
                    </a:cubicBezTo>
                    <a:cubicBezTo>
                      <a:pt x="189" y="3"/>
                      <a:pt x="242" y="0"/>
                      <a:pt x="294" y="33"/>
                    </a:cubicBezTo>
                    <a:cubicBezTo>
                      <a:pt x="338" y="61"/>
                      <a:pt x="365" y="101"/>
                      <a:pt x="371" y="153"/>
                    </a:cubicBezTo>
                    <a:cubicBezTo>
                      <a:pt x="376" y="203"/>
                      <a:pt x="358" y="267"/>
                      <a:pt x="328" y="307"/>
                    </a:cubicBezTo>
                    <a:cubicBezTo>
                      <a:pt x="329" y="294"/>
                      <a:pt x="337" y="263"/>
                      <a:pt x="334" y="250"/>
                    </a:cubicBezTo>
                    <a:cubicBezTo>
                      <a:pt x="333" y="238"/>
                      <a:pt x="329" y="225"/>
                      <a:pt x="323" y="214"/>
                    </a:cubicBezTo>
                    <a:cubicBezTo>
                      <a:pt x="312" y="192"/>
                      <a:pt x="294" y="172"/>
                      <a:pt x="273" y="158"/>
                    </a:cubicBezTo>
                    <a:cubicBezTo>
                      <a:pt x="240" y="136"/>
                      <a:pt x="201" y="124"/>
                      <a:pt x="162" y="117"/>
                    </a:cubicBezTo>
                    <a:cubicBezTo>
                      <a:pt x="126" y="111"/>
                      <a:pt x="82" y="105"/>
                      <a:pt x="46" y="114"/>
                    </a:cubicBezTo>
                    <a:cubicBezTo>
                      <a:pt x="28" y="118"/>
                      <a:pt x="25" y="122"/>
                      <a:pt x="16" y="104"/>
                    </a:cubicBezTo>
                    <a:cubicBezTo>
                      <a:pt x="14" y="101"/>
                      <a:pt x="0" y="65"/>
                      <a:pt x="2" y="65"/>
                    </a:cubicBezTo>
                    <a:cubicBezTo>
                      <a:pt x="8" y="65"/>
                      <a:pt x="14" y="65"/>
                      <a:pt x="20" y="65"/>
                    </a:cubicBezTo>
                    <a:close/>
                  </a:path>
                </a:pathLst>
              </a:custGeom>
              <a:solidFill>
                <a:srgbClr val="002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59" name="íşļïḋê"/>
              <p:cNvSpPr/>
              <p:nvPr userDrawn="1"/>
            </p:nvSpPr>
            <p:spPr bwMode="auto">
              <a:xfrm>
                <a:off x="9633534" y="5402929"/>
                <a:ext cx="189106" cy="336649"/>
              </a:xfrm>
              <a:custGeom>
                <a:avLst/>
                <a:gdLst>
                  <a:gd name="T0" fmla="*/ 24 w 91"/>
                  <a:gd name="T1" fmla="*/ 34 h 162"/>
                  <a:gd name="T2" fmla="*/ 0 w 91"/>
                  <a:gd name="T3" fmla="*/ 125 h 162"/>
                  <a:gd name="T4" fmla="*/ 26 w 91"/>
                  <a:gd name="T5" fmla="*/ 162 h 162"/>
                  <a:gd name="T6" fmla="*/ 68 w 91"/>
                  <a:gd name="T7" fmla="*/ 137 h 162"/>
                  <a:gd name="T8" fmla="*/ 91 w 91"/>
                  <a:gd name="T9" fmla="*/ 59 h 162"/>
                  <a:gd name="T10" fmla="*/ 73 w 91"/>
                  <a:gd name="T11" fmla="*/ 0 h 162"/>
                  <a:gd name="T12" fmla="*/ 24 w 91"/>
                  <a:gd name="T13" fmla="*/ 3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62">
                    <a:moveTo>
                      <a:pt x="24" y="34"/>
                    </a:moveTo>
                    <a:lnTo>
                      <a:pt x="0" y="125"/>
                    </a:lnTo>
                    <a:lnTo>
                      <a:pt x="26" y="162"/>
                    </a:lnTo>
                    <a:lnTo>
                      <a:pt x="68" y="137"/>
                    </a:lnTo>
                    <a:lnTo>
                      <a:pt x="91" y="59"/>
                    </a:lnTo>
                    <a:lnTo>
                      <a:pt x="73" y="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ïšḷíḑé"/>
              <p:cNvSpPr/>
              <p:nvPr userDrawn="1"/>
            </p:nvSpPr>
            <p:spPr bwMode="auto">
              <a:xfrm>
                <a:off x="10020056" y="5367601"/>
                <a:ext cx="191183" cy="336649"/>
              </a:xfrm>
              <a:custGeom>
                <a:avLst/>
                <a:gdLst>
                  <a:gd name="T0" fmla="*/ 24 w 92"/>
                  <a:gd name="T1" fmla="*/ 34 h 162"/>
                  <a:gd name="T2" fmla="*/ 0 w 92"/>
                  <a:gd name="T3" fmla="*/ 125 h 162"/>
                  <a:gd name="T4" fmla="*/ 26 w 92"/>
                  <a:gd name="T5" fmla="*/ 162 h 162"/>
                  <a:gd name="T6" fmla="*/ 67 w 92"/>
                  <a:gd name="T7" fmla="*/ 137 h 162"/>
                  <a:gd name="T8" fmla="*/ 92 w 92"/>
                  <a:gd name="T9" fmla="*/ 59 h 162"/>
                  <a:gd name="T10" fmla="*/ 73 w 92"/>
                  <a:gd name="T11" fmla="*/ 0 h 162"/>
                  <a:gd name="T12" fmla="*/ 24 w 92"/>
                  <a:gd name="T13" fmla="*/ 3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62">
                    <a:moveTo>
                      <a:pt x="24" y="34"/>
                    </a:moveTo>
                    <a:lnTo>
                      <a:pt x="0" y="125"/>
                    </a:lnTo>
                    <a:lnTo>
                      <a:pt x="26" y="162"/>
                    </a:lnTo>
                    <a:lnTo>
                      <a:pt x="67" y="137"/>
                    </a:lnTo>
                    <a:lnTo>
                      <a:pt x="92" y="59"/>
                    </a:lnTo>
                    <a:lnTo>
                      <a:pt x="73" y="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íṥļídè"/>
              <p:cNvSpPr/>
              <p:nvPr userDrawn="1"/>
            </p:nvSpPr>
            <p:spPr bwMode="auto">
              <a:xfrm>
                <a:off x="9388321" y="3998149"/>
                <a:ext cx="633814" cy="1516997"/>
              </a:xfrm>
              <a:custGeom>
                <a:avLst/>
                <a:gdLst>
                  <a:gd name="T0" fmla="*/ 383 w 402"/>
                  <a:gd name="T1" fmla="*/ 137 h 961"/>
                  <a:gd name="T2" fmla="*/ 330 w 402"/>
                  <a:gd name="T3" fmla="*/ 48 h 961"/>
                  <a:gd name="T4" fmla="*/ 135 w 402"/>
                  <a:gd name="T5" fmla="*/ 20 h 961"/>
                  <a:gd name="T6" fmla="*/ 28 w 402"/>
                  <a:gd name="T7" fmla="*/ 109 h 961"/>
                  <a:gd name="T8" fmla="*/ 0 w 402"/>
                  <a:gd name="T9" fmla="*/ 218 h 961"/>
                  <a:gd name="T10" fmla="*/ 26 w 402"/>
                  <a:gd name="T11" fmla="*/ 321 h 961"/>
                  <a:gd name="T12" fmla="*/ 182 w 402"/>
                  <a:gd name="T13" fmla="*/ 961 h 961"/>
                  <a:gd name="T14" fmla="*/ 270 w 402"/>
                  <a:gd name="T15" fmla="*/ 948 h 961"/>
                  <a:gd name="T16" fmla="*/ 276 w 402"/>
                  <a:gd name="T17" fmla="*/ 294 h 961"/>
                  <a:gd name="T18" fmla="*/ 383 w 402"/>
                  <a:gd name="T19" fmla="*/ 137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2" h="961">
                    <a:moveTo>
                      <a:pt x="383" y="137"/>
                    </a:moveTo>
                    <a:cubicBezTo>
                      <a:pt x="374" y="107"/>
                      <a:pt x="359" y="61"/>
                      <a:pt x="330" y="48"/>
                    </a:cubicBezTo>
                    <a:cubicBezTo>
                      <a:pt x="267" y="22"/>
                      <a:pt x="199" y="0"/>
                      <a:pt x="135" y="20"/>
                    </a:cubicBezTo>
                    <a:cubicBezTo>
                      <a:pt x="91" y="33"/>
                      <a:pt x="52" y="65"/>
                      <a:pt x="28" y="109"/>
                    </a:cubicBezTo>
                    <a:cubicBezTo>
                      <a:pt x="10" y="141"/>
                      <a:pt x="0" y="180"/>
                      <a:pt x="0" y="218"/>
                    </a:cubicBezTo>
                    <a:cubicBezTo>
                      <a:pt x="0" y="255"/>
                      <a:pt x="18" y="286"/>
                      <a:pt x="26" y="321"/>
                    </a:cubicBezTo>
                    <a:cubicBezTo>
                      <a:pt x="78" y="534"/>
                      <a:pt x="130" y="748"/>
                      <a:pt x="182" y="961"/>
                    </a:cubicBezTo>
                    <a:cubicBezTo>
                      <a:pt x="270" y="948"/>
                      <a:pt x="270" y="948"/>
                      <a:pt x="270" y="948"/>
                    </a:cubicBezTo>
                    <a:cubicBezTo>
                      <a:pt x="276" y="294"/>
                      <a:pt x="276" y="294"/>
                      <a:pt x="276" y="294"/>
                    </a:cubicBezTo>
                    <a:cubicBezTo>
                      <a:pt x="312" y="257"/>
                      <a:pt x="402" y="198"/>
                      <a:pt x="383" y="1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išḷîḑé"/>
              <p:cNvSpPr/>
              <p:nvPr userDrawn="1"/>
            </p:nvSpPr>
            <p:spPr bwMode="auto">
              <a:xfrm>
                <a:off x="9849654" y="4002305"/>
                <a:ext cx="577705" cy="1496216"/>
              </a:xfrm>
              <a:custGeom>
                <a:avLst/>
                <a:gdLst>
                  <a:gd name="T0" fmla="*/ 359 w 365"/>
                  <a:gd name="T1" fmla="*/ 235 h 949"/>
                  <a:gd name="T2" fmla="*/ 365 w 365"/>
                  <a:gd name="T3" fmla="*/ 166 h 949"/>
                  <a:gd name="T4" fmla="*/ 358 w 365"/>
                  <a:gd name="T5" fmla="*/ 113 h 949"/>
                  <a:gd name="T6" fmla="*/ 326 w 365"/>
                  <a:gd name="T7" fmla="*/ 67 h 949"/>
                  <a:gd name="T8" fmla="*/ 154 w 365"/>
                  <a:gd name="T9" fmla="*/ 15 h 949"/>
                  <a:gd name="T10" fmla="*/ 77 w 365"/>
                  <a:gd name="T11" fmla="*/ 53 h 949"/>
                  <a:gd name="T12" fmla="*/ 4 w 365"/>
                  <a:gd name="T13" fmla="*/ 124 h 949"/>
                  <a:gd name="T14" fmla="*/ 0 w 365"/>
                  <a:gd name="T15" fmla="*/ 133 h 949"/>
                  <a:gd name="T16" fmla="*/ 5 w 365"/>
                  <a:gd name="T17" fmla="*/ 139 h 949"/>
                  <a:gd name="T18" fmla="*/ 82 w 365"/>
                  <a:gd name="T19" fmla="*/ 260 h 949"/>
                  <a:gd name="T20" fmla="*/ 104 w 365"/>
                  <a:gd name="T21" fmla="*/ 433 h 949"/>
                  <a:gd name="T22" fmla="*/ 111 w 365"/>
                  <a:gd name="T23" fmla="*/ 644 h 949"/>
                  <a:gd name="T24" fmla="*/ 122 w 365"/>
                  <a:gd name="T25" fmla="*/ 936 h 949"/>
                  <a:gd name="T26" fmla="*/ 222 w 365"/>
                  <a:gd name="T27" fmla="*/ 949 h 949"/>
                  <a:gd name="T28" fmla="*/ 274 w 365"/>
                  <a:gd name="T29" fmla="*/ 680 h 949"/>
                  <a:gd name="T30" fmla="*/ 348 w 365"/>
                  <a:gd name="T31" fmla="*/ 302 h 949"/>
                  <a:gd name="T32" fmla="*/ 359 w 365"/>
                  <a:gd name="T33" fmla="*/ 235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5" h="949">
                    <a:moveTo>
                      <a:pt x="359" y="235"/>
                    </a:moveTo>
                    <a:cubicBezTo>
                      <a:pt x="362" y="212"/>
                      <a:pt x="364" y="189"/>
                      <a:pt x="365" y="166"/>
                    </a:cubicBezTo>
                    <a:cubicBezTo>
                      <a:pt x="365" y="148"/>
                      <a:pt x="364" y="130"/>
                      <a:pt x="358" y="113"/>
                    </a:cubicBezTo>
                    <a:cubicBezTo>
                      <a:pt x="352" y="94"/>
                      <a:pt x="339" y="80"/>
                      <a:pt x="326" y="67"/>
                    </a:cubicBezTo>
                    <a:cubicBezTo>
                      <a:pt x="278" y="22"/>
                      <a:pt x="216" y="0"/>
                      <a:pt x="154" y="15"/>
                    </a:cubicBezTo>
                    <a:cubicBezTo>
                      <a:pt x="127" y="22"/>
                      <a:pt x="101" y="36"/>
                      <a:pt x="77" y="53"/>
                    </a:cubicBezTo>
                    <a:cubicBezTo>
                      <a:pt x="50" y="72"/>
                      <a:pt x="24" y="95"/>
                      <a:pt x="4" y="124"/>
                    </a:cubicBezTo>
                    <a:cubicBezTo>
                      <a:pt x="2" y="126"/>
                      <a:pt x="0" y="130"/>
                      <a:pt x="0" y="133"/>
                    </a:cubicBezTo>
                    <a:cubicBezTo>
                      <a:pt x="1" y="136"/>
                      <a:pt x="3" y="137"/>
                      <a:pt x="5" y="139"/>
                    </a:cubicBezTo>
                    <a:cubicBezTo>
                      <a:pt x="39" y="171"/>
                      <a:pt x="65" y="214"/>
                      <a:pt x="82" y="260"/>
                    </a:cubicBezTo>
                    <a:cubicBezTo>
                      <a:pt x="102" y="317"/>
                      <a:pt x="101" y="373"/>
                      <a:pt x="104" y="433"/>
                    </a:cubicBezTo>
                    <a:cubicBezTo>
                      <a:pt x="106" y="503"/>
                      <a:pt x="109" y="573"/>
                      <a:pt x="111" y="644"/>
                    </a:cubicBezTo>
                    <a:cubicBezTo>
                      <a:pt x="115" y="741"/>
                      <a:pt x="119" y="839"/>
                      <a:pt x="122" y="936"/>
                    </a:cubicBezTo>
                    <a:cubicBezTo>
                      <a:pt x="222" y="949"/>
                      <a:pt x="222" y="949"/>
                      <a:pt x="222" y="949"/>
                    </a:cubicBezTo>
                    <a:cubicBezTo>
                      <a:pt x="239" y="859"/>
                      <a:pt x="257" y="770"/>
                      <a:pt x="274" y="680"/>
                    </a:cubicBezTo>
                    <a:cubicBezTo>
                      <a:pt x="299" y="554"/>
                      <a:pt x="323" y="428"/>
                      <a:pt x="348" y="302"/>
                    </a:cubicBezTo>
                    <a:cubicBezTo>
                      <a:pt x="352" y="280"/>
                      <a:pt x="356" y="258"/>
                      <a:pt x="359" y="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íSļïďe"/>
              <p:cNvSpPr/>
              <p:nvPr userDrawn="1"/>
            </p:nvSpPr>
            <p:spPr bwMode="auto">
              <a:xfrm>
                <a:off x="10244489" y="2464527"/>
                <a:ext cx="536144" cy="800061"/>
              </a:xfrm>
              <a:custGeom>
                <a:avLst/>
                <a:gdLst>
                  <a:gd name="T0" fmla="*/ 0 w 258"/>
                  <a:gd name="T1" fmla="*/ 0 h 385"/>
                  <a:gd name="T2" fmla="*/ 97 w 258"/>
                  <a:gd name="T3" fmla="*/ 51 h 385"/>
                  <a:gd name="T4" fmla="*/ 258 w 258"/>
                  <a:gd name="T5" fmla="*/ 322 h 385"/>
                  <a:gd name="T6" fmla="*/ 153 w 258"/>
                  <a:gd name="T7" fmla="*/ 385 h 385"/>
                  <a:gd name="T8" fmla="*/ 88 w 258"/>
                  <a:gd name="T9" fmla="*/ 249 h 385"/>
                  <a:gd name="T10" fmla="*/ 0 w 258"/>
                  <a:gd name="T1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385">
                    <a:moveTo>
                      <a:pt x="0" y="0"/>
                    </a:moveTo>
                    <a:lnTo>
                      <a:pt x="97" y="51"/>
                    </a:lnTo>
                    <a:lnTo>
                      <a:pt x="258" y="322"/>
                    </a:lnTo>
                    <a:lnTo>
                      <a:pt x="153" y="385"/>
                    </a:lnTo>
                    <a:lnTo>
                      <a:pt x="88" y="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îŝlîde"/>
              <p:cNvSpPr/>
              <p:nvPr userDrawn="1"/>
            </p:nvSpPr>
            <p:spPr bwMode="auto">
              <a:xfrm>
                <a:off x="9296884" y="2508166"/>
                <a:ext cx="480036" cy="731483"/>
              </a:xfrm>
              <a:custGeom>
                <a:avLst/>
                <a:gdLst>
                  <a:gd name="T0" fmla="*/ 231 w 231"/>
                  <a:gd name="T1" fmla="*/ 0 h 352"/>
                  <a:gd name="T2" fmla="*/ 149 w 231"/>
                  <a:gd name="T3" fmla="*/ 30 h 352"/>
                  <a:gd name="T4" fmla="*/ 0 w 231"/>
                  <a:gd name="T5" fmla="*/ 270 h 352"/>
                  <a:gd name="T6" fmla="*/ 191 w 231"/>
                  <a:gd name="T7" fmla="*/ 352 h 352"/>
                  <a:gd name="T8" fmla="*/ 231 w 231"/>
                  <a:gd name="T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52">
                    <a:moveTo>
                      <a:pt x="231" y="0"/>
                    </a:moveTo>
                    <a:lnTo>
                      <a:pt x="149" y="30"/>
                    </a:lnTo>
                    <a:lnTo>
                      <a:pt x="0" y="270"/>
                    </a:lnTo>
                    <a:lnTo>
                      <a:pt x="191" y="352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i$ļiḑê"/>
              <p:cNvSpPr/>
              <p:nvPr userDrawn="1"/>
            </p:nvSpPr>
            <p:spPr bwMode="auto">
              <a:xfrm>
                <a:off x="9199215" y="3098341"/>
                <a:ext cx="336648" cy="432240"/>
              </a:xfrm>
              <a:custGeom>
                <a:avLst/>
                <a:gdLst>
                  <a:gd name="T0" fmla="*/ 19 w 162"/>
                  <a:gd name="T1" fmla="*/ 208 h 208"/>
                  <a:gd name="T2" fmla="*/ 83 w 162"/>
                  <a:gd name="T3" fmla="*/ 190 h 208"/>
                  <a:gd name="T4" fmla="*/ 162 w 162"/>
                  <a:gd name="T5" fmla="*/ 36 h 208"/>
                  <a:gd name="T6" fmla="*/ 79 w 162"/>
                  <a:gd name="T7" fmla="*/ 0 h 208"/>
                  <a:gd name="T8" fmla="*/ 0 w 162"/>
                  <a:gd name="T9" fmla="*/ 152 h 208"/>
                  <a:gd name="T10" fmla="*/ 19 w 162"/>
                  <a:gd name="T11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208">
                    <a:moveTo>
                      <a:pt x="19" y="208"/>
                    </a:moveTo>
                    <a:lnTo>
                      <a:pt x="83" y="190"/>
                    </a:lnTo>
                    <a:lnTo>
                      <a:pt x="162" y="36"/>
                    </a:lnTo>
                    <a:lnTo>
                      <a:pt x="79" y="0"/>
                    </a:lnTo>
                    <a:lnTo>
                      <a:pt x="0" y="152"/>
                    </a:lnTo>
                    <a:lnTo>
                      <a:pt x="19" y="208"/>
                    </a:lnTo>
                    <a:close/>
                  </a:path>
                </a:pathLst>
              </a:custGeom>
              <a:solidFill>
                <a:srgbClr val="DB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iṡḻïḋé"/>
              <p:cNvSpPr/>
              <p:nvPr userDrawn="1"/>
            </p:nvSpPr>
            <p:spPr bwMode="auto">
              <a:xfrm>
                <a:off x="10961426" y="2842737"/>
                <a:ext cx="511207" cy="513285"/>
              </a:xfrm>
              <a:custGeom>
                <a:avLst/>
                <a:gdLst>
                  <a:gd name="T0" fmla="*/ 312 w 324"/>
                  <a:gd name="T1" fmla="*/ 184 h 325"/>
                  <a:gd name="T2" fmla="*/ 141 w 324"/>
                  <a:gd name="T3" fmla="*/ 313 h 325"/>
                  <a:gd name="T4" fmla="*/ 12 w 324"/>
                  <a:gd name="T5" fmla="*/ 141 h 325"/>
                  <a:gd name="T6" fmla="*/ 184 w 324"/>
                  <a:gd name="T7" fmla="*/ 12 h 325"/>
                  <a:gd name="T8" fmla="*/ 312 w 324"/>
                  <a:gd name="T9" fmla="*/ 184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325">
                    <a:moveTo>
                      <a:pt x="312" y="184"/>
                    </a:moveTo>
                    <a:cubicBezTo>
                      <a:pt x="300" y="267"/>
                      <a:pt x="224" y="325"/>
                      <a:pt x="141" y="313"/>
                    </a:cubicBezTo>
                    <a:cubicBezTo>
                      <a:pt x="58" y="301"/>
                      <a:pt x="0" y="224"/>
                      <a:pt x="12" y="141"/>
                    </a:cubicBezTo>
                    <a:cubicBezTo>
                      <a:pt x="24" y="58"/>
                      <a:pt x="101" y="0"/>
                      <a:pt x="184" y="12"/>
                    </a:cubicBezTo>
                    <a:cubicBezTo>
                      <a:pt x="267" y="24"/>
                      <a:pt x="324" y="101"/>
                      <a:pt x="312" y="184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ï$ļîḋé"/>
              <p:cNvSpPr/>
              <p:nvPr userDrawn="1"/>
            </p:nvSpPr>
            <p:spPr bwMode="auto">
              <a:xfrm>
                <a:off x="11040393" y="2923782"/>
                <a:ext cx="353273" cy="351196"/>
              </a:xfrm>
              <a:custGeom>
                <a:avLst/>
                <a:gdLst>
                  <a:gd name="T0" fmla="*/ 214 w 223"/>
                  <a:gd name="T1" fmla="*/ 126 h 223"/>
                  <a:gd name="T2" fmla="*/ 96 w 223"/>
                  <a:gd name="T3" fmla="*/ 215 h 223"/>
                  <a:gd name="T4" fmla="*/ 8 w 223"/>
                  <a:gd name="T5" fmla="*/ 96 h 223"/>
                  <a:gd name="T6" fmla="*/ 126 w 223"/>
                  <a:gd name="T7" fmla="*/ 8 h 223"/>
                  <a:gd name="T8" fmla="*/ 214 w 223"/>
                  <a:gd name="T9" fmla="*/ 12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23">
                    <a:moveTo>
                      <a:pt x="214" y="126"/>
                    </a:moveTo>
                    <a:cubicBezTo>
                      <a:pt x="206" y="183"/>
                      <a:pt x="153" y="223"/>
                      <a:pt x="96" y="215"/>
                    </a:cubicBezTo>
                    <a:cubicBezTo>
                      <a:pt x="39" y="206"/>
                      <a:pt x="0" y="153"/>
                      <a:pt x="8" y="96"/>
                    </a:cubicBezTo>
                    <a:cubicBezTo>
                      <a:pt x="16" y="39"/>
                      <a:pt x="69" y="0"/>
                      <a:pt x="126" y="8"/>
                    </a:cubicBezTo>
                    <a:cubicBezTo>
                      <a:pt x="183" y="16"/>
                      <a:pt x="223" y="69"/>
                      <a:pt x="214" y="126"/>
                    </a:cubicBezTo>
                  </a:path>
                </a:pathLst>
              </a:custGeom>
              <a:solidFill>
                <a:srgbClr val="E5D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iṧľiḍe"/>
              <p:cNvSpPr/>
              <p:nvPr userDrawn="1"/>
            </p:nvSpPr>
            <p:spPr bwMode="auto">
              <a:xfrm>
                <a:off x="11046628" y="3191854"/>
                <a:ext cx="187027" cy="876949"/>
              </a:xfrm>
              <a:custGeom>
                <a:avLst/>
                <a:gdLst>
                  <a:gd name="T0" fmla="*/ 30 w 90"/>
                  <a:gd name="T1" fmla="*/ 422 h 422"/>
                  <a:gd name="T2" fmla="*/ 0 w 90"/>
                  <a:gd name="T3" fmla="*/ 418 h 422"/>
                  <a:gd name="T4" fmla="*/ 60 w 90"/>
                  <a:gd name="T5" fmla="*/ 0 h 422"/>
                  <a:gd name="T6" fmla="*/ 90 w 90"/>
                  <a:gd name="T7" fmla="*/ 5 h 422"/>
                  <a:gd name="T8" fmla="*/ 30 w 90"/>
                  <a:gd name="T9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22">
                    <a:moveTo>
                      <a:pt x="30" y="422"/>
                    </a:moveTo>
                    <a:lnTo>
                      <a:pt x="0" y="418"/>
                    </a:lnTo>
                    <a:lnTo>
                      <a:pt x="60" y="0"/>
                    </a:lnTo>
                    <a:lnTo>
                      <a:pt x="90" y="5"/>
                    </a:lnTo>
                    <a:lnTo>
                      <a:pt x="30" y="422"/>
                    </a:lnTo>
                    <a:close/>
                  </a:path>
                </a:pathLst>
              </a:custGeom>
              <a:solidFill>
                <a:srgbClr val="E5D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iSḻîďê"/>
              <p:cNvSpPr/>
              <p:nvPr userDrawn="1"/>
            </p:nvSpPr>
            <p:spPr bwMode="auto">
              <a:xfrm>
                <a:off x="11046628" y="3191854"/>
                <a:ext cx="187027" cy="876949"/>
              </a:xfrm>
              <a:custGeom>
                <a:avLst/>
                <a:gdLst>
                  <a:gd name="T0" fmla="*/ 30 w 90"/>
                  <a:gd name="T1" fmla="*/ 422 h 422"/>
                  <a:gd name="T2" fmla="*/ 0 w 90"/>
                  <a:gd name="T3" fmla="*/ 418 h 422"/>
                  <a:gd name="T4" fmla="*/ 60 w 90"/>
                  <a:gd name="T5" fmla="*/ 0 h 422"/>
                  <a:gd name="T6" fmla="*/ 90 w 90"/>
                  <a:gd name="T7" fmla="*/ 5 h 422"/>
                  <a:gd name="T8" fmla="*/ 30 w 90"/>
                  <a:gd name="T9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22">
                    <a:moveTo>
                      <a:pt x="30" y="422"/>
                    </a:moveTo>
                    <a:lnTo>
                      <a:pt x="0" y="418"/>
                    </a:lnTo>
                    <a:lnTo>
                      <a:pt x="60" y="0"/>
                    </a:lnTo>
                    <a:lnTo>
                      <a:pt x="90" y="5"/>
                    </a:lnTo>
                    <a:lnTo>
                      <a:pt x="30" y="4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îŝľídê"/>
              <p:cNvSpPr/>
              <p:nvPr userDrawn="1"/>
            </p:nvSpPr>
            <p:spPr bwMode="auto">
              <a:xfrm>
                <a:off x="11154688" y="3044310"/>
                <a:ext cx="120528" cy="120529"/>
              </a:xfrm>
              <a:custGeom>
                <a:avLst/>
                <a:gdLst>
                  <a:gd name="T0" fmla="*/ 73 w 76"/>
                  <a:gd name="T1" fmla="*/ 43 h 76"/>
                  <a:gd name="T2" fmla="*/ 33 w 76"/>
                  <a:gd name="T3" fmla="*/ 73 h 76"/>
                  <a:gd name="T4" fmla="*/ 3 w 76"/>
                  <a:gd name="T5" fmla="*/ 33 h 76"/>
                  <a:gd name="T6" fmla="*/ 43 w 76"/>
                  <a:gd name="T7" fmla="*/ 3 h 76"/>
                  <a:gd name="T8" fmla="*/ 73 w 76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73" y="43"/>
                    </a:moveTo>
                    <a:cubicBezTo>
                      <a:pt x="70" y="63"/>
                      <a:pt x="52" y="76"/>
                      <a:pt x="33" y="73"/>
                    </a:cubicBezTo>
                    <a:cubicBezTo>
                      <a:pt x="13" y="70"/>
                      <a:pt x="0" y="52"/>
                      <a:pt x="3" y="33"/>
                    </a:cubicBezTo>
                    <a:cubicBezTo>
                      <a:pt x="5" y="13"/>
                      <a:pt x="23" y="0"/>
                      <a:pt x="43" y="3"/>
                    </a:cubicBezTo>
                    <a:cubicBezTo>
                      <a:pt x="63" y="5"/>
                      <a:pt x="76" y="24"/>
                      <a:pt x="73" y="43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ïşlïḑe"/>
              <p:cNvSpPr/>
              <p:nvPr userDrawn="1"/>
            </p:nvSpPr>
            <p:spPr bwMode="auto">
              <a:xfrm>
                <a:off x="11254434" y="3331084"/>
                <a:ext cx="16625" cy="4156"/>
              </a:xfrm>
              <a:custGeom>
                <a:avLst/>
                <a:gdLst>
                  <a:gd name="T0" fmla="*/ 11 w 11"/>
                  <a:gd name="T1" fmla="*/ 0 h 2"/>
                  <a:gd name="T2" fmla="*/ 0 w 11"/>
                  <a:gd name="T3" fmla="*/ 2 h 2"/>
                  <a:gd name="T4" fmla="*/ 11 w 11"/>
                  <a:gd name="T5" fmla="*/ 0 h 2"/>
                  <a:gd name="T6" fmla="*/ 11 w 1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4" y="2"/>
                      <a:pt x="8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îṩḻidé"/>
              <p:cNvSpPr/>
              <p:nvPr userDrawn="1"/>
            </p:nvSpPr>
            <p:spPr bwMode="auto">
              <a:xfrm>
                <a:off x="11214953" y="3256275"/>
                <a:ext cx="56109" cy="81047"/>
              </a:xfrm>
              <a:custGeom>
                <a:avLst/>
                <a:gdLst>
                  <a:gd name="T0" fmla="*/ 31 w 36"/>
                  <a:gd name="T1" fmla="*/ 0 h 52"/>
                  <a:gd name="T2" fmla="*/ 7 w 36"/>
                  <a:gd name="T3" fmla="*/ 5 h 52"/>
                  <a:gd name="T4" fmla="*/ 0 w 36"/>
                  <a:gd name="T5" fmla="*/ 52 h 52"/>
                  <a:gd name="T6" fmla="*/ 25 w 36"/>
                  <a:gd name="T7" fmla="*/ 50 h 52"/>
                  <a:gd name="T8" fmla="*/ 36 w 36"/>
                  <a:gd name="T9" fmla="*/ 48 h 52"/>
                  <a:gd name="T10" fmla="*/ 31 w 36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2">
                    <a:moveTo>
                      <a:pt x="31" y="0"/>
                    </a:moveTo>
                    <a:cubicBezTo>
                      <a:pt x="23" y="3"/>
                      <a:pt x="15" y="4"/>
                      <a:pt x="7" y="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2"/>
                      <a:pt x="25" y="50"/>
                    </a:cubicBezTo>
                    <a:cubicBezTo>
                      <a:pt x="29" y="50"/>
                      <a:pt x="33" y="49"/>
                      <a:pt x="36" y="48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îšľîḑè"/>
              <p:cNvSpPr/>
              <p:nvPr userDrawn="1"/>
            </p:nvSpPr>
            <p:spPr bwMode="auto">
              <a:xfrm>
                <a:off x="11225340" y="3146137"/>
                <a:ext cx="37405" cy="118450"/>
              </a:xfrm>
              <a:custGeom>
                <a:avLst/>
                <a:gdLst>
                  <a:gd name="T0" fmla="*/ 16 w 24"/>
                  <a:gd name="T1" fmla="*/ 0 h 74"/>
                  <a:gd name="T2" fmla="*/ 10 w 24"/>
                  <a:gd name="T3" fmla="*/ 4 h 74"/>
                  <a:gd name="T4" fmla="*/ 3 w 24"/>
                  <a:gd name="T5" fmla="*/ 48 h 74"/>
                  <a:gd name="T6" fmla="*/ 0 w 24"/>
                  <a:gd name="T7" fmla="*/ 74 h 74"/>
                  <a:gd name="T8" fmla="*/ 24 w 24"/>
                  <a:gd name="T9" fmla="*/ 69 h 74"/>
                  <a:gd name="T10" fmla="*/ 16 w 24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4">
                    <a:moveTo>
                      <a:pt x="16" y="0"/>
                    </a:moveTo>
                    <a:cubicBezTo>
                      <a:pt x="14" y="2"/>
                      <a:pt x="12" y="3"/>
                      <a:pt x="10" y="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8" y="73"/>
                      <a:pt x="16" y="72"/>
                      <a:pt x="24" y="69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C7C1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ïşḻídè"/>
              <p:cNvSpPr/>
              <p:nvPr userDrawn="1"/>
            </p:nvSpPr>
            <p:spPr bwMode="auto">
              <a:xfrm>
                <a:off x="11214950" y="3223025"/>
                <a:ext cx="14547" cy="114296"/>
              </a:xfrm>
              <a:custGeom>
                <a:avLst/>
                <a:gdLst>
                  <a:gd name="T0" fmla="*/ 10 w 10"/>
                  <a:gd name="T1" fmla="*/ 0 h 73"/>
                  <a:gd name="T2" fmla="*/ 0 w 10"/>
                  <a:gd name="T3" fmla="*/ 73 h 73"/>
                  <a:gd name="T4" fmla="*/ 0 w 10"/>
                  <a:gd name="T5" fmla="*/ 73 h 73"/>
                  <a:gd name="T6" fmla="*/ 7 w 10"/>
                  <a:gd name="T7" fmla="*/ 26 h 73"/>
                  <a:gd name="T8" fmla="*/ 10 w 10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3">
                    <a:moveTo>
                      <a:pt x="10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C7C1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iṡľiḋè"/>
              <p:cNvSpPr/>
              <p:nvPr userDrawn="1"/>
            </p:nvSpPr>
            <p:spPr bwMode="auto">
              <a:xfrm>
                <a:off x="11241964" y="3146137"/>
                <a:ext cx="8312" cy="6235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4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2E3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iṡ1îďè"/>
              <p:cNvSpPr/>
              <p:nvPr userDrawn="1"/>
            </p:nvSpPr>
            <p:spPr bwMode="auto">
              <a:xfrm>
                <a:off x="9770686" y="3755012"/>
                <a:ext cx="1398546" cy="1003711"/>
              </a:xfrm>
              <a:custGeom>
                <a:avLst/>
                <a:gdLst>
                  <a:gd name="T0" fmla="*/ 3 w 886"/>
                  <a:gd name="T1" fmla="*/ 163 h 636"/>
                  <a:gd name="T2" fmla="*/ 562 w 886"/>
                  <a:gd name="T3" fmla="*/ 582 h 636"/>
                  <a:gd name="T4" fmla="*/ 865 w 886"/>
                  <a:gd name="T5" fmla="*/ 160 h 636"/>
                  <a:gd name="T6" fmla="*/ 882 w 886"/>
                  <a:gd name="T7" fmla="*/ 75 h 636"/>
                  <a:gd name="T8" fmla="*/ 800 w 886"/>
                  <a:gd name="T9" fmla="*/ 120 h 636"/>
                  <a:gd name="T10" fmla="*/ 781 w 886"/>
                  <a:gd name="T11" fmla="*/ 195 h 636"/>
                  <a:gd name="T12" fmla="*/ 780 w 886"/>
                  <a:gd name="T13" fmla="*/ 197 h 636"/>
                  <a:gd name="T14" fmla="*/ 765 w 886"/>
                  <a:gd name="T15" fmla="*/ 243 h 636"/>
                  <a:gd name="T16" fmla="*/ 684 w 886"/>
                  <a:gd name="T17" fmla="*/ 403 h 636"/>
                  <a:gd name="T18" fmla="*/ 666 w 886"/>
                  <a:gd name="T19" fmla="*/ 426 h 636"/>
                  <a:gd name="T20" fmla="*/ 620 w 886"/>
                  <a:gd name="T21" fmla="*/ 474 h 636"/>
                  <a:gd name="T22" fmla="*/ 607 w 886"/>
                  <a:gd name="T23" fmla="*/ 485 h 636"/>
                  <a:gd name="T24" fmla="*/ 569 w 886"/>
                  <a:gd name="T25" fmla="*/ 511 h 636"/>
                  <a:gd name="T26" fmla="*/ 540 w 886"/>
                  <a:gd name="T27" fmla="*/ 526 h 636"/>
                  <a:gd name="T28" fmla="*/ 487 w 886"/>
                  <a:gd name="T29" fmla="*/ 543 h 636"/>
                  <a:gd name="T30" fmla="*/ 482 w 886"/>
                  <a:gd name="T31" fmla="*/ 544 h 636"/>
                  <a:gd name="T32" fmla="*/ 470 w 886"/>
                  <a:gd name="T33" fmla="*/ 546 h 636"/>
                  <a:gd name="T34" fmla="*/ 418 w 886"/>
                  <a:gd name="T35" fmla="*/ 550 h 636"/>
                  <a:gd name="T36" fmla="*/ 418 w 886"/>
                  <a:gd name="T37" fmla="*/ 550 h 636"/>
                  <a:gd name="T38" fmla="*/ 413 w 886"/>
                  <a:gd name="T39" fmla="*/ 550 h 636"/>
                  <a:gd name="T40" fmla="*/ 395 w 886"/>
                  <a:gd name="T41" fmla="*/ 549 h 636"/>
                  <a:gd name="T42" fmla="*/ 336 w 886"/>
                  <a:gd name="T43" fmla="*/ 540 h 636"/>
                  <a:gd name="T44" fmla="*/ 318 w 886"/>
                  <a:gd name="T45" fmla="*/ 536 h 636"/>
                  <a:gd name="T46" fmla="*/ 268 w 886"/>
                  <a:gd name="T47" fmla="*/ 518 h 636"/>
                  <a:gd name="T48" fmla="*/ 267 w 886"/>
                  <a:gd name="T49" fmla="*/ 517 h 636"/>
                  <a:gd name="T50" fmla="*/ 249 w 886"/>
                  <a:gd name="T51" fmla="*/ 508 h 636"/>
                  <a:gd name="T52" fmla="*/ 221 w 886"/>
                  <a:gd name="T53" fmla="*/ 491 h 636"/>
                  <a:gd name="T54" fmla="*/ 181 w 886"/>
                  <a:gd name="T55" fmla="*/ 456 h 636"/>
                  <a:gd name="T56" fmla="*/ 163 w 886"/>
                  <a:gd name="T57" fmla="*/ 435 h 636"/>
                  <a:gd name="T58" fmla="*/ 114 w 886"/>
                  <a:gd name="T59" fmla="*/ 351 h 636"/>
                  <a:gd name="T60" fmla="*/ 112 w 886"/>
                  <a:gd name="T61" fmla="*/ 347 h 636"/>
                  <a:gd name="T62" fmla="*/ 102 w 886"/>
                  <a:gd name="T63" fmla="*/ 317 h 636"/>
                  <a:gd name="T64" fmla="*/ 78 w 886"/>
                  <a:gd name="T65" fmla="*/ 195 h 636"/>
                  <a:gd name="T66" fmla="*/ 75 w 886"/>
                  <a:gd name="T67" fmla="*/ 166 h 636"/>
                  <a:gd name="T68" fmla="*/ 74 w 886"/>
                  <a:gd name="T69" fmla="*/ 124 h 636"/>
                  <a:gd name="T70" fmla="*/ 82 w 886"/>
                  <a:gd name="T71" fmla="*/ 12 h 636"/>
                  <a:gd name="T72" fmla="*/ 9 w 886"/>
                  <a:gd name="T73" fmla="*/ 0 h 636"/>
                  <a:gd name="T74" fmla="*/ 335 w 886"/>
                  <a:gd name="T75" fmla="*/ 54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6" h="636">
                    <a:moveTo>
                      <a:pt x="9" y="0"/>
                    </a:moveTo>
                    <a:cubicBezTo>
                      <a:pt x="1" y="54"/>
                      <a:pt x="0" y="109"/>
                      <a:pt x="3" y="163"/>
                    </a:cubicBezTo>
                    <a:cubicBezTo>
                      <a:pt x="9" y="276"/>
                      <a:pt x="35" y="401"/>
                      <a:pt x="131" y="495"/>
                    </a:cubicBezTo>
                    <a:cubicBezTo>
                      <a:pt x="233" y="595"/>
                      <a:pt x="421" y="636"/>
                      <a:pt x="562" y="582"/>
                    </a:cubicBezTo>
                    <a:cubicBezTo>
                      <a:pt x="696" y="530"/>
                      <a:pt x="770" y="416"/>
                      <a:pt x="816" y="310"/>
                    </a:cubicBezTo>
                    <a:cubicBezTo>
                      <a:pt x="837" y="261"/>
                      <a:pt x="853" y="211"/>
                      <a:pt x="865" y="160"/>
                    </a:cubicBezTo>
                    <a:cubicBezTo>
                      <a:pt x="872" y="133"/>
                      <a:pt x="878" y="106"/>
                      <a:pt x="881" y="79"/>
                    </a:cubicBezTo>
                    <a:cubicBezTo>
                      <a:pt x="881" y="78"/>
                      <a:pt x="881" y="76"/>
                      <a:pt x="882" y="75"/>
                    </a:cubicBezTo>
                    <a:cubicBezTo>
                      <a:pt x="886" y="39"/>
                      <a:pt x="813" y="31"/>
                      <a:pt x="809" y="66"/>
                    </a:cubicBezTo>
                    <a:cubicBezTo>
                      <a:pt x="807" y="85"/>
                      <a:pt x="804" y="103"/>
                      <a:pt x="800" y="120"/>
                    </a:cubicBezTo>
                    <a:cubicBezTo>
                      <a:pt x="796" y="140"/>
                      <a:pt x="791" y="159"/>
                      <a:pt x="786" y="178"/>
                    </a:cubicBezTo>
                    <a:cubicBezTo>
                      <a:pt x="784" y="184"/>
                      <a:pt x="783" y="190"/>
                      <a:pt x="781" y="195"/>
                    </a:cubicBezTo>
                    <a:cubicBezTo>
                      <a:pt x="781" y="196"/>
                      <a:pt x="781" y="196"/>
                      <a:pt x="781" y="197"/>
                    </a:cubicBezTo>
                    <a:cubicBezTo>
                      <a:pt x="780" y="197"/>
                      <a:pt x="780" y="197"/>
                      <a:pt x="780" y="197"/>
                    </a:cubicBezTo>
                    <a:cubicBezTo>
                      <a:pt x="779" y="201"/>
                      <a:pt x="778" y="204"/>
                      <a:pt x="777" y="207"/>
                    </a:cubicBezTo>
                    <a:cubicBezTo>
                      <a:pt x="774" y="219"/>
                      <a:pt x="769" y="231"/>
                      <a:pt x="765" y="243"/>
                    </a:cubicBezTo>
                    <a:cubicBezTo>
                      <a:pt x="746" y="296"/>
                      <a:pt x="722" y="347"/>
                      <a:pt x="689" y="395"/>
                    </a:cubicBezTo>
                    <a:cubicBezTo>
                      <a:pt x="687" y="398"/>
                      <a:pt x="685" y="401"/>
                      <a:pt x="684" y="403"/>
                    </a:cubicBezTo>
                    <a:cubicBezTo>
                      <a:pt x="686" y="400"/>
                      <a:pt x="681" y="406"/>
                      <a:pt x="680" y="408"/>
                    </a:cubicBezTo>
                    <a:cubicBezTo>
                      <a:pt x="676" y="414"/>
                      <a:pt x="671" y="420"/>
                      <a:pt x="666" y="426"/>
                    </a:cubicBezTo>
                    <a:cubicBezTo>
                      <a:pt x="656" y="438"/>
                      <a:pt x="646" y="449"/>
                      <a:pt x="636" y="459"/>
                    </a:cubicBezTo>
                    <a:cubicBezTo>
                      <a:pt x="631" y="464"/>
                      <a:pt x="626" y="469"/>
                      <a:pt x="620" y="474"/>
                    </a:cubicBezTo>
                    <a:cubicBezTo>
                      <a:pt x="618" y="476"/>
                      <a:pt x="615" y="478"/>
                      <a:pt x="613" y="481"/>
                    </a:cubicBezTo>
                    <a:cubicBezTo>
                      <a:pt x="611" y="482"/>
                      <a:pt x="609" y="483"/>
                      <a:pt x="607" y="485"/>
                    </a:cubicBezTo>
                    <a:cubicBezTo>
                      <a:pt x="607" y="485"/>
                      <a:pt x="606" y="486"/>
                      <a:pt x="605" y="487"/>
                    </a:cubicBezTo>
                    <a:cubicBezTo>
                      <a:pt x="593" y="495"/>
                      <a:pt x="582" y="503"/>
                      <a:pt x="569" y="511"/>
                    </a:cubicBezTo>
                    <a:cubicBezTo>
                      <a:pt x="563" y="514"/>
                      <a:pt x="556" y="518"/>
                      <a:pt x="550" y="521"/>
                    </a:cubicBezTo>
                    <a:cubicBezTo>
                      <a:pt x="547" y="523"/>
                      <a:pt x="544" y="524"/>
                      <a:pt x="540" y="526"/>
                    </a:cubicBezTo>
                    <a:cubicBezTo>
                      <a:pt x="549" y="522"/>
                      <a:pt x="535" y="528"/>
                      <a:pt x="533" y="529"/>
                    </a:cubicBezTo>
                    <a:cubicBezTo>
                      <a:pt x="518" y="534"/>
                      <a:pt x="503" y="539"/>
                      <a:pt x="487" y="543"/>
                    </a:cubicBezTo>
                    <a:cubicBezTo>
                      <a:pt x="486" y="543"/>
                      <a:pt x="484" y="543"/>
                      <a:pt x="482" y="544"/>
                    </a:cubicBezTo>
                    <a:cubicBezTo>
                      <a:pt x="482" y="544"/>
                      <a:pt x="482" y="544"/>
                      <a:pt x="482" y="544"/>
                    </a:cubicBezTo>
                    <a:cubicBezTo>
                      <a:pt x="482" y="544"/>
                      <a:pt x="482" y="544"/>
                      <a:pt x="482" y="544"/>
                    </a:cubicBezTo>
                    <a:cubicBezTo>
                      <a:pt x="478" y="545"/>
                      <a:pt x="474" y="545"/>
                      <a:pt x="470" y="546"/>
                    </a:cubicBezTo>
                    <a:cubicBezTo>
                      <a:pt x="461" y="547"/>
                      <a:pt x="452" y="548"/>
                      <a:pt x="443" y="549"/>
                    </a:cubicBezTo>
                    <a:cubicBezTo>
                      <a:pt x="435" y="549"/>
                      <a:pt x="426" y="550"/>
                      <a:pt x="418" y="550"/>
                    </a:cubicBezTo>
                    <a:cubicBezTo>
                      <a:pt x="417" y="550"/>
                      <a:pt x="416" y="550"/>
                      <a:pt x="415" y="550"/>
                    </a:cubicBezTo>
                    <a:cubicBezTo>
                      <a:pt x="416" y="550"/>
                      <a:pt x="417" y="550"/>
                      <a:pt x="418" y="550"/>
                    </a:cubicBezTo>
                    <a:cubicBezTo>
                      <a:pt x="416" y="550"/>
                      <a:pt x="415" y="550"/>
                      <a:pt x="414" y="550"/>
                    </a:cubicBezTo>
                    <a:cubicBezTo>
                      <a:pt x="413" y="550"/>
                      <a:pt x="413" y="550"/>
                      <a:pt x="413" y="550"/>
                    </a:cubicBezTo>
                    <a:cubicBezTo>
                      <a:pt x="413" y="550"/>
                      <a:pt x="412" y="550"/>
                      <a:pt x="412" y="550"/>
                    </a:cubicBezTo>
                    <a:cubicBezTo>
                      <a:pt x="406" y="549"/>
                      <a:pt x="401" y="549"/>
                      <a:pt x="395" y="549"/>
                    </a:cubicBezTo>
                    <a:cubicBezTo>
                      <a:pt x="375" y="547"/>
                      <a:pt x="356" y="544"/>
                      <a:pt x="336" y="540"/>
                    </a:cubicBezTo>
                    <a:cubicBezTo>
                      <a:pt x="336" y="540"/>
                      <a:pt x="336" y="540"/>
                      <a:pt x="336" y="540"/>
                    </a:cubicBezTo>
                    <a:cubicBezTo>
                      <a:pt x="334" y="540"/>
                      <a:pt x="332" y="539"/>
                      <a:pt x="330" y="539"/>
                    </a:cubicBezTo>
                    <a:cubicBezTo>
                      <a:pt x="326" y="538"/>
                      <a:pt x="322" y="537"/>
                      <a:pt x="318" y="536"/>
                    </a:cubicBezTo>
                    <a:cubicBezTo>
                      <a:pt x="308" y="533"/>
                      <a:pt x="299" y="530"/>
                      <a:pt x="290" y="526"/>
                    </a:cubicBezTo>
                    <a:cubicBezTo>
                      <a:pt x="282" y="524"/>
                      <a:pt x="275" y="521"/>
                      <a:pt x="268" y="518"/>
                    </a:cubicBezTo>
                    <a:cubicBezTo>
                      <a:pt x="268" y="518"/>
                      <a:pt x="268" y="518"/>
                      <a:pt x="268" y="518"/>
                    </a:cubicBezTo>
                    <a:cubicBezTo>
                      <a:pt x="267" y="517"/>
                      <a:pt x="267" y="517"/>
                      <a:pt x="267" y="517"/>
                    </a:cubicBezTo>
                    <a:cubicBezTo>
                      <a:pt x="266" y="517"/>
                      <a:pt x="264" y="516"/>
                      <a:pt x="263" y="515"/>
                    </a:cubicBezTo>
                    <a:cubicBezTo>
                      <a:pt x="258" y="513"/>
                      <a:pt x="254" y="511"/>
                      <a:pt x="249" y="508"/>
                    </a:cubicBezTo>
                    <a:cubicBezTo>
                      <a:pt x="243" y="505"/>
                      <a:pt x="237" y="501"/>
                      <a:pt x="231" y="497"/>
                    </a:cubicBezTo>
                    <a:cubicBezTo>
                      <a:pt x="227" y="495"/>
                      <a:pt x="224" y="493"/>
                      <a:pt x="221" y="491"/>
                    </a:cubicBezTo>
                    <a:cubicBezTo>
                      <a:pt x="219" y="489"/>
                      <a:pt x="210" y="483"/>
                      <a:pt x="213" y="484"/>
                    </a:cubicBezTo>
                    <a:cubicBezTo>
                      <a:pt x="201" y="475"/>
                      <a:pt x="191" y="466"/>
                      <a:pt x="181" y="456"/>
                    </a:cubicBezTo>
                    <a:cubicBezTo>
                      <a:pt x="176" y="451"/>
                      <a:pt x="172" y="446"/>
                      <a:pt x="167" y="441"/>
                    </a:cubicBezTo>
                    <a:cubicBezTo>
                      <a:pt x="166" y="440"/>
                      <a:pt x="160" y="432"/>
                      <a:pt x="163" y="435"/>
                    </a:cubicBezTo>
                    <a:cubicBezTo>
                      <a:pt x="160" y="432"/>
                      <a:pt x="158" y="429"/>
                      <a:pt x="156" y="426"/>
                    </a:cubicBezTo>
                    <a:cubicBezTo>
                      <a:pt x="139" y="402"/>
                      <a:pt x="125" y="377"/>
                      <a:pt x="114" y="351"/>
                    </a:cubicBezTo>
                    <a:cubicBezTo>
                      <a:pt x="114" y="350"/>
                      <a:pt x="113" y="350"/>
                      <a:pt x="113" y="349"/>
                    </a:cubicBezTo>
                    <a:cubicBezTo>
                      <a:pt x="113" y="349"/>
                      <a:pt x="113" y="348"/>
                      <a:pt x="112" y="347"/>
                    </a:cubicBezTo>
                    <a:cubicBezTo>
                      <a:pt x="111" y="344"/>
                      <a:pt x="110" y="341"/>
                      <a:pt x="109" y="338"/>
                    </a:cubicBezTo>
                    <a:cubicBezTo>
                      <a:pt x="106" y="331"/>
                      <a:pt x="104" y="324"/>
                      <a:pt x="102" y="317"/>
                    </a:cubicBezTo>
                    <a:cubicBezTo>
                      <a:pt x="97" y="303"/>
                      <a:pt x="94" y="290"/>
                      <a:pt x="91" y="276"/>
                    </a:cubicBezTo>
                    <a:cubicBezTo>
                      <a:pt x="84" y="249"/>
                      <a:pt x="80" y="222"/>
                      <a:pt x="78" y="195"/>
                    </a:cubicBezTo>
                    <a:cubicBezTo>
                      <a:pt x="77" y="188"/>
                      <a:pt x="76" y="182"/>
                      <a:pt x="76" y="176"/>
                    </a:cubicBezTo>
                    <a:cubicBezTo>
                      <a:pt x="76" y="173"/>
                      <a:pt x="76" y="169"/>
                      <a:pt x="75" y="166"/>
                    </a:cubicBezTo>
                    <a:cubicBezTo>
                      <a:pt x="76" y="175"/>
                      <a:pt x="75" y="163"/>
                      <a:pt x="75" y="161"/>
                    </a:cubicBezTo>
                    <a:cubicBezTo>
                      <a:pt x="75" y="149"/>
                      <a:pt x="74" y="137"/>
                      <a:pt x="74" y="124"/>
                    </a:cubicBezTo>
                    <a:cubicBezTo>
                      <a:pt x="74" y="103"/>
                      <a:pt x="75" y="81"/>
                      <a:pt x="77" y="60"/>
                    </a:cubicBezTo>
                    <a:cubicBezTo>
                      <a:pt x="78" y="44"/>
                      <a:pt x="80" y="28"/>
                      <a:pt x="82" y="12"/>
                    </a:cubicBezTo>
                    <a:cubicBezTo>
                      <a:pt x="71" y="13"/>
                      <a:pt x="59" y="12"/>
                      <a:pt x="49" y="10"/>
                    </a:cubicBezTo>
                    <a:cubicBezTo>
                      <a:pt x="36" y="8"/>
                      <a:pt x="22" y="5"/>
                      <a:pt x="9" y="0"/>
                    </a:cubicBezTo>
                    <a:moveTo>
                      <a:pt x="335" y="540"/>
                    </a:moveTo>
                    <a:cubicBezTo>
                      <a:pt x="334" y="540"/>
                      <a:pt x="330" y="539"/>
                      <a:pt x="335" y="54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íṡliḑê"/>
              <p:cNvSpPr/>
              <p:nvPr userDrawn="1"/>
            </p:nvSpPr>
            <p:spPr bwMode="auto">
              <a:xfrm>
                <a:off x="9502615" y="2406342"/>
                <a:ext cx="328336" cy="556925"/>
              </a:xfrm>
              <a:custGeom>
                <a:avLst/>
                <a:gdLst>
                  <a:gd name="T0" fmla="*/ 188 w 208"/>
                  <a:gd name="T1" fmla="*/ 19 h 354"/>
                  <a:gd name="T2" fmla="*/ 67 w 208"/>
                  <a:gd name="T3" fmla="*/ 1 h 354"/>
                  <a:gd name="T4" fmla="*/ 49 w 208"/>
                  <a:gd name="T5" fmla="*/ 15 h 354"/>
                  <a:gd name="T6" fmla="*/ 9 w 208"/>
                  <a:gd name="T7" fmla="*/ 290 h 354"/>
                  <a:gd name="T8" fmla="*/ 3 w 208"/>
                  <a:gd name="T9" fmla="*/ 329 h 354"/>
                  <a:gd name="T10" fmla="*/ 35 w 208"/>
                  <a:gd name="T11" fmla="*/ 334 h 354"/>
                  <a:gd name="T12" fmla="*/ 75 w 208"/>
                  <a:gd name="T13" fmla="*/ 58 h 354"/>
                  <a:gd name="T14" fmla="*/ 78 w 208"/>
                  <a:gd name="T15" fmla="*/ 35 h 354"/>
                  <a:gd name="T16" fmla="*/ 183 w 208"/>
                  <a:gd name="T17" fmla="*/ 51 h 354"/>
                  <a:gd name="T18" fmla="*/ 188 w 208"/>
                  <a:gd name="T19" fmla="*/ 19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354">
                    <a:moveTo>
                      <a:pt x="188" y="19"/>
                    </a:moveTo>
                    <a:cubicBezTo>
                      <a:pt x="147" y="13"/>
                      <a:pt x="107" y="7"/>
                      <a:pt x="67" y="1"/>
                    </a:cubicBezTo>
                    <a:cubicBezTo>
                      <a:pt x="58" y="0"/>
                      <a:pt x="50" y="6"/>
                      <a:pt x="49" y="15"/>
                    </a:cubicBezTo>
                    <a:cubicBezTo>
                      <a:pt x="35" y="107"/>
                      <a:pt x="22" y="199"/>
                      <a:pt x="9" y="290"/>
                    </a:cubicBezTo>
                    <a:cubicBezTo>
                      <a:pt x="7" y="303"/>
                      <a:pt x="5" y="316"/>
                      <a:pt x="3" y="329"/>
                    </a:cubicBezTo>
                    <a:cubicBezTo>
                      <a:pt x="0" y="350"/>
                      <a:pt x="32" y="354"/>
                      <a:pt x="35" y="334"/>
                    </a:cubicBezTo>
                    <a:cubicBezTo>
                      <a:pt x="48" y="242"/>
                      <a:pt x="62" y="150"/>
                      <a:pt x="75" y="58"/>
                    </a:cubicBezTo>
                    <a:cubicBezTo>
                      <a:pt x="76" y="51"/>
                      <a:pt x="77" y="43"/>
                      <a:pt x="78" y="35"/>
                    </a:cubicBezTo>
                    <a:cubicBezTo>
                      <a:pt x="113" y="40"/>
                      <a:pt x="148" y="46"/>
                      <a:pt x="183" y="51"/>
                    </a:cubicBezTo>
                    <a:cubicBezTo>
                      <a:pt x="204" y="54"/>
                      <a:pt x="208" y="22"/>
                      <a:pt x="188" y="19"/>
                    </a:cubicBezTo>
                    <a:close/>
                  </a:path>
                </a:pathLst>
              </a:custGeom>
              <a:solidFill>
                <a:srgbClr val="E5D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ísḻíde"/>
              <p:cNvSpPr/>
              <p:nvPr userDrawn="1"/>
            </p:nvSpPr>
            <p:spPr bwMode="auto">
              <a:xfrm>
                <a:off x="9803934" y="2410498"/>
                <a:ext cx="112216" cy="112216"/>
              </a:xfrm>
              <a:custGeom>
                <a:avLst/>
                <a:gdLst>
                  <a:gd name="T0" fmla="*/ 41 w 71"/>
                  <a:gd name="T1" fmla="*/ 70 h 71"/>
                  <a:gd name="T2" fmla="*/ 0 w 71"/>
                  <a:gd name="T3" fmla="*/ 64 h 71"/>
                  <a:gd name="T4" fmla="*/ 9 w 71"/>
                  <a:gd name="T5" fmla="*/ 0 h 71"/>
                  <a:gd name="T6" fmla="*/ 50 w 71"/>
                  <a:gd name="T7" fmla="*/ 6 h 71"/>
                  <a:gd name="T8" fmla="*/ 70 w 71"/>
                  <a:gd name="T9" fmla="*/ 32 h 71"/>
                  <a:gd name="T10" fmla="*/ 67 w 71"/>
                  <a:gd name="T11" fmla="*/ 50 h 71"/>
                  <a:gd name="T12" fmla="*/ 41 w 71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71">
                    <a:moveTo>
                      <a:pt x="41" y="7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63" y="8"/>
                      <a:pt x="71" y="20"/>
                      <a:pt x="70" y="3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5" y="63"/>
                      <a:pt x="53" y="71"/>
                      <a:pt x="41" y="7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íSliḑe"/>
              <p:cNvSpPr/>
              <p:nvPr userDrawn="1"/>
            </p:nvSpPr>
            <p:spPr bwMode="auto">
              <a:xfrm>
                <a:off x="9714577" y="2393872"/>
                <a:ext cx="112216" cy="124685"/>
              </a:xfrm>
              <a:custGeom>
                <a:avLst/>
                <a:gdLst>
                  <a:gd name="T0" fmla="*/ 60 w 71"/>
                  <a:gd name="T1" fmla="*/ 80 h 80"/>
                  <a:gd name="T2" fmla="*/ 25 w 71"/>
                  <a:gd name="T3" fmla="*/ 75 h 80"/>
                  <a:gd name="T4" fmla="*/ 2 w 71"/>
                  <a:gd name="T5" fmla="*/ 45 h 80"/>
                  <a:gd name="T6" fmla="*/ 5 w 71"/>
                  <a:gd name="T7" fmla="*/ 25 h 80"/>
                  <a:gd name="T8" fmla="*/ 35 w 71"/>
                  <a:gd name="T9" fmla="*/ 2 h 80"/>
                  <a:gd name="T10" fmla="*/ 71 w 71"/>
                  <a:gd name="T11" fmla="*/ 7 h 80"/>
                  <a:gd name="T12" fmla="*/ 60 w 71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80">
                    <a:moveTo>
                      <a:pt x="60" y="80"/>
                    </a:moveTo>
                    <a:cubicBezTo>
                      <a:pt x="25" y="75"/>
                      <a:pt x="25" y="75"/>
                      <a:pt x="25" y="75"/>
                    </a:cubicBezTo>
                    <a:cubicBezTo>
                      <a:pt x="10" y="73"/>
                      <a:pt x="0" y="60"/>
                      <a:pt x="2" y="4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7" y="10"/>
                      <a:pt x="21" y="0"/>
                      <a:pt x="35" y="2"/>
                    </a:cubicBezTo>
                    <a:cubicBezTo>
                      <a:pt x="71" y="7"/>
                      <a:pt x="71" y="7"/>
                      <a:pt x="71" y="7"/>
                    </a:cubicBezTo>
                    <a:lnTo>
                      <a:pt x="60" y="80"/>
                    </a:lnTo>
                    <a:close/>
                  </a:path>
                </a:pathLst>
              </a:custGeom>
              <a:solidFill>
                <a:srgbClr val="E5D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iṡḻïďe"/>
              <p:cNvSpPr/>
              <p:nvPr userDrawn="1"/>
            </p:nvSpPr>
            <p:spPr bwMode="auto">
              <a:xfrm>
                <a:off x="10259035" y="2497777"/>
                <a:ext cx="253525" cy="590174"/>
              </a:xfrm>
              <a:custGeom>
                <a:avLst/>
                <a:gdLst>
                  <a:gd name="T0" fmla="*/ 25 w 160"/>
                  <a:gd name="T1" fmla="*/ 3 h 374"/>
                  <a:gd name="T2" fmla="*/ 146 w 160"/>
                  <a:gd name="T3" fmla="*/ 21 h 374"/>
                  <a:gd name="T4" fmla="*/ 159 w 160"/>
                  <a:gd name="T5" fmla="*/ 39 h 374"/>
                  <a:gd name="T6" fmla="*/ 119 w 160"/>
                  <a:gd name="T7" fmla="*/ 314 h 374"/>
                  <a:gd name="T8" fmla="*/ 114 w 160"/>
                  <a:gd name="T9" fmla="*/ 353 h 374"/>
                  <a:gd name="T10" fmla="*/ 82 w 160"/>
                  <a:gd name="T11" fmla="*/ 349 h 374"/>
                  <a:gd name="T12" fmla="*/ 122 w 160"/>
                  <a:gd name="T13" fmla="*/ 73 h 374"/>
                  <a:gd name="T14" fmla="*/ 125 w 160"/>
                  <a:gd name="T15" fmla="*/ 50 h 374"/>
                  <a:gd name="T16" fmla="*/ 20 w 160"/>
                  <a:gd name="T17" fmla="*/ 35 h 374"/>
                  <a:gd name="T18" fmla="*/ 25 w 160"/>
                  <a:gd name="T19" fmla="*/ 3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374">
                    <a:moveTo>
                      <a:pt x="25" y="3"/>
                    </a:moveTo>
                    <a:cubicBezTo>
                      <a:pt x="65" y="9"/>
                      <a:pt x="105" y="15"/>
                      <a:pt x="146" y="21"/>
                    </a:cubicBezTo>
                    <a:cubicBezTo>
                      <a:pt x="154" y="22"/>
                      <a:pt x="160" y="30"/>
                      <a:pt x="159" y="39"/>
                    </a:cubicBezTo>
                    <a:cubicBezTo>
                      <a:pt x="146" y="131"/>
                      <a:pt x="133" y="222"/>
                      <a:pt x="119" y="314"/>
                    </a:cubicBezTo>
                    <a:cubicBezTo>
                      <a:pt x="118" y="327"/>
                      <a:pt x="116" y="340"/>
                      <a:pt x="114" y="353"/>
                    </a:cubicBezTo>
                    <a:cubicBezTo>
                      <a:pt x="111" y="374"/>
                      <a:pt x="79" y="369"/>
                      <a:pt x="82" y="349"/>
                    </a:cubicBezTo>
                    <a:cubicBezTo>
                      <a:pt x="95" y="257"/>
                      <a:pt x="108" y="165"/>
                      <a:pt x="122" y="73"/>
                    </a:cubicBezTo>
                    <a:cubicBezTo>
                      <a:pt x="123" y="65"/>
                      <a:pt x="124" y="58"/>
                      <a:pt x="125" y="50"/>
                    </a:cubicBezTo>
                    <a:cubicBezTo>
                      <a:pt x="90" y="45"/>
                      <a:pt x="55" y="40"/>
                      <a:pt x="20" y="35"/>
                    </a:cubicBezTo>
                    <a:cubicBezTo>
                      <a:pt x="0" y="32"/>
                      <a:pt x="4" y="0"/>
                      <a:pt x="25" y="3"/>
                    </a:cubicBezTo>
                    <a:close/>
                  </a:path>
                </a:pathLst>
              </a:custGeom>
              <a:solidFill>
                <a:srgbClr val="E5D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ïślídé"/>
              <p:cNvSpPr/>
              <p:nvPr userDrawn="1"/>
            </p:nvSpPr>
            <p:spPr bwMode="auto">
              <a:xfrm>
                <a:off x="10175912" y="2462449"/>
                <a:ext cx="112216" cy="114296"/>
              </a:xfrm>
              <a:custGeom>
                <a:avLst/>
                <a:gdLst>
                  <a:gd name="T0" fmla="*/ 21 w 71"/>
                  <a:gd name="T1" fmla="*/ 66 h 72"/>
                  <a:gd name="T2" fmla="*/ 62 w 71"/>
                  <a:gd name="T3" fmla="*/ 72 h 72"/>
                  <a:gd name="T4" fmla="*/ 71 w 71"/>
                  <a:gd name="T5" fmla="*/ 8 h 72"/>
                  <a:gd name="T6" fmla="*/ 30 w 71"/>
                  <a:gd name="T7" fmla="*/ 2 h 72"/>
                  <a:gd name="T8" fmla="*/ 4 w 71"/>
                  <a:gd name="T9" fmla="*/ 22 h 72"/>
                  <a:gd name="T10" fmla="*/ 2 w 71"/>
                  <a:gd name="T11" fmla="*/ 39 h 72"/>
                  <a:gd name="T12" fmla="*/ 21 w 71"/>
                  <a:gd name="T13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72">
                    <a:moveTo>
                      <a:pt x="21" y="66"/>
                    </a:moveTo>
                    <a:cubicBezTo>
                      <a:pt x="62" y="72"/>
                      <a:pt x="62" y="72"/>
                      <a:pt x="62" y="72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18" y="0"/>
                      <a:pt x="6" y="9"/>
                      <a:pt x="4" y="22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52"/>
                      <a:pt x="9" y="64"/>
                      <a:pt x="21" y="66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ḻide"/>
              <p:cNvSpPr/>
              <p:nvPr userDrawn="1"/>
            </p:nvSpPr>
            <p:spPr bwMode="auto">
              <a:xfrm>
                <a:off x="10263191" y="2464527"/>
                <a:ext cx="112216" cy="128841"/>
              </a:xfrm>
              <a:custGeom>
                <a:avLst/>
                <a:gdLst>
                  <a:gd name="T0" fmla="*/ 0 w 71"/>
                  <a:gd name="T1" fmla="*/ 74 h 81"/>
                  <a:gd name="T2" fmla="*/ 36 w 71"/>
                  <a:gd name="T3" fmla="*/ 79 h 81"/>
                  <a:gd name="T4" fmla="*/ 66 w 71"/>
                  <a:gd name="T5" fmla="*/ 56 h 81"/>
                  <a:gd name="T6" fmla="*/ 69 w 71"/>
                  <a:gd name="T7" fmla="*/ 36 h 81"/>
                  <a:gd name="T8" fmla="*/ 46 w 71"/>
                  <a:gd name="T9" fmla="*/ 5 h 81"/>
                  <a:gd name="T10" fmla="*/ 11 w 71"/>
                  <a:gd name="T11" fmla="*/ 0 h 81"/>
                  <a:gd name="T12" fmla="*/ 0 w 71"/>
                  <a:gd name="T13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81">
                    <a:moveTo>
                      <a:pt x="0" y="74"/>
                    </a:moveTo>
                    <a:cubicBezTo>
                      <a:pt x="36" y="79"/>
                      <a:pt x="36" y="79"/>
                      <a:pt x="36" y="79"/>
                    </a:cubicBezTo>
                    <a:cubicBezTo>
                      <a:pt x="50" y="81"/>
                      <a:pt x="64" y="71"/>
                      <a:pt x="66" y="5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71" y="21"/>
                      <a:pt x="61" y="8"/>
                      <a:pt x="46" y="5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5D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iŝľïdê"/>
              <p:cNvSpPr/>
              <p:nvPr userDrawn="1"/>
            </p:nvSpPr>
            <p:spPr bwMode="auto">
              <a:xfrm>
                <a:off x="9889136" y="3844371"/>
                <a:ext cx="2079" cy="62342"/>
              </a:xfrm>
              <a:custGeom>
                <a:avLst/>
                <a:gdLst>
                  <a:gd name="T0" fmla="*/ 2 w 2"/>
                  <a:gd name="T1" fmla="*/ 0 h 39"/>
                  <a:gd name="T2" fmla="*/ 2 w 2"/>
                  <a:gd name="T3" fmla="*/ 3 h 39"/>
                  <a:gd name="T4" fmla="*/ 0 w 2"/>
                  <a:gd name="T5" fmla="*/ 39 h 39"/>
                  <a:gd name="T6" fmla="*/ 0 w 2"/>
                  <a:gd name="T7" fmla="*/ 39 h 39"/>
                  <a:gd name="T8" fmla="*/ 2 w 2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9">
                    <a:moveTo>
                      <a:pt x="2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1" y="15"/>
                      <a:pt x="0" y="27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24"/>
                      <a:pt x="1" y="9"/>
                      <a:pt x="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ŝliďè"/>
              <p:cNvSpPr/>
              <p:nvPr userDrawn="1"/>
            </p:nvSpPr>
            <p:spPr bwMode="auto">
              <a:xfrm>
                <a:off x="9776921" y="3796575"/>
                <a:ext cx="116372" cy="110139"/>
              </a:xfrm>
              <a:custGeom>
                <a:avLst/>
                <a:gdLst>
                  <a:gd name="T0" fmla="*/ 4 w 74"/>
                  <a:gd name="T1" fmla="*/ 0 h 69"/>
                  <a:gd name="T2" fmla="*/ 0 w 74"/>
                  <a:gd name="T3" fmla="*/ 28 h 69"/>
                  <a:gd name="T4" fmla="*/ 71 w 74"/>
                  <a:gd name="T5" fmla="*/ 69 h 69"/>
                  <a:gd name="T6" fmla="*/ 73 w 74"/>
                  <a:gd name="T7" fmla="*/ 33 h 69"/>
                  <a:gd name="T8" fmla="*/ 73 w 74"/>
                  <a:gd name="T9" fmla="*/ 30 h 69"/>
                  <a:gd name="T10" fmla="*/ 74 w 74"/>
                  <a:gd name="T11" fmla="*/ 18 h 69"/>
                  <a:gd name="T12" fmla="*/ 4 w 7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69">
                    <a:moveTo>
                      <a:pt x="4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57"/>
                      <a:pt x="72" y="45"/>
                      <a:pt x="73" y="33"/>
                    </a:cubicBezTo>
                    <a:cubicBezTo>
                      <a:pt x="73" y="32"/>
                      <a:pt x="73" y="31"/>
                      <a:pt x="73" y="30"/>
                    </a:cubicBezTo>
                    <a:cubicBezTo>
                      <a:pt x="74" y="22"/>
                      <a:pt x="74" y="18"/>
                      <a:pt x="7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386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íšḻïḑé"/>
              <p:cNvSpPr/>
              <p:nvPr userDrawn="1"/>
            </p:nvSpPr>
            <p:spPr bwMode="auto">
              <a:xfrm>
                <a:off x="9461052" y="2888455"/>
                <a:ext cx="999556" cy="995400"/>
              </a:xfrm>
              <a:custGeom>
                <a:avLst/>
                <a:gdLst>
                  <a:gd name="T0" fmla="*/ 1 w 633"/>
                  <a:gd name="T1" fmla="*/ 199 h 631"/>
                  <a:gd name="T2" fmla="*/ 377 w 633"/>
                  <a:gd name="T3" fmla="*/ 580 h 631"/>
                  <a:gd name="T4" fmla="*/ 613 w 633"/>
                  <a:gd name="T5" fmla="*/ 190 h 631"/>
                  <a:gd name="T6" fmla="*/ 628 w 633"/>
                  <a:gd name="T7" fmla="*/ 112 h 631"/>
                  <a:gd name="T8" fmla="*/ 568 w 633"/>
                  <a:gd name="T9" fmla="*/ 154 h 631"/>
                  <a:gd name="T10" fmla="*/ 551 w 633"/>
                  <a:gd name="T11" fmla="*/ 223 h 631"/>
                  <a:gd name="T12" fmla="*/ 548 w 633"/>
                  <a:gd name="T13" fmla="*/ 234 h 631"/>
                  <a:gd name="T14" fmla="*/ 476 w 633"/>
                  <a:gd name="T15" fmla="*/ 408 h 631"/>
                  <a:gd name="T16" fmla="*/ 469 w 633"/>
                  <a:gd name="T17" fmla="*/ 419 h 631"/>
                  <a:gd name="T18" fmla="*/ 435 w 633"/>
                  <a:gd name="T19" fmla="*/ 467 h 631"/>
                  <a:gd name="T20" fmla="*/ 418 w 633"/>
                  <a:gd name="T21" fmla="*/ 487 h 631"/>
                  <a:gd name="T22" fmla="*/ 413 w 633"/>
                  <a:gd name="T23" fmla="*/ 491 h 631"/>
                  <a:gd name="T24" fmla="*/ 371 w 633"/>
                  <a:gd name="T25" fmla="*/ 524 h 631"/>
                  <a:gd name="T26" fmla="*/ 359 w 633"/>
                  <a:gd name="T27" fmla="*/ 531 h 631"/>
                  <a:gd name="T28" fmla="*/ 322 w 633"/>
                  <a:gd name="T29" fmla="*/ 546 h 631"/>
                  <a:gd name="T30" fmla="*/ 314 w 633"/>
                  <a:gd name="T31" fmla="*/ 548 h 631"/>
                  <a:gd name="T32" fmla="*/ 276 w 633"/>
                  <a:gd name="T33" fmla="*/ 552 h 631"/>
                  <a:gd name="T34" fmla="*/ 272 w 633"/>
                  <a:gd name="T35" fmla="*/ 551 h 631"/>
                  <a:gd name="T36" fmla="*/ 218 w 633"/>
                  <a:gd name="T37" fmla="*/ 543 h 631"/>
                  <a:gd name="T38" fmla="*/ 214 w 633"/>
                  <a:gd name="T39" fmla="*/ 542 h 631"/>
                  <a:gd name="T40" fmla="*/ 186 w 633"/>
                  <a:gd name="T41" fmla="*/ 531 h 631"/>
                  <a:gd name="T42" fmla="*/ 171 w 633"/>
                  <a:gd name="T43" fmla="*/ 523 h 631"/>
                  <a:gd name="T44" fmla="*/ 159 w 633"/>
                  <a:gd name="T45" fmla="*/ 515 h 631"/>
                  <a:gd name="T46" fmla="*/ 139 w 633"/>
                  <a:gd name="T47" fmla="*/ 499 h 631"/>
                  <a:gd name="T48" fmla="*/ 113 w 633"/>
                  <a:gd name="T49" fmla="*/ 467 h 631"/>
                  <a:gd name="T50" fmla="*/ 102 w 633"/>
                  <a:gd name="T51" fmla="*/ 450 h 631"/>
                  <a:gd name="T52" fmla="*/ 70 w 633"/>
                  <a:gd name="T53" fmla="*/ 371 h 631"/>
                  <a:gd name="T54" fmla="*/ 69 w 633"/>
                  <a:gd name="T55" fmla="*/ 367 h 631"/>
                  <a:gd name="T56" fmla="*/ 63 w 633"/>
                  <a:gd name="T57" fmla="*/ 340 h 631"/>
                  <a:gd name="T58" fmla="*/ 52 w 633"/>
                  <a:gd name="T59" fmla="*/ 228 h 631"/>
                  <a:gd name="T60" fmla="*/ 52 w 633"/>
                  <a:gd name="T61" fmla="*/ 202 h 631"/>
                  <a:gd name="T62" fmla="*/ 53 w 633"/>
                  <a:gd name="T63" fmla="*/ 163 h 631"/>
                  <a:gd name="T64" fmla="*/ 68 w 633"/>
                  <a:gd name="T65" fmla="*/ 35 h 631"/>
                  <a:gd name="T66" fmla="*/ 47 w 633"/>
                  <a:gd name="T67" fmla="*/ 2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3" h="631">
                    <a:moveTo>
                      <a:pt x="18" y="24"/>
                    </a:moveTo>
                    <a:cubicBezTo>
                      <a:pt x="6" y="81"/>
                      <a:pt x="2" y="141"/>
                      <a:pt x="1" y="199"/>
                    </a:cubicBezTo>
                    <a:cubicBezTo>
                      <a:pt x="0" y="303"/>
                      <a:pt x="12" y="418"/>
                      <a:pt x="75" y="503"/>
                    </a:cubicBezTo>
                    <a:cubicBezTo>
                      <a:pt x="143" y="594"/>
                      <a:pt x="274" y="631"/>
                      <a:pt x="377" y="580"/>
                    </a:cubicBezTo>
                    <a:cubicBezTo>
                      <a:pt x="475" y="531"/>
                      <a:pt x="532" y="426"/>
                      <a:pt x="570" y="328"/>
                    </a:cubicBezTo>
                    <a:cubicBezTo>
                      <a:pt x="587" y="283"/>
                      <a:pt x="601" y="237"/>
                      <a:pt x="613" y="190"/>
                    </a:cubicBezTo>
                    <a:cubicBezTo>
                      <a:pt x="618" y="165"/>
                      <a:pt x="624" y="140"/>
                      <a:pt x="628" y="115"/>
                    </a:cubicBezTo>
                    <a:cubicBezTo>
                      <a:pt x="628" y="114"/>
                      <a:pt x="628" y="113"/>
                      <a:pt x="628" y="112"/>
                    </a:cubicBezTo>
                    <a:cubicBezTo>
                      <a:pt x="633" y="79"/>
                      <a:pt x="582" y="72"/>
                      <a:pt x="577" y="104"/>
                    </a:cubicBezTo>
                    <a:cubicBezTo>
                      <a:pt x="575" y="121"/>
                      <a:pt x="572" y="138"/>
                      <a:pt x="568" y="154"/>
                    </a:cubicBezTo>
                    <a:cubicBezTo>
                      <a:pt x="564" y="172"/>
                      <a:pt x="560" y="190"/>
                      <a:pt x="555" y="208"/>
                    </a:cubicBezTo>
                    <a:cubicBezTo>
                      <a:pt x="554" y="213"/>
                      <a:pt x="552" y="218"/>
                      <a:pt x="551" y="223"/>
                    </a:cubicBezTo>
                    <a:cubicBezTo>
                      <a:pt x="549" y="230"/>
                      <a:pt x="552" y="219"/>
                      <a:pt x="550" y="225"/>
                    </a:cubicBezTo>
                    <a:cubicBezTo>
                      <a:pt x="550" y="228"/>
                      <a:pt x="549" y="231"/>
                      <a:pt x="548" y="234"/>
                    </a:cubicBezTo>
                    <a:cubicBezTo>
                      <a:pt x="545" y="245"/>
                      <a:pt x="541" y="256"/>
                      <a:pt x="537" y="267"/>
                    </a:cubicBezTo>
                    <a:cubicBezTo>
                      <a:pt x="521" y="316"/>
                      <a:pt x="502" y="363"/>
                      <a:pt x="476" y="408"/>
                    </a:cubicBezTo>
                    <a:cubicBezTo>
                      <a:pt x="475" y="410"/>
                      <a:pt x="473" y="413"/>
                      <a:pt x="471" y="416"/>
                    </a:cubicBezTo>
                    <a:cubicBezTo>
                      <a:pt x="474" y="411"/>
                      <a:pt x="470" y="418"/>
                      <a:pt x="469" y="419"/>
                    </a:cubicBezTo>
                    <a:cubicBezTo>
                      <a:pt x="466" y="425"/>
                      <a:pt x="462" y="431"/>
                      <a:pt x="458" y="436"/>
                    </a:cubicBezTo>
                    <a:cubicBezTo>
                      <a:pt x="451" y="447"/>
                      <a:pt x="443" y="457"/>
                      <a:pt x="435" y="467"/>
                    </a:cubicBezTo>
                    <a:cubicBezTo>
                      <a:pt x="431" y="472"/>
                      <a:pt x="427" y="476"/>
                      <a:pt x="423" y="480"/>
                    </a:cubicBezTo>
                    <a:cubicBezTo>
                      <a:pt x="421" y="483"/>
                      <a:pt x="420" y="485"/>
                      <a:pt x="418" y="487"/>
                    </a:cubicBezTo>
                    <a:cubicBezTo>
                      <a:pt x="416" y="488"/>
                      <a:pt x="415" y="489"/>
                      <a:pt x="414" y="491"/>
                    </a:cubicBezTo>
                    <a:cubicBezTo>
                      <a:pt x="413" y="492"/>
                      <a:pt x="408" y="496"/>
                      <a:pt x="413" y="491"/>
                    </a:cubicBezTo>
                    <a:cubicBezTo>
                      <a:pt x="404" y="500"/>
                      <a:pt x="395" y="507"/>
                      <a:pt x="385" y="515"/>
                    </a:cubicBezTo>
                    <a:cubicBezTo>
                      <a:pt x="381" y="518"/>
                      <a:pt x="376" y="521"/>
                      <a:pt x="371" y="524"/>
                    </a:cubicBezTo>
                    <a:cubicBezTo>
                      <a:pt x="369" y="526"/>
                      <a:pt x="367" y="527"/>
                      <a:pt x="364" y="528"/>
                    </a:cubicBezTo>
                    <a:cubicBezTo>
                      <a:pt x="370" y="525"/>
                      <a:pt x="361" y="530"/>
                      <a:pt x="359" y="531"/>
                    </a:cubicBezTo>
                    <a:cubicBezTo>
                      <a:pt x="348" y="537"/>
                      <a:pt x="337" y="541"/>
                      <a:pt x="326" y="545"/>
                    </a:cubicBezTo>
                    <a:cubicBezTo>
                      <a:pt x="324" y="545"/>
                      <a:pt x="323" y="545"/>
                      <a:pt x="322" y="546"/>
                    </a:cubicBezTo>
                    <a:cubicBezTo>
                      <a:pt x="316" y="548"/>
                      <a:pt x="328" y="544"/>
                      <a:pt x="322" y="546"/>
                    </a:cubicBezTo>
                    <a:cubicBezTo>
                      <a:pt x="319" y="546"/>
                      <a:pt x="316" y="547"/>
                      <a:pt x="314" y="548"/>
                    </a:cubicBezTo>
                    <a:cubicBezTo>
                      <a:pt x="307" y="549"/>
                      <a:pt x="301" y="550"/>
                      <a:pt x="294" y="551"/>
                    </a:cubicBezTo>
                    <a:cubicBezTo>
                      <a:pt x="288" y="551"/>
                      <a:pt x="282" y="551"/>
                      <a:pt x="276" y="552"/>
                    </a:cubicBezTo>
                    <a:cubicBezTo>
                      <a:pt x="274" y="552"/>
                      <a:pt x="270" y="551"/>
                      <a:pt x="276" y="552"/>
                    </a:cubicBezTo>
                    <a:cubicBezTo>
                      <a:pt x="275" y="552"/>
                      <a:pt x="273" y="552"/>
                      <a:pt x="272" y="551"/>
                    </a:cubicBezTo>
                    <a:cubicBezTo>
                      <a:pt x="268" y="551"/>
                      <a:pt x="264" y="551"/>
                      <a:pt x="260" y="551"/>
                    </a:cubicBezTo>
                    <a:cubicBezTo>
                      <a:pt x="246" y="549"/>
                      <a:pt x="232" y="547"/>
                      <a:pt x="218" y="543"/>
                    </a:cubicBezTo>
                    <a:cubicBezTo>
                      <a:pt x="217" y="543"/>
                      <a:pt x="214" y="542"/>
                      <a:pt x="219" y="544"/>
                    </a:cubicBezTo>
                    <a:cubicBezTo>
                      <a:pt x="218" y="543"/>
                      <a:pt x="216" y="543"/>
                      <a:pt x="214" y="542"/>
                    </a:cubicBezTo>
                    <a:cubicBezTo>
                      <a:pt x="212" y="541"/>
                      <a:pt x="209" y="540"/>
                      <a:pt x="206" y="539"/>
                    </a:cubicBezTo>
                    <a:cubicBezTo>
                      <a:pt x="199" y="537"/>
                      <a:pt x="193" y="534"/>
                      <a:pt x="186" y="531"/>
                    </a:cubicBezTo>
                    <a:cubicBezTo>
                      <a:pt x="181" y="529"/>
                      <a:pt x="176" y="526"/>
                      <a:pt x="171" y="523"/>
                    </a:cubicBezTo>
                    <a:cubicBezTo>
                      <a:pt x="166" y="520"/>
                      <a:pt x="176" y="526"/>
                      <a:pt x="171" y="523"/>
                    </a:cubicBezTo>
                    <a:cubicBezTo>
                      <a:pt x="170" y="522"/>
                      <a:pt x="169" y="522"/>
                      <a:pt x="168" y="521"/>
                    </a:cubicBezTo>
                    <a:cubicBezTo>
                      <a:pt x="165" y="519"/>
                      <a:pt x="162" y="517"/>
                      <a:pt x="159" y="515"/>
                    </a:cubicBezTo>
                    <a:cubicBezTo>
                      <a:pt x="154" y="511"/>
                      <a:pt x="150" y="508"/>
                      <a:pt x="146" y="505"/>
                    </a:cubicBezTo>
                    <a:cubicBezTo>
                      <a:pt x="144" y="503"/>
                      <a:pt x="141" y="501"/>
                      <a:pt x="139" y="499"/>
                    </a:cubicBezTo>
                    <a:cubicBezTo>
                      <a:pt x="138" y="497"/>
                      <a:pt x="130" y="489"/>
                      <a:pt x="135" y="494"/>
                    </a:cubicBezTo>
                    <a:cubicBezTo>
                      <a:pt x="127" y="486"/>
                      <a:pt x="119" y="477"/>
                      <a:pt x="113" y="467"/>
                    </a:cubicBezTo>
                    <a:cubicBezTo>
                      <a:pt x="109" y="462"/>
                      <a:pt x="107" y="458"/>
                      <a:pt x="104" y="453"/>
                    </a:cubicBezTo>
                    <a:cubicBezTo>
                      <a:pt x="103" y="452"/>
                      <a:pt x="98" y="443"/>
                      <a:pt x="102" y="450"/>
                    </a:cubicBezTo>
                    <a:cubicBezTo>
                      <a:pt x="100" y="447"/>
                      <a:pt x="98" y="443"/>
                      <a:pt x="96" y="440"/>
                    </a:cubicBezTo>
                    <a:cubicBezTo>
                      <a:pt x="85" y="418"/>
                      <a:pt x="77" y="395"/>
                      <a:pt x="70" y="371"/>
                    </a:cubicBezTo>
                    <a:cubicBezTo>
                      <a:pt x="70" y="370"/>
                      <a:pt x="70" y="369"/>
                      <a:pt x="69" y="367"/>
                    </a:cubicBezTo>
                    <a:cubicBezTo>
                      <a:pt x="71" y="373"/>
                      <a:pt x="70" y="369"/>
                      <a:pt x="69" y="367"/>
                    </a:cubicBezTo>
                    <a:cubicBezTo>
                      <a:pt x="69" y="365"/>
                      <a:pt x="68" y="362"/>
                      <a:pt x="67" y="359"/>
                    </a:cubicBezTo>
                    <a:cubicBezTo>
                      <a:pt x="66" y="353"/>
                      <a:pt x="64" y="346"/>
                      <a:pt x="63" y="340"/>
                    </a:cubicBezTo>
                    <a:cubicBezTo>
                      <a:pt x="61" y="327"/>
                      <a:pt x="59" y="315"/>
                      <a:pt x="57" y="302"/>
                    </a:cubicBezTo>
                    <a:cubicBezTo>
                      <a:pt x="54" y="277"/>
                      <a:pt x="53" y="253"/>
                      <a:pt x="52" y="228"/>
                    </a:cubicBezTo>
                    <a:cubicBezTo>
                      <a:pt x="52" y="222"/>
                      <a:pt x="52" y="216"/>
                      <a:pt x="52" y="210"/>
                    </a:cubicBezTo>
                    <a:cubicBezTo>
                      <a:pt x="52" y="207"/>
                      <a:pt x="52" y="204"/>
                      <a:pt x="52" y="202"/>
                    </a:cubicBezTo>
                    <a:cubicBezTo>
                      <a:pt x="52" y="210"/>
                      <a:pt x="52" y="199"/>
                      <a:pt x="52" y="197"/>
                    </a:cubicBezTo>
                    <a:cubicBezTo>
                      <a:pt x="52" y="186"/>
                      <a:pt x="53" y="174"/>
                      <a:pt x="53" y="163"/>
                    </a:cubicBezTo>
                    <a:cubicBezTo>
                      <a:pt x="54" y="143"/>
                      <a:pt x="56" y="123"/>
                      <a:pt x="58" y="104"/>
                    </a:cubicBezTo>
                    <a:cubicBezTo>
                      <a:pt x="61" y="81"/>
                      <a:pt x="64" y="58"/>
                      <a:pt x="68" y="35"/>
                    </a:cubicBezTo>
                    <a:cubicBezTo>
                      <a:pt x="68" y="34"/>
                      <a:pt x="68" y="33"/>
                      <a:pt x="69" y="31"/>
                    </a:cubicBezTo>
                    <a:cubicBezTo>
                      <a:pt x="72" y="18"/>
                      <a:pt x="60" y="4"/>
                      <a:pt x="47" y="2"/>
                    </a:cubicBezTo>
                    <a:cubicBezTo>
                      <a:pt x="32" y="0"/>
                      <a:pt x="21" y="10"/>
                      <a:pt x="1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íṥľiḋè"/>
              <p:cNvSpPr/>
              <p:nvPr userDrawn="1"/>
            </p:nvSpPr>
            <p:spPr bwMode="auto">
              <a:xfrm>
                <a:off x="10421125" y="3185619"/>
                <a:ext cx="563159" cy="471724"/>
              </a:xfrm>
              <a:custGeom>
                <a:avLst/>
                <a:gdLst>
                  <a:gd name="T0" fmla="*/ 356 w 356"/>
                  <a:gd name="T1" fmla="*/ 201 h 300"/>
                  <a:gd name="T2" fmla="*/ 239 w 356"/>
                  <a:gd name="T3" fmla="*/ 118 h 300"/>
                  <a:gd name="T4" fmla="*/ 30 w 356"/>
                  <a:gd name="T5" fmla="*/ 0 h 300"/>
                  <a:gd name="T6" fmla="*/ 0 w 356"/>
                  <a:gd name="T7" fmla="*/ 48 h 300"/>
                  <a:gd name="T8" fmla="*/ 198 w 356"/>
                  <a:gd name="T9" fmla="*/ 273 h 300"/>
                  <a:gd name="T10" fmla="*/ 314 w 356"/>
                  <a:gd name="T11" fmla="*/ 288 h 300"/>
                  <a:gd name="T12" fmla="*/ 356 w 356"/>
                  <a:gd name="T13" fmla="*/ 201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300">
                    <a:moveTo>
                      <a:pt x="356" y="201"/>
                    </a:moveTo>
                    <a:cubicBezTo>
                      <a:pt x="239" y="118"/>
                      <a:pt x="239" y="118"/>
                      <a:pt x="239" y="118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198" y="273"/>
                      <a:pt x="310" y="300"/>
                      <a:pt x="314" y="288"/>
                    </a:cubicBezTo>
                    <a:cubicBezTo>
                      <a:pt x="318" y="276"/>
                      <a:pt x="356" y="201"/>
                      <a:pt x="356" y="201"/>
                    </a:cubicBezTo>
                    <a:close/>
                  </a:path>
                </a:pathLst>
              </a:custGeom>
              <a:solidFill>
                <a:srgbClr val="EA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îş1íḑe"/>
              <p:cNvSpPr/>
              <p:nvPr userDrawn="1"/>
            </p:nvSpPr>
            <p:spPr bwMode="auto">
              <a:xfrm>
                <a:off x="10288128" y="3075481"/>
                <a:ext cx="218199" cy="214043"/>
              </a:xfrm>
              <a:custGeom>
                <a:avLst/>
                <a:gdLst>
                  <a:gd name="T0" fmla="*/ 94 w 105"/>
                  <a:gd name="T1" fmla="*/ 61 h 103"/>
                  <a:gd name="T2" fmla="*/ 61 w 105"/>
                  <a:gd name="T3" fmla="*/ 0 h 103"/>
                  <a:gd name="T4" fmla="*/ 0 w 105"/>
                  <a:gd name="T5" fmla="*/ 8 h 103"/>
                  <a:gd name="T6" fmla="*/ 1 w 105"/>
                  <a:gd name="T7" fmla="*/ 96 h 103"/>
                  <a:gd name="T8" fmla="*/ 12 w 105"/>
                  <a:gd name="T9" fmla="*/ 103 h 103"/>
                  <a:gd name="T10" fmla="*/ 18 w 105"/>
                  <a:gd name="T11" fmla="*/ 86 h 103"/>
                  <a:gd name="T12" fmla="*/ 58 w 105"/>
                  <a:gd name="T13" fmla="*/ 103 h 103"/>
                  <a:gd name="T14" fmla="*/ 105 w 105"/>
                  <a:gd name="T15" fmla="*/ 81 h 103"/>
                  <a:gd name="T16" fmla="*/ 94 w 105"/>
                  <a:gd name="T17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03">
                    <a:moveTo>
                      <a:pt x="94" y="61"/>
                    </a:moveTo>
                    <a:lnTo>
                      <a:pt x="61" y="0"/>
                    </a:lnTo>
                    <a:lnTo>
                      <a:pt x="0" y="8"/>
                    </a:lnTo>
                    <a:lnTo>
                      <a:pt x="1" y="96"/>
                    </a:lnTo>
                    <a:lnTo>
                      <a:pt x="12" y="103"/>
                    </a:lnTo>
                    <a:lnTo>
                      <a:pt x="18" y="86"/>
                    </a:lnTo>
                    <a:lnTo>
                      <a:pt x="58" y="103"/>
                    </a:lnTo>
                    <a:lnTo>
                      <a:pt x="105" y="81"/>
                    </a:lnTo>
                    <a:lnTo>
                      <a:pt x="94" y="61"/>
                    </a:lnTo>
                    <a:close/>
                  </a:path>
                </a:pathLst>
              </a:custGeom>
              <a:solidFill>
                <a:srgbClr val="EA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sḻïdê"/>
              <p:cNvSpPr/>
              <p:nvPr userDrawn="1"/>
            </p:nvSpPr>
            <p:spPr bwMode="auto">
              <a:xfrm>
                <a:off x="9182592" y="2861440"/>
                <a:ext cx="448865" cy="669141"/>
              </a:xfrm>
              <a:custGeom>
                <a:avLst/>
                <a:gdLst>
                  <a:gd name="T0" fmla="*/ 0 w 284"/>
                  <a:gd name="T1" fmla="*/ 320 h 424"/>
                  <a:gd name="T2" fmla="*/ 20 w 284"/>
                  <a:gd name="T3" fmla="*/ 232 h 424"/>
                  <a:gd name="T4" fmla="*/ 192 w 284"/>
                  <a:gd name="T5" fmla="*/ 20 h 424"/>
                  <a:gd name="T6" fmla="*/ 268 w 284"/>
                  <a:gd name="T7" fmla="*/ 0 h 424"/>
                  <a:gd name="T8" fmla="*/ 284 w 284"/>
                  <a:gd name="T9" fmla="*/ 60 h 424"/>
                  <a:gd name="T10" fmla="*/ 232 w 284"/>
                  <a:gd name="T11" fmla="*/ 150 h 424"/>
                  <a:gd name="T12" fmla="*/ 224 w 284"/>
                  <a:gd name="T13" fmla="*/ 136 h 424"/>
                  <a:gd name="T14" fmla="*/ 182 w 284"/>
                  <a:gd name="T15" fmla="*/ 134 h 424"/>
                  <a:gd name="T16" fmla="*/ 176 w 284"/>
                  <a:gd name="T17" fmla="*/ 160 h 424"/>
                  <a:gd name="T18" fmla="*/ 142 w 284"/>
                  <a:gd name="T19" fmla="*/ 162 h 424"/>
                  <a:gd name="T20" fmla="*/ 120 w 284"/>
                  <a:gd name="T21" fmla="*/ 372 h 424"/>
                  <a:gd name="T22" fmla="*/ 36 w 284"/>
                  <a:gd name="T23" fmla="*/ 424 h 424"/>
                  <a:gd name="T24" fmla="*/ 0 w 284"/>
                  <a:gd name="T25" fmla="*/ 32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4" h="424">
                    <a:moveTo>
                      <a:pt x="0" y="320"/>
                    </a:moveTo>
                    <a:cubicBezTo>
                      <a:pt x="0" y="316"/>
                      <a:pt x="20" y="232"/>
                      <a:pt x="20" y="232"/>
                    </a:cubicBezTo>
                    <a:cubicBezTo>
                      <a:pt x="192" y="20"/>
                      <a:pt x="192" y="20"/>
                      <a:pt x="192" y="20"/>
                    </a:cubicBezTo>
                    <a:cubicBezTo>
                      <a:pt x="192" y="20"/>
                      <a:pt x="260" y="0"/>
                      <a:pt x="268" y="0"/>
                    </a:cubicBezTo>
                    <a:cubicBezTo>
                      <a:pt x="276" y="0"/>
                      <a:pt x="284" y="60"/>
                      <a:pt x="284" y="60"/>
                    </a:cubicBezTo>
                    <a:cubicBezTo>
                      <a:pt x="232" y="150"/>
                      <a:pt x="232" y="150"/>
                      <a:pt x="232" y="150"/>
                    </a:cubicBezTo>
                    <a:cubicBezTo>
                      <a:pt x="224" y="136"/>
                      <a:pt x="224" y="136"/>
                      <a:pt x="224" y="136"/>
                    </a:cubicBezTo>
                    <a:cubicBezTo>
                      <a:pt x="182" y="134"/>
                      <a:pt x="182" y="134"/>
                      <a:pt x="182" y="134"/>
                    </a:cubicBezTo>
                    <a:cubicBezTo>
                      <a:pt x="176" y="160"/>
                      <a:pt x="176" y="160"/>
                      <a:pt x="176" y="160"/>
                    </a:cubicBez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20" y="372"/>
                      <a:pt x="120" y="372"/>
                      <a:pt x="120" y="372"/>
                    </a:cubicBezTo>
                    <a:cubicBezTo>
                      <a:pt x="36" y="424"/>
                      <a:pt x="36" y="424"/>
                      <a:pt x="36" y="424"/>
                    </a:cubicBez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EA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ïslïḋe"/>
              <p:cNvSpPr/>
              <p:nvPr userDrawn="1"/>
            </p:nvSpPr>
            <p:spPr bwMode="auto">
              <a:xfrm>
                <a:off x="7792357" y="3946195"/>
                <a:ext cx="739797" cy="1477514"/>
              </a:xfrm>
              <a:custGeom>
                <a:avLst/>
                <a:gdLst>
                  <a:gd name="T0" fmla="*/ 237 w 356"/>
                  <a:gd name="T1" fmla="*/ 0 h 711"/>
                  <a:gd name="T2" fmla="*/ 356 w 356"/>
                  <a:gd name="T3" fmla="*/ 183 h 711"/>
                  <a:gd name="T4" fmla="*/ 171 w 356"/>
                  <a:gd name="T5" fmla="*/ 711 h 711"/>
                  <a:gd name="T6" fmla="*/ 95 w 356"/>
                  <a:gd name="T7" fmla="*/ 711 h 711"/>
                  <a:gd name="T8" fmla="*/ 168 w 356"/>
                  <a:gd name="T9" fmla="*/ 224 h 711"/>
                  <a:gd name="T10" fmla="*/ 0 w 356"/>
                  <a:gd name="T11" fmla="*/ 25 h 711"/>
                  <a:gd name="T12" fmla="*/ 237 w 356"/>
                  <a:gd name="T13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711">
                    <a:moveTo>
                      <a:pt x="237" y="0"/>
                    </a:moveTo>
                    <a:lnTo>
                      <a:pt x="356" y="183"/>
                    </a:lnTo>
                    <a:lnTo>
                      <a:pt x="171" y="711"/>
                    </a:lnTo>
                    <a:lnTo>
                      <a:pt x="95" y="711"/>
                    </a:lnTo>
                    <a:lnTo>
                      <a:pt x="168" y="224"/>
                    </a:lnTo>
                    <a:lnTo>
                      <a:pt x="0" y="25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ïṣľïde"/>
              <p:cNvSpPr/>
              <p:nvPr userDrawn="1"/>
            </p:nvSpPr>
            <p:spPr bwMode="auto">
              <a:xfrm>
                <a:off x="7792357" y="3946195"/>
                <a:ext cx="739797" cy="1477514"/>
              </a:xfrm>
              <a:custGeom>
                <a:avLst/>
                <a:gdLst>
                  <a:gd name="T0" fmla="*/ 237 w 356"/>
                  <a:gd name="T1" fmla="*/ 0 h 711"/>
                  <a:gd name="T2" fmla="*/ 356 w 356"/>
                  <a:gd name="T3" fmla="*/ 183 h 711"/>
                  <a:gd name="T4" fmla="*/ 171 w 356"/>
                  <a:gd name="T5" fmla="*/ 711 h 711"/>
                  <a:gd name="T6" fmla="*/ 95 w 356"/>
                  <a:gd name="T7" fmla="*/ 711 h 711"/>
                  <a:gd name="T8" fmla="*/ 168 w 356"/>
                  <a:gd name="T9" fmla="*/ 224 h 711"/>
                  <a:gd name="T10" fmla="*/ 0 w 356"/>
                  <a:gd name="T11" fmla="*/ 25 h 711"/>
                  <a:gd name="T12" fmla="*/ 237 w 356"/>
                  <a:gd name="T13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711">
                    <a:moveTo>
                      <a:pt x="237" y="0"/>
                    </a:moveTo>
                    <a:lnTo>
                      <a:pt x="356" y="183"/>
                    </a:lnTo>
                    <a:lnTo>
                      <a:pt x="171" y="711"/>
                    </a:lnTo>
                    <a:lnTo>
                      <a:pt x="95" y="711"/>
                    </a:lnTo>
                    <a:lnTo>
                      <a:pt x="168" y="224"/>
                    </a:lnTo>
                    <a:lnTo>
                      <a:pt x="0" y="25"/>
                    </a:lnTo>
                    <a:lnTo>
                      <a:pt x="2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ïṧľíďé"/>
              <p:cNvSpPr/>
              <p:nvPr userDrawn="1"/>
            </p:nvSpPr>
            <p:spPr bwMode="auto">
              <a:xfrm>
                <a:off x="7279072" y="3881776"/>
                <a:ext cx="768888" cy="1541934"/>
              </a:xfrm>
              <a:custGeom>
                <a:avLst/>
                <a:gdLst>
                  <a:gd name="T0" fmla="*/ 320 w 370"/>
                  <a:gd name="T1" fmla="*/ 50 h 742"/>
                  <a:gd name="T2" fmla="*/ 370 w 370"/>
                  <a:gd name="T3" fmla="*/ 251 h 742"/>
                  <a:gd name="T4" fmla="*/ 251 w 370"/>
                  <a:gd name="T5" fmla="*/ 742 h 742"/>
                  <a:gd name="T6" fmla="*/ 173 w 370"/>
                  <a:gd name="T7" fmla="*/ 729 h 742"/>
                  <a:gd name="T8" fmla="*/ 185 w 370"/>
                  <a:gd name="T9" fmla="*/ 264 h 742"/>
                  <a:gd name="T10" fmla="*/ 0 w 370"/>
                  <a:gd name="T11" fmla="*/ 138 h 742"/>
                  <a:gd name="T12" fmla="*/ 132 w 370"/>
                  <a:gd name="T13" fmla="*/ 0 h 742"/>
                  <a:gd name="T14" fmla="*/ 320 w 370"/>
                  <a:gd name="T15" fmla="*/ 5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0" h="742">
                    <a:moveTo>
                      <a:pt x="320" y="50"/>
                    </a:moveTo>
                    <a:lnTo>
                      <a:pt x="370" y="251"/>
                    </a:lnTo>
                    <a:lnTo>
                      <a:pt x="251" y="742"/>
                    </a:lnTo>
                    <a:lnTo>
                      <a:pt x="173" y="729"/>
                    </a:lnTo>
                    <a:lnTo>
                      <a:pt x="185" y="264"/>
                    </a:lnTo>
                    <a:lnTo>
                      <a:pt x="0" y="138"/>
                    </a:lnTo>
                    <a:lnTo>
                      <a:pt x="132" y="0"/>
                    </a:lnTo>
                    <a:lnTo>
                      <a:pt x="320" y="5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îşľiḋe"/>
              <p:cNvSpPr/>
              <p:nvPr userDrawn="1"/>
            </p:nvSpPr>
            <p:spPr bwMode="auto">
              <a:xfrm>
                <a:off x="7225042" y="2256720"/>
                <a:ext cx="1280097" cy="2009502"/>
              </a:xfrm>
              <a:custGeom>
                <a:avLst/>
                <a:gdLst>
                  <a:gd name="T0" fmla="*/ 384 w 811"/>
                  <a:gd name="T1" fmla="*/ 88 h 1274"/>
                  <a:gd name="T2" fmla="*/ 544 w 811"/>
                  <a:gd name="T3" fmla="*/ 274 h 1274"/>
                  <a:gd name="T4" fmla="*/ 680 w 811"/>
                  <a:gd name="T5" fmla="*/ 885 h 1274"/>
                  <a:gd name="T6" fmla="*/ 692 w 811"/>
                  <a:gd name="T7" fmla="*/ 1164 h 1274"/>
                  <a:gd name="T8" fmla="*/ 76 w 811"/>
                  <a:gd name="T9" fmla="*/ 1233 h 1274"/>
                  <a:gd name="T10" fmla="*/ 16 w 811"/>
                  <a:gd name="T11" fmla="*/ 1055 h 1274"/>
                  <a:gd name="T12" fmla="*/ 384 w 811"/>
                  <a:gd name="T13" fmla="*/ 88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1" h="1274">
                    <a:moveTo>
                      <a:pt x="384" y="88"/>
                    </a:moveTo>
                    <a:cubicBezTo>
                      <a:pt x="384" y="88"/>
                      <a:pt x="508" y="104"/>
                      <a:pt x="544" y="274"/>
                    </a:cubicBezTo>
                    <a:cubicBezTo>
                      <a:pt x="580" y="444"/>
                      <a:pt x="592" y="744"/>
                      <a:pt x="680" y="885"/>
                    </a:cubicBezTo>
                    <a:cubicBezTo>
                      <a:pt x="768" y="1027"/>
                      <a:pt x="811" y="1234"/>
                      <a:pt x="692" y="1164"/>
                    </a:cubicBezTo>
                    <a:cubicBezTo>
                      <a:pt x="556" y="1084"/>
                      <a:pt x="328" y="1108"/>
                      <a:pt x="76" y="1233"/>
                    </a:cubicBezTo>
                    <a:cubicBezTo>
                      <a:pt x="0" y="1274"/>
                      <a:pt x="8" y="1185"/>
                      <a:pt x="16" y="1055"/>
                    </a:cubicBezTo>
                    <a:cubicBezTo>
                      <a:pt x="24" y="926"/>
                      <a:pt x="36" y="0"/>
                      <a:pt x="384" y="88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93" name="ï$1iďê"/>
              <p:cNvSpPr/>
              <p:nvPr userDrawn="1"/>
            </p:nvSpPr>
            <p:spPr bwMode="auto">
              <a:xfrm>
                <a:off x="8002245" y="5423709"/>
                <a:ext cx="218199" cy="149622"/>
              </a:xfrm>
              <a:custGeom>
                <a:avLst/>
                <a:gdLst>
                  <a:gd name="T0" fmla="*/ 57 w 105"/>
                  <a:gd name="T1" fmla="*/ 0 h 72"/>
                  <a:gd name="T2" fmla="*/ 105 w 105"/>
                  <a:gd name="T3" fmla="*/ 50 h 72"/>
                  <a:gd name="T4" fmla="*/ 82 w 105"/>
                  <a:gd name="T5" fmla="*/ 72 h 72"/>
                  <a:gd name="T6" fmla="*/ 0 w 105"/>
                  <a:gd name="T7" fmla="*/ 44 h 72"/>
                  <a:gd name="T8" fmla="*/ 7 w 105"/>
                  <a:gd name="T9" fmla="*/ 0 h 72"/>
                  <a:gd name="T10" fmla="*/ 57 w 105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72">
                    <a:moveTo>
                      <a:pt x="57" y="0"/>
                    </a:moveTo>
                    <a:lnTo>
                      <a:pt x="105" y="50"/>
                    </a:lnTo>
                    <a:lnTo>
                      <a:pt x="82" y="72"/>
                    </a:lnTo>
                    <a:lnTo>
                      <a:pt x="0" y="44"/>
                    </a:lnTo>
                    <a:lnTo>
                      <a:pt x="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íśḷidè"/>
              <p:cNvSpPr/>
              <p:nvPr userDrawn="1"/>
            </p:nvSpPr>
            <p:spPr bwMode="auto">
              <a:xfrm>
                <a:off x="7638579" y="5400850"/>
                <a:ext cx="241057" cy="172481"/>
              </a:xfrm>
              <a:custGeom>
                <a:avLst/>
                <a:gdLst>
                  <a:gd name="T0" fmla="*/ 68 w 116"/>
                  <a:gd name="T1" fmla="*/ 9 h 83"/>
                  <a:gd name="T2" fmla="*/ 116 w 116"/>
                  <a:gd name="T3" fmla="*/ 55 h 83"/>
                  <a:gd name="T4" fmla="*/ 91 w 116"/>
                  <a:gd name="T5" fmla="*/ 83 h 83"/>
                  <a:gd name="T6" fmla="*/ 0 w 116"/>
                  <a:gd name="T7" fmla="*/ 45 h 83"/>
                  <a:gd name="T8" fmla="*/ 9 w 116"/>
                  <a:gd name="T9" fmla="*/ 0 h 83"/>
                  <a:gd name="T10" fmla="*/ 68 w 116"/>
                  <a:gd name="T11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83">
                    <a:moveTo>
                      <a:pt x="68" y="9"/>
                    </a:moveTo>
                    <a:lnTo>
                      <a:pt x="116" y="55"/>
                    </a:lnTo>
                    <a:lnTo>
                      <a:pt x="91" y="83"/>
                    </a:lnTo>
                    <a:lnTo>
                      <a:pt x="0" y="45"/>
                    </a:lnTo>
                    <a:lnTo>
                      <a:pt x="9" y="0"/>
                    </a:lnTo>
                    <a:lnTo>
                      <a:pt x="68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íṡlíḍé"/>
              <p:cNvSpPr/>
              <p:nvPr userDrawn="1"/>
            </p:nvSpPr>
            <p:spPr bwMode="auto">
              <a:xfrm>
                <a:off x="7883792" y="1868118"/>
                <a:ext cx="195339" cy="278462"/>
              </a:xfrm>
              <a:custGeom>
                <a:avLst/>
                <a:gdLst>
                  <a:gd name="T0" fmla="*/ 0 w 124"/>
                  <a:gd name="T1" fmla="*/ 70 h 177"/>
                  <a:gd name="T2" fmla="*/ 83 w 124"/>
                  <a:gd name="T3" fmla="*/ 177 h 177"/>
                  <a:gd name="T4" fmla="*/ 121 w 124"/>
                  <a:gd name="T5" fmla="*/ 85 h 177"/>
                  <a:gd name="T6" fmla="*/ 68 w 124"/>
                  <a:gd name="T7" fmla="*/ 0 h 177"/>
                  <a:gd name="T8" fmla="*/ 4 w 124"/>
                  <a:gd name="T9" fmla="*/ 71 h 177"/>
                  <a:gd name="T10" fmla="*/ 0 w 124"/>
                  <a:gd name="T11" fmla="*/ 7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77">
                    <a:moveTo>
                      <a:pt x="0" y="70"/>
                    </a:moveTo>
                    <a:cubicBezTo>
                      <a:pt x="46" y="85"/>
                      <a:pt x="80" y="129"/>
                      <a:pt x="83" y="177"/>
                    </a:cubicBezTo>
                    <a:cubicBezTo>
                      <a:pt x="109" y="155"/>
                      <a:pt x="124" y="119"/>
                      <a:pt x="121" y="85"/>
                    </a:cubicBezTo>
                    <a:cubicBezTo>
                      <a:pt x="118" y="50"/>
                      <a:pt x="98" y="18"/>
                      <a:pt x="68" y="0"/>
                    </a:cubicBezTo>
                    <a:cubicBezTo>
                      <a:pt x="38" y="14"/>
                      <a:pt x="15" y="40"/>
                      <a:pt x="4" y="71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2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96" name="ïšḻïḍê"/>
              <p:cNvSpPr/>
              <p:nvPr userDrawn="1"/>
            </p:nvSpPr>
            <p:spPr bwMode="auto">
              <a:xfrm>
                <a:off x="7860934" y="1913836"/>
                <a:ext cx="247292" cy="596409"/>
              </a:xfrm>
              <a:custGeom>
                <a:avLst/>
                <a:gdLst>
                  <a:gd name="T0" fmla="*/ 117 w 156"/>
                  <a:gd name="T1" fmla="*/ 4 h 379"/>
                  <a:gd name="T2" fmla="*/ 131 w 156"/>
                  <a:gd name="T3" fmla="*/ 160 h 379"/>
                  <a:gd name="T4" fmla="*/ 113 w 156"/>
                  <a:gd name="T5" fmla="*/ 362 h 379"/>
                  <a:gd name="T6" fmla="*/ 41 w 156"/>
                  <a:gd name="T7" fmla="*/ 359 h 379"/>
                  <a:gd name="T8" fmla="*/ 14 w 156"/>
                  <a:gd name="T9" fmla="*/ 285 h 379"/>
                  <a:gd name="T10" fmla="*/ 62 w 156"/>
                  <a:gd name="T11" fmla="*/ 0 h 379"/>
                  <a:gd name="T12" fmla="*/ 117 w 156"/>
                  <a:gd name="T13" fmla="*/ 4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379">
                    <a:moveTo>
                      <a:pt x="117" y="4"/>
                    </a:moveTo>
                    <a:cubicBezTo>
                      <a:pt x="117" y="4"/>
                      <a:pt x="156" y="39"/>
                      <a:pt x="131" y="160"/>
                    </a:cubicBezTo>
                    <a:cubicBezTo>
                      <a:pt x="106" y="282"/>
                      <a:pt x="113" y="362"/>
                      <a:pt x="113" y="362"/>
                    </a:cubicBezTo>
                    <a:cubicBezTo>
                      <a:pt x="113" y="362"/>
                      <a:pt x="70" y="379"/>
                      <a:pt x="41" y="359"/>
                    </a:cubicBezTo>
                    <a:cubicBezTo>
                      <a:pt x="11" y="338"/>
                      <a:pt x="0" y="334"/>
                      <a:pt x="14" y="285"/>
                    </a:cubicBezTo>
                    <a:cubicBezTo>
                      <a:pt x="28" y="236"/>
                      <a:pt x="62" y="0"/>
                      <a:pt x="62" y="0"/>
                    </a:cubicBez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2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97" name="îšlíḋe"/>
              <p:cNvSpPr/>
              <p:nvPr userDrawn="1"/>
            </p:nvSpPr>
            <p:spPr bwMode="auto">
              <a:xfrm>
                <a:off x="7624033" y="1882665"/>
                <a:ext cx="411459" cy="588097"/>
              </a:xfrm>
              <a:custGeom>
                <a:avLst/>
                <a:gdLst>
                  <a:gd name="T0" fmla="*/ 255 w 261"/>
                  <a:gd name="T1" fmla="*/ 127 h 373"/>
                  <a:gd name="T2" fmla="*/ 28 w 261"/>
                  <a:gd name="T3" fmla="*/ 114 h 373"/>
                  <a:gd name="T4" fmla="*/ 72 w 261"/>
                  <a:gd name="T5" fmla="*/ 308 h 373"/>
                  <a:gd name="T6" fmla="*/ 80 w 261"/>
                  <a:gd name="T7" fmla="*/ 364 h 373"/>
                  <a:gd name="T8" fmla="*/ 130 w 261"/>
                  <a:gd name="T9" fmla="*/ 364 h 373"/>
                  <a:gd name="T10" fmla="*/ 139 w 261"/>
                  <a:gd name="T11" fmla="*/ 361 h 373"/>
                  <a:gd name="T12" fmla="*/ 144 w 261"/>
                  <a:gd name="T13" fmla="*/ 326 h 373"/>
                  <a:gd name="T14" fmla="*/ 170 w 261"/>
                  <a:gd name="T15" fmla="*/ 322 h 373"/>
                  <a:gd name="T16" fmla="*/ 249 w 261"/>
                  <a:gd name="T17" fmla="*/ 242 h 373"/>
                  <a:gd name="T18" fmla="*/ 255 w 261"/>
                  <a:gd name="T19" fmla="*/ 127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373">
                    <a:moveTo>
                      <a:pt x="255" y="127"/>
                    </a:moveTo>
                    <a:cubicBezTo>
                      <a:pt x="238" y="0"/>
                      <a:pt x="79" y="14"/>
                      <a:pt x="28" y="114"/>
                    </a:cubicBezTo>
                    <a:cubicBezTo>
                      <a:pt x="0" y="171"/>
                      <a:pt x="0" y="285"/>
                      <a:pt x="72" y="308"/>
                    </a:cubicBezTo>
                    <a:cubicBezTo>
                      <a:pt x="72" y="319"/>
                      <a:pt x="72" y="356"/>
                      <a:pt x="80" y="364"/>
                    </a:cubicBezTo>
                    <a:cubicBezTo>
                      <a:pt x="89" y="373"/>
                      <a:pt x="119" y="366"/>
                      <a:pt x="130" y="364"/>
                    </a:cubicBezTo>
                    <a:cubicBezTo>
                      <a:pt x="133" y="364"/>
                      <a:pt x="137" y="363"/>
                      <a:pt x="139" y="361"/>
                    </a:cubicBezTo>
                    <a:cubicBezTo>
                      <a:pt x="142" y="358"/>
                      <a:pt x="144" y="334"/>
                      <a:pt x="144" y="326"/>
                    </a:cubicBezTo>
                    <a:cubicBezTo>
                      <a:pt x="153" y="326"/>
                      <a:pt x="161" y="324"/>
                      <a:pt x="170" y="322"/>
                    </a:cubicBezTo>
                    <a:cubicBezTo>
                      <a:pt x="208" y="312"/>
                      <a:pt x="236" y="279"/>
                      <a:pt x="249" y="242"/>
                    </a:cubicBezTo>
                    <a:cubicBezTo>
                      <a:pt x="261" y="206"/>
                      <a:pt x="261" y="166"/>
                      <a:pt x="255" y="127"/>
                    </a:cubicBezTo>
                    <a:close/>
                  </a:path>
                </a:pathLst>
              </a:custGeom>
              <a:solidFill>
                <a:srgbClr val="EA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íṣḻide"/>
              <p:cNvSpPr/>
              <p:nvPr userDrawn="1"/>
            </p:nvSpPr>
            <p:spPr bwMode="auto">
              <a:xfrm>
                <a:off x="7353883" y="1720576"/>
                <a:ext cx="650439" cy="781358"/>
              </a:xfrm>
              <a:custGeom>
                <a:avLst/>
                <a:gdLst>
                  <a:gd name="T0" fmla="*/ 400 w 412"/>
                  <a:gd name="T1" fmla="*/ 93 h 495"/>
                  <a:gd name="T2" fmla="*/ 323 w 412"/>
                  <a:gd name="T3" fmla="*/ 177 h 495"/>
                  <a:gd name="T4" fmla="*/ 186 w 412"/>
                  <a:gd name="T5" fmla="*/ 331 h 495"/>
                  <a:gd name="T6" fmla="*/ 224 w 412"/>
                  <a:gd name="T7" fmla="*/ 478 h 495"/>
                  <a:gd name="T8" fmla="*/ 64 w 412"/>
                  <a:gd name="T9" fmla="*/ 470 h 495"/>
                  <a:gd name="T10" fmla="*/ 109 w 412"/>
                  <a:gd name="T11" fmla="*/ 105 h 495"/>
                  <a:gd name="T12" fmla="*/ 400 w 412"/>
                  <a:gd name="T13" fmla="*/ 9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495">
                    <a:moveTo>
                      <a:pt x="400" y="93"/>
                    </a:moveTo>
                    <a:cubicBezTo>
                      <a:pt x="400" y="93"/>
                      <a:pt x="412" y="162"/>
                      <a:pt x="323" y="177"/>
                    </a:cubicBezTo>
                    <a:cubicBezTo>
                      <a:pt x="234" y="192"/>
                      <a:pt x="174" y="257"/>
                      <a:pt x="186" y="331"/>
                    </a:cubicBezTo>
                    <a:cubicBezTo>
                      <a:pt x="197" y="404"/>
                      <a:pt x="260" y="460"/>
                      <a:pt x="224" y="478"/>
                    </a:cubicBezTo>
                    <a:cubicBezTo>
                      <a:pt x="189" y="495"/>
                      <a:pt x="64" y="470"/>
                      <a:pt x="64" y="470"/>
                    </a:cubicBezTo>
                    <a:cubicBezTo>
                      <a:pt x="64" y="470"/>
                      <a:pt x="0" y="211"/>
                      <a:pt x="109" y="105"/>
                    </a:cubicBezTo>
                    <a:cubicBezTo>
                      <a:pt x="217" y="0"/>
                      <a:pt x="366" y="3"/>
                      <a:pt x="400" y="93"/>
                    </a:cubicBezTo>
                    <a:close/>
                  </a:path>
                </a:pathLst>
              </a:custGeom>
              <a:solidFill>
                <a:srgbClr val="002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99" name="ïṥļîḍé"/>
              <p:cNvSpPr/>
              <p:nvPr userDrawn="1"/>
            </p:nvSpPr>
            <p:spPr bwMode="auto">
              <a:xfrm>
                <a:off x="7680141" y="2138268"/>
                <a:ext cx="357429" cy="288853"/>
              </a:xfrm>
              <a:custGeom>
                <a:avLst/>
                <a:gdLst>
                  <a:gd name="T0" fmla="*/ 0 w 227"/>
                  <a:gd name="T1" fmla="*/ 49 h 184"/>
                  <a:gd name="T2" fmla="*/ 9 w 227"/>
                  <a:gd name="T3" fmla="*/ 145 h 184"/>
                  <a:gd name="T4" fmla="*/ 185 w 227"/>
                  <a:gd name="T5" fmla="*/ 146 h 184"/>
                  <a:gd name="T6" fmla="*/ 227 w 227"/>
                  <a:gd name="T7" fmla="*/ 35 h 184"/>
                  <a:gd name="T8" fmla="*/ 0 w 227"/>
                  <a:gd name="T9" fmla="*/ 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4">
                    <a:moveTo>
                      <a:pt x="0" y="49"/>
                    </a:moveTo>
                    <a:cubicBezTo>
                      <a:pt x="9" y="145"/>
                      <a:pt x="9" y="145"/>
                      <a:pt x="9" y="145"/>
                    </a:cubicBezTo>
                    <a:cubicBezTo>
                      <a:pt x="9" y="145"/>
                      <a:pt x="100" y="184"/>
                      <a:pt x="185" y="146"/>
                    </a:cubicBezTo>
                    <a:cubicBezTo>
                      <a:pt x="206" y="118"/>
                      <a:pt x="222" y="103"/>
                      <a:pt x="227" y="35"/>
                    </a:cubicBezTo>
                    <a:cubicBezTo>
                      <a:pt x="205" y="26"/>
                      <a:pt x="100" y="0"/>
                      <a:pt x="0" y="49"/>
                    </a:cubicBezTo>
                    <a:close/>
                  </a:path>
                </a:pathLst>
              </a:custGeom>
              <a:solidFill>
                <a:srgbClr val="ED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íṧḷïdé"/>
              <p:cNvSpPr/>
              <p:nvPr userDrawn="1"/>
            </p:nvSpPr>
            <p:spPr bwMode="auto">
              <a:xfrm>
                <a:off x="7703000" y="2167362"/>
                <a:ext cx="332492" cy="234823"/>
              </a:xfrm>
              <a:custGeom>
                <a:avLst/>
                <a:gdLst>
                  <a:gd name="T0" fmla="*/ 0 w 211"/>
                  <a:gd name="T1" fmla="*/ 37 h 149"/>
                  <a:gd name="T2" fmla="*/ 4 w 211"/>
                  <a:gd name="T3" fmla="*/ 115 h 149"/>
                  <a:gd name="T4" fmla="*/ 177 w 211"/>
                  <a:gd name="T5" fmla="*/ 117 h 149"/>
                  <a:gd name="T6" fmla="*/ 211 w 211"/>
                  <a:gd name="T7" fmla="*/ 27 h 149"/>
                  <a:gd name="T8" fmla="*/ 0 w 211"/>
                  <a:gd name="T9" fmla="*/ 3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49">
                    <a:moveTo>
                      <a:pt x="0" y="37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5"/>
                      <a:pt x="103" y="149"/>
                      <a:pt x="177" y="117"/>
                    </a:cubicBezTo>
                    <a:cubicBezTo>
                      <a:pt x="185" y="108"/>
                      <a:pt x="210" y="79"/>
                      <a:pt x="211" y="27"/>
                    </a:cubicBezTo>
                    <a:cubicBezTo>
                      <a:pt x="171" y="12"/>
                      <a:pt x="77" y="0"/>
                      <a:pt x="0" y="37"/>
                    </a:cubicBezTo>
                    <a:close/>
                  </a:path>
                </a:pathLst>
              </a:custGeom>
              <a:solidFill>
                <a:srgbClr val="D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iśļïḋè"/>
              <p:cNvSpPr/>
              <p:nvPr userDrawn="1"/>
            </p:nvSpPr>
            <p:spPr bwMode="auto">
              <a:xfrm>
                <a:off x="7644814" y="2206845"/>
                <a:ext cx="35328" cy="12468"/>
              </a:xfrm>
              <a:custGeom>
                <a:avLst/>
                <a:gdLst>
                  <a:gd name="T0" fmla="*/ 17 w 17"/>
                  <a:gd name="T1" fmla="*/ 4 h 6"/>
                  <a:gd name="T2" fmla="*/ 0 w 17"/>
                  <a:gd name="T3" fmla="*/ 0 h 6"/>
                  <a:gd name="T4" fmla="*/ 0 w 17"/>
                  <a:gd name="T5" fmla="*/ 3 h 6"/>
                  <a:gd name="T6" fmla="*/ 17 w 17"/>
                  <a:gd name="T7" fmla="*/ 6 h 6"/>
                  <a:gd name="T8" fmla="*/ 17 w 1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7" y="4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7" y="6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D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íSḷíḍe"/>
              <p:cNvSpPr/>
              <p:nvPr userDrawn="1"/>
            </p:nvSpPr>
            <p:spPr bwMode="auto">
              <a:xfrm>
                <a:off x="7657282" y="2285811"/>
                <a:ext cx="31172" cy="31172"/>
              </a:xfrm>
              <a:custGeom>
                <a:avLst/>
                <a:gdLst>
                  <a:gd name="T0" fmla="*/ 14 w 15"/>
                  <a:gd name="T1" fmla="*/ 11 h 15"/>
                  <a:gd name="T2" fmla="*/ 0 w 15"/>
                  <a:gd name="T3" fmla="*/ 0 h 15"/>
                  <a:gd name="T4" fmla="*/ 2 w 15"/>
                  <a:gd name="T5" fmla="*/ 5 h 15"/>
                  <a:gd name="T6" fmla="*/ 15 w 15"/>
                  <a:gd name="T7" fmla="*/ 15 h 15"/>
                  <a:gd name="T8" fmla="*/ 14 w 15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11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15" y="15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D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îS1îḑè"/>
              <p:cNvSpPr/>
              <p:nvPr userDrawn="1"/>
            </p:nvSpPr>
            <p:spPr bwMode="auto">
              <a:xfrm>
                <a:off x="7035937" y="2479072"/>
                <a:ext cx="561081" cy="1101381"/>
              </a:xfrm>
              <a:custGeom>
                <a:avLst/>
                <a:gdLst>
                  <a:gd name="T0" fmla="*/ 253 w 270"/>
                  <a:gd name="T1" fmla="*/ 0 h 530"/>
                  <a:gd name="T2" fmla="*/ 155 w 270"/>
                  <a:gd name="T3" fmla="*/ 63 h 530"/>
                  <a:gd name="T4" fmla="*/ 0 w 270"/>
                  <a:gd name="T5" fmla="*/ 460 h 530"/>
                  <a:gd name="T6" fmla="*/ 54 w 270"/>
                  <a:gd name="T7" fmla="*/ 530 h 530"/>
                  <a:gd name="T8" fmla="*/ 155 w 270"/>
                  <a:gd name="T9" fmla="*/ 482 h 530"/>
                  <a:gd name="T10" fmla="*/ 270 w 270"/>
                  <a:gd name="T11" fmla="*/ 20 h 530"/>
                  <a:gd name="T12" fmla="*/ 253 w 270"/>
                  <a:gd name="T13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530">
                    <a:moveTo>
                      <a:pt x="253" y="0"/>
                    </a:moveTo>
                    <a:lnTo>
                      <a:pt x="155" y="63"/>
                    </a:lnTo>
                    <a:lnTo>
                      <a:pt x="0" y="460"/>
                    </a:lnTo>
                    <a:lnTo>
                      <a:pt x="54" y="530"/>
                    </a:lnTo>
                    <a:lnTo>
                      <a:pt x="155" y="482"/>
                    </a:lnTo>
                    <a:lnTo>
                      <a:pt x="270" y="20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104" name="î$liḍê"/>
              <p:cNvSpPr/>
              <p:nvPr userDrawn="1"/>
            </p:nvSpPr>
            <p:spPr bwMode="auto">
              <a:xfrm>
                <a:off x="7035937" y="2479072"/>
                <a:ext cx="561081" cy="1101381"/>
              </a:xfrm>
              <a:custGeom>
                <a:avLst/>
                <a:gdLst>
                  <a:gd name="T0" fmla="*/ 253 w 270"/>
                  <a:gd name="T1" fmla="*/ 0 h 530"/>
                  <a:gd name="T2" fmla="*/ 155 w 270"/>
                  <a:gd name="T3" fmla="*/ 63 h 530"/>
                  <a:gd name="T4" fmla="*/ 0 w 270"/>
                  <a:gd name="T5" fmla="*/ 460 h 530"/>
                  <a:gd name="T6" fmla="*/ 54 w 270"/>
                  <a:gd name="T7" fmla="*/ 530 h 530"/>
                  <a:gd name="T8" fmla="*/ 155 w 270"/>
                  <a:gd name="T9" fmla="*/ 482 h 530"/>
                  <a:gd name="T10" fmla="*/ 270 w 270"/>
                  <a:gd name="T11" fmla="*/ 20 h 530"/>
                  <a:gd name="T12" fmla="*/ 253 w 270"/>
                  <a:gd name="T13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530">
                    <a:moveTo>
                      <a:pt x="253" y="0"/>
                    </a:moveTo>
                    <a:lnTo>
                      <a:pt x="155" y="63"/>
                    </a:lnTo>
                    <a:lnTo>
                      <a:pt x="0" y="460"/>
                    </a:lnTo>
                    <a:lnTo>
                      <a:pt x="54" y="530"/>
                    </a:lnTo>
                    <a:lnTo>
                      <a:pt x="155" y="482"/>
                    </a:lnTo>
                    <a:lnTo>
                      <a:pt x="270" y="20"/>
                    </a:lnTo>
                    <a:lnTo>
                      <a:pt x="2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ï$ľiḑé"/>
              <p:cNvSpPr/>
              <p:nvPr userDrawn="1"/>
            </p:nvSpPr>
            <p:spPr bwMode="auto">
              <a:xfrm>
                <a:off x="7017235" y="2381404"/>
                <a:ext cx="1753898" cy="1824552"/>
              </a:xfrm>
              <a:custGeom>
                <a:avLst/>
                <a:gdLst>
                  <a:gd name="T0" fmla="*/ 881 w 1111"/>
                  <a:gd name="T1" fmla="*/ 0 h 1156"/>
                  <a:gd name="T2" fmla="*/ 408 w 1111"/>
                  <a:gd name="T3" fmla="*/ 77 h 1156"/>
                  <a:gd name="T4" fmla="*/ 407 w 1111"/>
                  <a:gd name="T5" fmla="*/ 76 h 1156"/>
                  <a:gd name="T6" fmla="*/ 406 w 1111"/>
                  <a:gd name="T7" fmla="*/ 78 h 1156"/>
                  <a:gd name="T8" fmla="*/ 0 w 1111"/>
                  <a:gd name="T9" fmla="*/ 331 h 1156"/>
                  <a:gd name="T10" fmla="*/ 386 w 1111"/>
                  <a:gd name="T11" fmla="*/ 992 h 1156"/>
                  <a:gd name="T12" fmla="*/ 813 w 1111"/>
                  <a:gd name="T13" fmla="*/ 1155 h 1156"/>
                  <a:gd name="T14" fmla="*/ 1027 w 1111"/>
                  <a:gd name="T15" fmla="*/ 750 h 1156"/>
                  <a:gd name="T16" fmla="*/ 881 w 1111"/>
                  <a:gd name="T17" fmla="*/ 0 h 1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1" h="1156">
                    <a:moveTo>
                      <a:pt x="881" y="0"/>
                    </a:moveTo>
                    <a:cubicBezTo>
                      <a:pt x="625" y="165"/>
                      <a:pt x="435" y="89"/>
                      <a:pt x="408" y="77"/>
                    </a:cubicBezTo>
                    <a:cubicBezTo>
                      <a:pt x="408" y="77"/>
                      <a:pt x="407" y="75"/>
                      <a:pt x="407" y="76"/>
                    </a:cubicBezTo>
                    <a:cubicBezTo>
                      <a:pt x="406" y="76"/>
                      <a:pt x="406" y="78"/>
                      <a:pt x="406" y="78"/>
                    </a:cubicBezTo>
                    <a:cubicBezTo>
                      <a:pt x="394" y="104"/>
                      <a:pt x="302" y="287"/>
                      <a:pt x="0" y="331"/>
                    </a:cubicBezTo>
                    <a:cubicBezTo>
                      <a:pt x="0" y="331"/>
                      <a:pt x="146" y="849"/>
                      <a:pt x="386" y="992"/>
                    </a:cubicBezTo>
                    <a:cubicBezTo>
                      <a:pt x="642" y="1145"/>
                      <a:pt x="813" y="1156"/>
                      <a:pt x="813" y="1155"/>
                    </a:cubicBezTo>
                    <a:cubicBezTo>
                      <a:pt x="814" y="1155"/>
                      <a:pt x="937" y="1035"/>
                      <a:pt x="1027" y="750"/>
                    </a:cubicBezTo>
                    <a:cubicBezTo>
                      <a:pt x="1111" y="484"/>
                      <a:pt x="881" y="0"/>
                      <a:pt x="8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išḷîdê"/>
              <p:cNvSpPr/>
              <p:nvPr userDrawn="1"/>
            </p:nvSpPr>
            <p:spPr bwMode="auto">
              <a:xfrm>
                <a:off x="7112826" y="2487384"/>
                <a:ext cx="1585575" cy="1647916"/>
              </a:xfrm>
              <a:custGeom>
                <a:avLst/>
                <a:gdLst>
                  <a:gd name="T0" fmla="*/ 799 w 1005"/>
                  <a:gd name="T1" fmla="*/ 0 h 1044"/>
                  <a:gd name="T2" fmla="*/ 371 w 1005"/>
                  <a:gd name="T3" fmla="*/ 71 h 1044"/>
                  <a:gd name="T4" fmla="*/ 370 w 1005"/>
                  <a:gd name="T5" fmla="*/ 70 h 1044"/>
                  <a:gd name="T6" fmla="*/ 369 w 1005"/>
                  <a:gd name="T7" fmla="*/ 72 h 1044"/>
                  <a:gd name="T8" fmla="*/ 0 w 1005"/>
                  <a:gd name="T9" fmla="*/ 300 h 1044"/>
                  <a:gd name="T10" fmla="*/ 346 w 1005"/>
                  <a:gd name="T11" fmla="*/ 888 h 1044"/>
                  <a:gd name="T12" fmla="*/ 736 w 1005"/>
                  <a:gd name="T13" fmla="*/ 1043 h 1044"/>
                  <a:gd name="T14" fmla="*/ 927 w 1005"/>
                  <a:gd name="T15" fmla="*/ 669 h 1044"/>
                  <a:gd name="T16" fmla="*/ 799 w 1005"/>
                  <a:gd name="T17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5" h="1044">
                    <a:moveTo>
                      <a:pt x="799" y="0"/>
                    </a:moveTo>
                    <a:cubicBezTo>
                      <a:pt x="567" y="148"/>
                      <a:pt x="395" y="82"/>
                      <a:pt x="371" y="71"/>
                    </a:cubicBezTo>
                    <a:cubicBezTo>
                      <a:pt x="371" y="71"/>
                      <a:pt x="370" y="69"/>
                      <a:pt x="370" y="70"/>
                    </a:cubicBezTo>
                    <a:cubicBezTo>
                      <a:pt x="369" y="70"/>
                      <a:pt x="369" y="72"/>
                      <a:pt x="369" y="72"/>
                    </a:cubicBezTo>
                    <a:cubicBezTo>
                      <a:pt x="358" y="95"/>
                      <a:pt x="273" y="259"/>
                      <a:pt x="0" y="300"/>
                    </a:cubicBezTo>
                    <a:cubicBezTo>
                      <a:pt x="0" y="300"/>
                      <a:pt x="130" y="761"/>
                      <a:pt x="346" y="888"/>
                    </a:cubicBezTo>
                    <a:cubicBezTo>
                      <a:pt x="576" y="1023"/>
                      <a:pt x="736" y="1044"/>
                      <a:pt x="736" y="1043"/>
                    </a:cubicBezTo>
                    <a:cubicBezTo>
                      <a:pt x="737" y="1043"/>
                      <a:pt x="845" y="923"/>
                      <a:pt x="927" y="669"/>
                    </a:cubicBezTo>
                    <a:cubicBezTo>
                      <a:pt x="1005" y="431"/>
                      <a:pt x="799" y="0"/>
                      <a:pt x="799" y="0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107" name="îṥľîḓe"/>
              <p:cNvSpPr/>
              <p:nvPr userDrawn="1"/>
            </p:nvSpPr>
            <p:spPr bwMode="auto">
              <a:xfrm>
                <a:off x="7112826" y="2487386"/>
                <a:ext cx="1296720" cy="556925"/>
              </a:xfrm>
              <a:custGeom>
                <a:avLst/>
                <a:gdLst>
                  <a:gd name="T0" fmla="*/ 799 w 821"/>
                  <a:gd name="T1" fmla="*/ 0 h 353"/>
                  <a:gd name="T2" fmla="*/ 504 w 821"/>
                  <a:gd name="T3" fmla="*/ 95 h 353"/>
                  <a:gd name="T4" fmla="*/ 371 w 821"/>
                  <a:gd name="T5" fmla="*/ 71 h 353"/>
                  <a:gd name="T6" fmla="*/ 370 w 821"/>
                  <a:gd name="T7" fmla="*/ 70 h 353"/>
                  <a:gd name="T8" fmla="*/ 370 w 821"/>
                  <a:gd name="T9" fmla="*/ 70 h 353"/>
                  <a:gd name="T10" fmla="*/ 370 w 821"/>
                  <a:gd name="T11" fmla="*/ 70 h 353"/>
                  <a:gd name="T12" fmla="*/ 369 w 821"/>
                  <a:gd name="T13" fmla="*/ 72 h 353"/>
                  <a:gd name="T14" fmla="*/ 0 w 821"/>
                  <a:gd name="T15" fmla="*/ 300 h 353"/>
                  <a:gd name="T16" fmla="*/ 17 w 821"/>
                  <a:gd name="T17" fmla="*/ 353 h 353"/>
                  <a:gd name="T18" fmla="*/ 386 w 821"/>
                  <a:gd name="T19" fmla="*/ 116 h 353"/>
                  <a:gd name="T20" fmla="*/ 386 w 821"/>
                  <a:gd name="T21" fmla="*/ 114 h 353"/>
                  <a:gd name="T22" fmla="*/ 386 w 821"/>
                  <a:gd name="T23" fmla="*/ 114 h 353"/>
                  <a:gd name="T24" fmla="*/ 387 w 821"/>
                  <a:gd name="T25" fmla="*/ 114 h 353"/>
                  <a:gd name="T26" fmla="*/ 388 w 821"/>
                  <a:gd name="T27" fmla="*/ 115 h 353"/>
                  <a:gd name="T28" fmla="*/ 527 w 821"/>
                  <a:gd name="T29" fmla="*/ 140 h 353"/>
                  <a:gd name="T30" fmla="*/ 821 w 821"/>
                  <a:gd name="T31" fmla="*/ 49 h 353"/>
                  <a:gd name="T32" fmla="*/ 799 w 821"/>
                  <a:gd name="T33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1" h="353">
                    <a:moveTo>
                      <a:pt x="799" y="0"/>
                    </a:moveTo>
                    <a:cubicBezTo>
                      <a:pt x="681" y="75"/>
                      <a:pt x="579" y="95"/>
                      <a:pt x="504" y="95"/>
                    </a:cubicBezTo>
                    <a:cubicBezTo>
                      <a:pt x="431" y="95"/>
                      <a:pt x="383" y="76"/>
                      <a:pt x="371" y="71"/>
                    </a:cubicBezTo>
                    <a:cubicBezTo>
                      <a:pt x="371" y="71"/>
                      <a:pt x="371" y="70"/>
                      <a:pt x="370" y="70"/>
                    </a:cubicBezTo>
                    <a:cubicBezTo>
                      <a:pt x="370" y="70"/>
                      <a:pt x="370" y="70"/>
                      <a:pt x="370" y="70"/>
                    </a:cubicBezTo>
                    <a:cubicBezTo>
                      <a:pt x="370" y="70"/>
                      <a:pt x="370" y="70"/>
                      <a:pt x="370" y="70"/>
                    </a:cubicBezTo>
                    <a:cubicBezTo>
                      <a:pt x="369" y="70"/>
                      <a:pt x="369" y="72"/>
                      <a:pt x="369" y="72"/>
                    </a:cubicBezTo>
                    <a:cubicBezTo>
                      <a:pt x="358" y="95"/>
                      <a:pt x="273" y="259"/>
                      <a:pt x="0" y="300"/>
                    </a:cubicBezTo>
                    <a:cubicBezTo>
                      <a:pt x="0" y="300"/>
                      <a:pt x="6" y="320"/>
                      <a:pt x="17" y="353"/>
                    </a:cubicBezTo>
                    <a:cubicBezTo>
                      <a:pt x="289" y="305"/>
                      <a:pt x="375" y="140"/>
                      <a:pt x="386" y="116"/>
                    </a:cubicBezTo>
                    <a:cubicBezTo>
                      <a:pt x="386" y="116"/>
                      <a:pt x="386" y="114"/>
                      <a:pt x="386" y="114"/>
                    </a:cubicBezTo>
                    <a:cubicBezTo>
                      <a:pt x="386" y="114"/>
                      <a:pt x="386" y="114"/>
                      <a:pt x="386" y="114"/>
                    </a:cubicBezTo>
                    <a:cubicBezTo>
                      <a:pt x="387" y="114"/>
                      <a:pt x="387" y="114"/>
                      <a:pt x="387" y="114"/>
                    </a:cubicBezTo>
                    <a:cubicBezTo>
                      <a:pt x="387" y="114"/>
                      <a:pt x="388" y="115"/>
                      <a:pt x="388" y="115"/>
                    </a:cubicBezTo>
                    <a:cubicBezTo>
                      <a:pt x="400" y="120"/>
                      <a:pt x="450" y="140"/>
                      <a:pt x="527" y="140"/>
                    </a:cubicBezTo>
                    <a:cubicBezTo>
                      <a:pt x="602" y="140"/>
                      <a:pt x="704" y="121"/>
                      <a:pt x="821" y="49"/>
                    </a:cubicBezTo>
                    <a:cubicBezTo>
                      <a:pt x="808" y="18"/>
                      <a:pt x="799" y="0"/>
                      <a:pt x="799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108" name="íŝ1îdè"/>
              <p:cNvSpPr/>
              <p:nvPr userDrawn="1"/>
            </p:nvSpPr>
            <p:spPr bwMode="auto">
              <a:xfrm>
                <a:off x="7306088" y="2726362"/>
                <a:ext cx="1234378" cy="1257238"/>
              </a:xfrm>
              <a:custGeom>
                <a:avLst/>
                <a:gdLst>
                  <a:gd name="T0" fmla="*/ 648 w 781"/>
                  <a:gd name="T1" fmla="*/ 0 h 796"/>
                  <a:gd name="T2" fmla="*/ 408 w 781"/>
                  <a:gd name="T3" fmla="*/ 74 h 796"/>
                  <a:gd name="T4" fmla="*/ 300 w 781"/>
                  <a:gd name="T5" fmla="*/ 57 h 796"/>
                  <a:gd name="T6" fmla="*/ 299 w 781"/>
                  <a:gd name="T7" fmla="*/ 56 h 796"/>
                  <a:gd name="T8" fmla="*/ 299 w 781"/>
                  <a:gd name="T9" fmla="*/ 56 h 796"/>
                  <a:gd name="T10" fmla="*/ 299 w 781"/>
                  <a:gd name="T11" fmla="*/ 56 h 796"/>
                  <a:gd name="T12" fmla="*/ 298 w 781"/>
                  <a:gd name="T13" fmla="*/ 57 h 796"/>
                  <a:gd name="T14" fmla="*/ 0 w 781"/>
                  <a:gd name="T15" fmla="*/ 244 h 796"/>
                  <a:gd name="T16" fmla="*/ 284 w 781"/>
                  <a:gd name="T17" fmla="*/ 684 h 796"/>
                  <a:gd name="T18" fmla="*/ 577 w 781"/>
                  <a:gd name="T19" fmla="*/ 796 h 796"/>
                  <a:gd name="T20" fmla="*/ 577 w 781"/>
                  <a:gd name="T21" fmla="*/ 796 h 796"/>
                  <a:gd name="T22" fmla="*/ 577 w 781"/>
                  <a:gd name="T23" fmla="*/ 796 h 796"/>
                  <a:gd name="T24" fmla="*/ 724 w 781"/>
                  <a:gd name="T25" fmla="*/ 518 h 796"/>
                  <a:gd name="T26" fmla="*/ 648 w 781"/>
                  <a:gd name="T27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1" h="796">
                    <a:moveTo>
                      <a:pt x="648" y="0"/>
                    </a:moveTo>
                    <a:cubicBezTo>
                      <a:pt x="557" y="58"/>
                      <a:pt x="472" y="74"/>
                      <a:pt x="408" y="74"/>
                    </a:cubicBezTo>
                    <a:cubicBezTo>
                      <a:pt x="349" y="74"/>
                      <a:pt x="309" y="61"/>
                      <a:pt x="300" y="57"/>
                    </a:cubicBezTo>
                    <a:cubicBezTo>
                      <a:pt x="300" y="57"/>
                      <a:pt x="299" y="56"/>
                      <a:pt x="299" y="56"/>
                    </a:cubicBezTo>
                    <a:cubicBezTo>
                      <a:pt x="299" y="56"/>
                      <a:pt x="299" y="56"/>
                      <a:pt x="299" y="56"/>
                    </a:cubicBezTo>
                    <a:cubicBezTo>
                      <a:pt x="299" y="56"/>
                      <a:pt x="299" y="56"/>
                      <a:pt x="299" y="56"/>
                    </a:cubicBezTo>
                    <a:cubicBezTo>
                      <a:pt x="298" y="56"/>
                      <a:pt x="298" y="57"/>
                      <a:pt x="298" y="57"/>
                    </a:cubicBezTo>
                    <a:cubicBezTo>
                      <a:pt x="290" y="75"/>
                      <a:pt x="207" y="213"/>
                      <a:pt x="0" y="244"/>
                    </a:cubicBezTo>
                    <a:cubicBezTo>
                      <a:pt x="0" y="244"/>
                      <a:pt x="120" y="586"/>
                      <a:pt x="284" y="684"/>
                    </a:cubicBezTo>
                    <a:cubicBezTo>
                      <a:pt x="454" y="786"/>
                      <a:pt x="570" y="796"/>
                      <a:pt x="577" y="796"/>
                    </a:cubicBezTo>
                    <a:cubicBezTo>
                      <a:pt x="577" y="796"/>
                      <a:pt x="577" y="796"/>
                      <a:pt x="577" y="796"/>
                    </a:cubicBezTo>
                    <a:cubicBezTo>
                      <a:pt x="577" y="796"/>
                      <a:pt x="577" y="796"/>
                      <a:pt x="577" y="796"/>
                    </a:cubicBezTo>
                    <a:cubicBezTo>
                      <a:pt x="578" y="796"/>
                      <a:pt x="663" y="713"/>
                      <a:pt x="724" y="518"/>
                    </a:cubicBezTo>
                    <a:cubicBezTo>
                      <a:pt x="781" y="336"/>
                      <a:pt x="648" y="0"/>
                      <a:pt x="648" y="0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109" name="îŝ1iḍê"/>
              <p:cNvSpPr/>
              <p:nvPr userDrawn="1"/>
            </p:nvSpPr>
            <p:spPr bwMode="auto">
              <a:xfrm>
                <a:off x="7035937" y="3100413"/>
                <a:ext cx="852011" cy="480036"/>
              </a:xfrm>
              <a:custGeom>
                <a:avLst/>
                <a:gdLst>
                  <a:gd name="T0" fmla="*/ 0 w 410"/>
                  <a:gd name="T1" fmla="*/ 161 h 231"/>
                  <a:gd name="T2" fmla="*/ 89 w 410"/>
                  <a:gd name="T3" fmla="*/ 79 h 231"/>
                  <a:gd name="T4" fmla="*/ 389 w 410"/>
                  <a:gd name="T5" fmla="*/ 0 h 231"/>
                  <a:gd name="T6" fmla="*/ 410 w 410"/>
                  <a:gd name="T7" fmla="*/ 55 h 231"/>
                  <a:gd name="T8" fmla="*/ 143 w 410"/>
                  <a:gd name="T9" fmla="*/ 231 h 231"/>
                  <a:gd name="T10" fmla="*/ 54 w 410"/>
                  <a:gd name="T11" fmla="*/ 231 h 231"/>
                  <a:gd name="T12" fmla="*/ 0 w 410"/>
                  <a:gd name="T13" fmla="*/ 16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231">
                    <a:moveTo>
                      <a:pt x="0" y="161"/>
                    </a:moveTo>
                    <a:lnTo>
                      <a:pt x="89" y="79"/>
                    </a:lnTo>
                    <a:lnTo>
                      <a:pt x="389" y="0"/>
                    </a:lnTo>
                    <a:lnTo>
                      <a:pt x="410" y="55"/>
                    </a:lnTo>
                    <a:lnTo>
                      <a:pt x="143" y="231"/>
                    </a:lnTo>
                    <a:lnTo>
                      <a:pt x="54" y="23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</a:p>
            </p:txBody>
          </p:sp>
          <p:sp>
            <p:nvSpPr>
              <p:cNvPr id="110" name="işḻïďe"/>
              <p:cNvSpPr/>
              <p:nvPr userDrawn="1"/>
            </p:nvSpPr>
            <p:spPr bwMode="auto">
              <a:xfrm>
                <a:off x="7848468" y="3031827"/>
                <a:ext cx="253525" cy="170401"/>
              </a:xfrm>
              <a:custGeom>
                <a:avLst/>
                <a:gdLst>
                  <a:gd name="T0" fmla="*/ 0 w 161"/>
                  <a:gd name="T1" fmla="*/ 51 h 108"/>
                  <a:gd name="T2" fmla="*/ 73 w 161"/>
                  <a:gd name="T3" fmla="*/ 0 h 108"/>
                  <a:gd name="T4" fmla="*/ 149 w 161"/>
                  <a:gd name="T5" fmla="*/ 0 h 108"/>
                  <a:gd name="T6" fmla="*/ 161 w 161"/>
                  <a:gd name="T7" fmla="*/ 36 h 108"/>
                  <a:gd name="T8" fmla="*/ 89 w 161"/>
                  <a:gd name="T9" fmla="*/ 96 h 108"/>
                  <a:gd name="T10" fmla="*/ 20 w 161"/>
                  <a:gd name="T11" fmla="*/ 104 h 108"/>
                  <a:gd name="T12" fmla="*/ 0 w 161"/>
                  <a:gd name="T13" fmla="*/ 5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08">
                    <a:moveTo>
                      <a:pt x="0" y="51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89" y="96"/>
                      <a:pt x="89" y="96"/>
                      <a:pt x="89" y="96"/>
                    </a:cubicBezTo>
                    <a:cubicBezTo>
                      <a:pt x="89" y="96"/>
                      <a:pt x="20" y="108"/>
                      <a:pt x="20" y="104"/>
                    </a:cubicBezTo>
                    <a:cubicBezTo>
                      <a:pt x="21" y="100"/>
                      <a:pt x="0" y="51"/>
                      <a:pt x="0" y="51"/>
                    </a:cubicBezTo>
                    <a:close/>
                  </a:path>
                </a:pathLst>
              </a:custGeom>
              <a:solidFill>
                <a:srgbClr val="EA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ï$ľidé"/>
              <p:cNvSpPr/>
              <p:nvPr userDrawn="1"/>
            </p:nvSpPr>
            <p:spPr bwMode="auto">
              <a:xfrm>
                <a:off x="8476042" y="3019345"/>
                <a:ext cx="201574" cy="155856"/>
              </a:xfrm>
              <a:custGeom>
                <a:avLst/>
                <a:gdLst>
                  <a:gd name="T0" fmla="*/ 88 w 97"/>
                  <a:gd name="T1" fmla="*/ 33 h 75"/>
                  <a:gd name="T2" fmla="*/ 51 w 97"/>
                  <a:gd name="T3" fmla="*/ 0 h 75"/>
                  <a:gd name="T4" fmla="*/ 0 w 97"/>
                  <a:gd name="T5" fmla="*/ 33 h 75"/>
                  <a:gd name="T6" fmla="*/ 9 w 97"/>
                  <a:gd name="T7" fmla="*/ 61 h 75"/>
                  <a:gd name="T8" fmla="*/ 88 w 97"/>
                  <a:gd name="T9" fmla="*/ 75 h 75"/>
                  <a:gd name="T10" fmla="*/ 97 w 97"/>
                  <a:gd name="T11" fmla="*/ 58 h 75"/>
                  <a:gd name="T12" fmla="*/ 88 w 97"/>
                  <a:gd name="T13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75">
                    <a:moveTo>
                      <a:pt x="88" y="33"/>
                    </a:moveTo>
                    <a:lnTo>
                      <a:pt x="51" y="0"/>
                    </a:lnTo>
                    <a:lnTo>
                      <a:pt x="0" y="33"/>
                    </a:lnTo>
                    <a:lnTo>
                      <a:pt x="9" y="61"/>
                    </a:lnTo>
                    <a:lnTo>
                      <a:pt x="88" y="75"/>
                    </a:lnTo>
                    <a:lnTo>
                      <a:pt x="97" y="58"/>
                    </a:lnTo>
                    <a:lnTo>
                      <a:pt x="88" y="33"/>
                    </a:lnTo>
                    <a:close/>
                  </a:path>
                </a:pathLst>
              </a:custGeom>
              <a:solidFill>
                <a:srgbClr val="EA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4" name="íšḻide"/>
            <p:cNvSpPr/>
            <p:nvPr userDrawn="1"/>
          </p:nvSpPr>
          <p:spPr bwMode="auto">
            <a:xfrm flipH="1">
              <a:off x="9788713" y="2150866"/>
              <a:ext cx="477154" cy="220368"/>
            </a:xfrm>
            <a:custGeom>
              <a:avLst/>
              <a:gdLst>
                <a:gd name="connsiteX0" fmla="*/ 477154 w 477154"/>
                <a:gd name="connsiteY0" fmla="*/ 105357 h 220368"/>
                <a:gd name="connsiteX1" fmla="*/ 432007 w 477154"/>
                <a:gd name="connsiteY1" fmla="*/ 137258 h 220368"/>
                <a:gd name="connsiteX2" fmla="*/ 429973 w 477154"/>
                <a:gd name="connsiteY2" fmla="*/ 145394 h 220368"/>
                <a:gd name="connsiteX3" fmla="*/ 456417 w 477154"/>
                <a:gd name="connsiteY3" fmla="*/ 125053 h 220368"/>
                <a:gd name="connsiteX4" fmla="*/ 477154 w 477154"/>
                <a:gd name="connsiteY4" fmla="*/ 105357 h 220368"/>
                <a:gd name="connsiteX5" fmla="*/ 0 w 477154"/>
                <a:gd name="connsiteY5" fmla="*/ 103779 h 220368"/>
                <a:gd name="connsiteX6" fmla="*/ 20737 w 477154"/>
                <a:gd name="connsiteY6" fmla="*/ 123475 h 220368"/>
                <a:gd name="connsiteX7" fmla="*/ 47181 w 477154"/>
                <a:gd name="connsiteY7" fmla="*/ 143816 h 220368"/>
                <a:gd name="connsiteX8" fmla="*/ 45147 w 477154"/>
                <a:gd name="connsiteY8" fmla="*/ 135680 h 220368"/>
                <a:gd name="connsiteX9" fmla="*/ 259058 w 477154"/>
                <a:gd name="connsiteY9" fmla="*/ 0 h 220368"/>
                <a:gd name="connsiteX10" fmla="*/ 218479 w 477154"/>
                <a:gd name="connsiteY10" fmla="*/ 1593 h 220368"/>
                <a:gd name="connsiteX11" fmla="*/ 218096 w 477154"/>
                <a:gd name="connsiteY11" fmla="*/ 1578 h 220368"/>
                <a:gd name="connsiteX12" fmla="*/ 217706 w 477154"/>
                <a:gd name="connsiteY12" fmla="*/ 1623 h 220368"/>
                <a:gd name="connsiteX13" fmla="*/ 181655 w 477154"/>
                <a:gd name="connsiteY13" fmla="*/ 3039 h 220368"/>
                <a:gd name="connsiteX14" fmla="*/ 152859 w 477154"/>
                <a:gd name="connsiteY14" fmla="*/ 9167 h 220368"/>
                <a:gd name="connsiteX15" fmla="*/ 135542 w 477154"/>
                <a:gd name="connsiteY15" fmla="*/ 11182 h 220368"/>
                <a:gd name="connsiteX16" fmla="*/ 109155 w 477154"/>
                <a:gd name="connsiteY16" fmla="*/ 18469 h 220368"/>
                <a:gd name="connsiteX17" fmla="*/ 96937 w 477154"/>
                <a:gd name="connsiteY17" fmla="*/ 21069 h 220368"/>
                <a:gd name="connsiteX18" fmla="*/ 90648 w 477154"/>
                <a:gd name="connsiteY18" fmla="*/ 23580 h 220368"/>
                <a:gd name="connsiteX19" fmla="*/ 88245 w 477154"/>
                <a:gd name="connsiteY19" fmla="*/ 24243 h 220368"/>
                <a:gd name="connsiteX20" fmla="*/ 88274 w 477154"/>
                <a:gd name="connsiteY20" fmla="*/ 24527 h 220368"/>
                <a:gd name="connsiteX21" fmla="*/ 39045 w 477154"/>
                <a:gd name="connsiteY21" fmla="*/ 44178 h 220368"/>
                <a:gd name="connsiteX22" fmla="*/ 39045 w 477154"/>
                <a:gd name="connsiteY22" fmla="*/ 44145 h 220368"/>
                <a:gd name="connsiteX23" fmla="*/ 4465 w 477154"/>
                <a:gd name="connsiteY23" fmla="*/ 36009 h 220368"/>
                <a:gd name="connsiteX24" fmla="*/ 4465 w 477154"/>
                <a:gd name="connsiteY24" fmla="*/ 42111 h 220368"/>
                <a:gd name="connsiteX25" fmla="*/ 39045 w 477154"/>
                <a:gd name="connsiteY25" fmla="*/ 48213 h 220368"/>
                <a:gd name="connsiteX26" fmla="*/ 39045 w 477154"/>
                <a:gd name="connsiteY26" fmla="*/ 44189 h 220368"/>
                <a:gd name="connsiteX27" fmla="*/ 43623 w 477154"/>
                <a:gd name="connsiteY27" fmla="*/ 92870 h 220368"/>
                <a:gd name="connsiteX28" fmla="*/ 52915 w 477154"/>
                <a:gd name="connsiteY28" fmla="*/ 191695 h 220368"/>
                <a:gd name="connsiteX29" fmla="*/ 226523 w 477154"/>
                <a:gd name="connsiteY29" fmla="*/ 217625 h 220368"/>
                <a:gd name="connsiteX30" fmla="*/ 233616 w 477154"/>
                <a:gd name="connsiteY30" fmla="*/ 216497 h 220368"/>
                <a:gd name="connsiteX31" fmla="*/ 250631 w 477154"/>
                <a:gd name="connsiteY31" fmla="*/ 219203 h 220368"/>
                <a:gd name="connsiteX32" fmla="*/ 424239 w 477154"/>
                <a:gd name="connsiteY32" fmla="*/ 193273 h 220368"/>
                <a:gd name="connsiteX33" fmla="*/ 433531 w 477154"/>
                <a:gd name="connsiteY33" fmla="*/ 94448 h 220368"/>
                <a:gd name="connsiteX34" fmla="*/ 438109 w 477154"/>
                <a:gd name="connsiteY34" fmla="*/ 45767 h 220368"/>
                <a:gd name="connsiteX35" fmla="*/ 438109 w 477154"/>
                <a:gd name="connsiteY35" fmla="*/ 49791 h 220368"/>
                <a:gd name="connsiteX36" fmla="*/ 472689 w 477154"/>
                <a:gd name="connsiteY36" fmla="*/ 43689 h 220368"/>
                <a:gd name="connsiteX37" fmla="*/ 472689 w 477154"/>
                <a:gd name="connsiteY37" fmla="*/ 37587 h 220368"/>
                <a:gd name="connsiteX38" fmla="*/ 438109 w 477154"/>
                <a:gd name="connsiteY38" fmla="*/ 45723 h 220368"/>
                <a:gd name="connsiteX39" fmla="*/ 438109 w 477154"/>
                <a:gd name="connsiteY39" fmla="*/ 45756 h 220368"/>
                <a:gd name="connsiteX40" fmla="*/ 380217 w 477154"/>
                <a:gd name="connsiteY40" fmla="*/ 22647 h 220368"/>
                <a:gd name="connsiteX41" fmla="*/ 312106 w 477154"/>
                <a:gd name="connsiteY41" fmla="*/ 8151 h 220368"/>
                <a:gd name="connsiteX42" fmla="*/ 303947 w 477154"/>
                <a:gd name="connsiteY42" fmla="*/ 5774 h 220368"/>
                <a:gd name="connsiteX43" fmla="*/ 296337 w 477154"/>
                <a:gd name="connsiteY43" fmla="*/ 4795 h 220368"/>
                <a:gd name="connsiteX44" fmla="*/ 295499 w 477154"/>
                <a:gd name="connsiteY44" fmla="*/ 4617 h 220368"/>
                <a:gd name="connsiteX45" fmla="*/ 294709 w 477154"/>
                <a:gd name="connsiteY45" fmla="*/ 4586 h 22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77154" h="220368">
                  <a:moveTo>
                    <a:pt x="477154" y="105357"/>
                  </a:moveTo>
                  <a:lnTo>
                    <a:pt x="432007" y="137258"/>
                  </a:lnTo>
                  <a:lnTo>
                    <a:pt x="429973" y="145394"/>
                  </a:lnTo>
                  <a:lnTo>
                    <a:pt x="456417" y="125053"/>
                  </a:lnTo>
                  <a:cubicBezTo>
                    <a:pt x="457773" y="121663"/>
                    <a:pt x="475798" y="108747"/>
                    <a:pt x="477154" y="105357"/>
                  </a:cubicBezTo>
                  <a:close/>
                  <a:moveTo>
                    <a:pt x="0" y="103779"/>
                  </a:moveTo>
                  <a:cubicBezTo>
                    <a:pt x="1356" y="107169"/>
                    <a:pt x="19381" y="120085"/>
                    <a:pt x="20737" y="123475"/>
                  </a:cubicBezTo>
                  <a:lnTo>
                    <a:pt x="47181" y="143816"/>
                  </a:lnTo>
                  <a:lnTo>
                    <a:pt x="45147" y="135680"/>
                  </a:lnTo>
                  <a:close/>
                  <a:moveTo>
                    <a:pt x="259058" y="0"/>
                  </a:moveTo>
                  <a:lnTo>
                    <a:pt x="218479" y="1593"/>
                  </a:lnTo>
                  <a:lnTo>
                    <a:pt x="218096" y="1578"/>
                  </a:lnTo>
                  <a:lnTo>
                    <a:pt x="217706" y="1623"/>
                  </a:lnTo>
                  <a:lnTo>
                    <a:pt x="181655" y="3039"/>
                  </a:lnTo>
                  <a:lnTo>
                    <a:pt x="152859" y="9167"/>
                  </a:lnTo>
                  <a:lnTo>
                    <a:pt x="135542" y="11182"/>
                  </a:lnTo>
                  <a:lnTo>
                    <a:pt x="109155" y="18469"/>
                  </a:lnTo>
                  <a:lnTo>
                    <a:pt x="96937" y="21069"/>
                  </a:lnTo>
                  <a:lnTo>
                    <a:pt x="90648" y="23580"/>
                  </a:lnTo>
                  <a:lnTo>
                    <a:pt x="88245" y="24243"/>
                  </a:lnTo>
                  <a:lnTo>
                    <a:pt x="88274" y="24527"/>
                  </a:lnTo>
                  <a:lnTo>
                    <a:pt x="39045" y="44178"/>
                  </a:lnTo>
                  <a:lnTo>
                    <a:pt x="39045" y="44145"/>
                  </a:lnTo>
                  <a:lnTo>
                    <a:pt x="4465" y="36009"/>
                  </a:lnTo>
                  <a:lnTo>
                    <a:pt x="4465" y="42111"/>
                  </a:lnTo>
                  <a:lnTo>
                    <a:pt x="39045" y="48213"/>
                  </a:lnTo>
                  <a:lnTo>
                    <a:pt x="39045" y="44189"/>
                  </a:lnTo>
                  <a:lnTo>
                    <a:pt x="43623" y="92870"/>
                  </a:lnTo>
                  <a:lnTo>
                    <a:pt x="52915" y="191695"/>
                  </a:lnTo>
                  <a:cubicBezTo>
                    <a:pt x="52915" y="191695"/>
                    <a:pt x="131808" y="225405"/>
                    <a:pt x="226523" y="217625"/>
                  </a:cubicBezTo>
                  <a:lnTo>
                    <a:pt x="233616" y="216497"/>
                  </a:lnTo>
                  <a:lnTo>
                    <a:pt x="250631" y="219203"/>
                  </a:lnTo>
                  <a:cubicBezTo>
                    <a:pt x="345346" y="226983"/>
                    <a:pt x="424239" y="193273"/>
                    <a:pt x="424239" y="193273"/>
                  </a:cubicBezTo>
                  <a:lnTo>
                    <a:pt x="433531" y="94448"/>
                  </a:lnTo>
                  <a:lnTo>
                    <a:pt x="438109" y="45767"/>
                  </a:lnTo>
                  <a:lnTo>
                    <a:pt x="438109" y="49791"/>
                  </a:lnTo>
                  <a:lnTo>
                    <a:pt x="472689" y="43689"/>
                  </a:lnTo>
                  <a:lnTo>
                    <a:pt x="472689" y="37587"/>
                  </a:lnTo>
                  <a:lnTo>
                    <a:pt x="438109" y="45723"/>
                  </a:lnTo>
                  <a:lnTo>
                    <a:pt x="438109" y="45756"/>
                  </a:lnTo>
                  <a:lnTo>
                    <a:pt x="380217" y="22647"/>
                  </a:lnTo>
                  <a:lnTo>
                    <a:pt x="312106" y="8151"/>
                  </a:lnTo>
                  <a:lnTo>
                    <a:pt x="303947" y="5774"/>
                  </a:lnTo>
                  <a:lnTo>
                    <a:pt x="296337" y="4795"/>
                  </a:lnTo>
                  <a:lnTo>
                    <a:pt x="295499" y="4617"/>
                  </a:lnTo>
                  <a:lnTo>
                    <a:pt x="294709" y="4586"/>
                  </a:lnTo>
                  <a:close/>
                </a:path>
              </a:pathLst>
            </a:custGeom>
            <a:solidFill>
              <a:srgbClr val="ED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5039390" y="4430639"/>
            <a:ext cx="894015" cy="798072"/>
            <a:chOff x="6256289" y="7634575"/>
            <a:chExt cx="1208275" cy="1078607"/>
          </a:xfrm>
        </p:grpSpPr>
        <p:sp>
          <p:nvSpPr>
            <p:cNvPr id="18" name="işľiďé"/>
            <p:cNvSpPr/>
            <p:nvPr userDrawn="1"/>
          </p:nvSpPr>
          <p:spPr bwMode="auto">
            <a:xfrm>
              <a:off x="6643330" y="7634575"/>
              <a:ext cx="510815" cy="442052"/>
            </a:xfrm>
            <a:custGeom>
              <a:avLst/>
              <a:gdLst>
                <a:gd name="T0" fmla="*/ 90 w 125"/>
                <a:gd name="T1" fmla="*/ 0 h 108"/>
                <a:gd name="T2" fmla="*/ 35 w 125"/>
                <a:gd name="T3" fmla="*/ 0 h 108"/>
                <a:gd name="T4" fmla="*/ 0 w 125"/>
                <a:gd name="T5" fmla="*/ 35 h 108"/>
                <a:gd name="T6" fmla="*/ 0 w 125"/>
                <a:gd name="T7" fmla="*/ 73 h 108"/>
                <a:gd name="T8" fmla="*/ 35 w 125"/>
                <a:gd name="T9" fmla="*/ 108 h 108"/>
                <a:gd name="T10" fmla="*/ 90 w 125"/>
                <a:gd name="T11" fmla="*/ 108 h 108"/>
                <a:gd name="T12" fmla="*/ 125 w 125"/>
                <a:gd name="T13" fmla="*/ 73 h 108"/>
                <a:gd name="T14" fmla="*/ 125 w 125"/>
                <a:gd name="T15" fmla="*/ 35 h 108"/>
                <a:gd name="T16" fmla="*/ 90 w 125"/>
                <a:gd name="T17" fmla="*/ 0 h 108"/>
                <a:gd name="T18" fmla="*/ 103 w 125"/>
                <a:gd name="T19" fmla="*/ 73 h 108"/>
                <a:gd name="T20" fmla="*/ 88 w 125"/>
                <a:gd name="T21" fmla="*/ 87 h 108"/>
                <a:gd name="T22" fmla="*/ 37 w 125"/>
                <a:gd name="T23" fmla="*/ 87 h 108"/>
                <a:gd name="T24" fmla="*/ 22 w 125"/>
                <a:gd name="T25" fmla="*/ 73 h 108"/>
                <a:gd name="T26" fmla="*/ 22 w 125"/>
                <a:gd name="T27" fmla="*/ 36 h 108"/>
                <a:gd name="T28" fmla="*/ 37 w 125"/>
                <a:gd name="T29" fmla="*/ 21 h 108"/>
                <a:gd name="T30" fmla="*/ 88 w 125"/>
                <a:gd name="T31" fmla="*/ 21 h 108"/>
                <a:gd name="T32" fmla="*/ 103 w 125"/>
                <a:gd name="T33" fmla="*/ 36 h 108"/>
                <a:gd name="T34" fmla="*/ 103 w 125"/>
                <a:gd name="T35" fmla="*/ 7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08">
                  <a:moveTo>
                    <a:pt x="9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93"/>
                    <a:pt x="16" y="108"/>
                    <a:pt x="35" y="108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109" y="108"/>
                    <a:pt x="125" y="93"/>
                    <a:pt x="125" y="73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16"/>
                    <a:pt x="109" y="0"/>
                    <a:pt x="90" y="0"/>
                  </a:cubicBezTo>
                  <a:close/>
                  <a:moveTo>
                    <a:pt x="103" y="73"/>
                  </a:moveTo>
                  <a:cubicBezTo>
                    <a:pt x="103" y="81"/>
                    <a:pt x="97" y="87"/>
                    <a:pt x="88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28" y="87"/>
                    <a:pt x="22" y="81"/>
                    <a:pt x="22" y="73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8"/>
                    <a:pt x="28" y="21"/>
                    <a:pt x="37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97" y="21"/>
                    <a:pt x="103" y="28"/>
                    <a:pt x="103" y="36"/>
                  </a:cubicBezTo>
                  <a:lnTo>
                    <a:pt x="103" y="7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ṡlïḍê"/>
            <p:cNvSpPr/>
            <p:nvPr userDrawn="1"/>
          </p:nvSpPr>
          <p:spPr bwMode="auto">
            <a:xfrm>
              <a:off x="6256289" y="7854619"/>
              <a:ext cx="1208275" cy="858563"/>
            </a:xfrm>
            <a:prstGeom prst="rect">
              <a:avLst/>
            </a:prstGeom>
            <a:solidFill>
              <a:srgbClr val="6A9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îşľïḍe"/>
            <p:cNvSpPr/>
            <p:nvPr userDrawn="1"/>
          </p:nvSpPr>
          <p:spPr bwMode="auto">
            <a:xfrm>
              <a:off x="6627613" y="7854619"/>
              <a:ext cx="836951" cy="858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išļíḑé"/>
            <p:cNvSpPr/>
            <p:nvPr userDrawn="1"/>
          </p:nvSpPr>
          <p:spPr bwMode="auto">
            <a:xfrm>
              <a:off x="6831939" y="8058945"/>
              <a:ext cx="432228" cy="432228"/>
            </a:xfrm>
            <a:custGeom>
              <a:avLst/>
              <a:gdLst>
                <a:gd name="T0" fmla="*/ 141 w 220"/>
                <a:gd name="T1" fmla="*/ 81 h 220"/>
                <a:gd name="T2" fmla="*/ 141 w 220"/>
                <a:gd name="T3" fmla="*/ 60 h 220"/>
                <a:gd name="T4" fmla="*/ 141 w 220"/>
                <a:gd name="T5" fmla="*/ 54 h 220"/>
                <a:gd name="T6" fmla="*/ 141 w 220"/>
                <a:gd name="T7" fmla="*/ 0 h 220"/>
                <a:gd name="T8" fmla="*/ 81 w 220"/>
                <a:gd name="T9" fmla="*/ 0 h 220"/>
                <a:gd name="T10" fmla="*/ 81 w 220"/>
                <a:gd name="T11" fmla="*/ 81 h 220"/>
                <a:gd name="T12" fmla="*/ 0 w 220"/>
                <a:gd name="T13" fmla="*/ 81 h 220"/>
                <a:gd name="T14" fmla="*/ 0 w 220"/>
                <a:gd name="T15" fmla="*/ 141 h 220"/>
                <a:gd name="T16" fmla="*/ 81 w 220"/>
                <a:gd name="T17" fmla="*/ 141 h 220"/>
                <a:gd name="T18" fmla="*/ 81 w 220"/>
                <a:gd name="T19" fmla="*/ 220 h 220"/>
                <a:gd name="T20" fmla="*/ 141 w 220"/>
                <a:gd name="T21" fmla="*/ 220 h 220"/>
                <a:gd name="T22" fmla="*/ 141 w 220"/>
                <a:gd name="T23" fmla="*/ 141 h 220"/>
                <a:gd name="T24" fmla="*/ 220 w 220"/>
                <a:gd name="T25" fmla="*/ 141 h 220"/>
                <a:gd name="T26" fmla="*/ 220 w 220"/>
                <a:gd name="T27" fmla="*/ 81 h 220"/>
                <a:gd name="T28" fmla="*/ 141 w 220"/>
                <a:gd name="T29" fmla="*/ 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220">
                  <a:moveTo>
                    <a:pt x="141" y="81"/>
                  </a:moveTo>
                  <a:lnTo>
                    <a:pt x="141" y="60"/>
                  </a:lnTo>
                  <a:lnTo>
                    <a:pt x="141" y="54"/>
                  </a:lnTo>
                  <a:lnTo>
                    <a:pt x="141" y="0"/>
                  </a:lnTo>
                  <a:lnTo>
                    <a:pt x="81" y="0"/>
                  </a:lnTo>
                  <a:lnTo>
                    <a:pt x="81" y="81"/>
                  </a:lnTo>
                  <a:lnTo>
                    <a:pt x="0" y="81"/>
                  </a:lnTo>
                  <a:lnTo>
                    <a:pt x="0" y="141"/>
                  </a:lnTo>
                  <a:lnTo>
                    <a:pt x="81" y="141"/>
                  </a:lnTo>
                  <a:lnTo>
                    <a:pt x="81" y="220"/>
                  </a:lnTo>
                  <a:lnTo>
                    <a:pt x="141" y="220"/>
                  </a:lnTo>
                  <a:lnTo>
                    <a:pt x="141" y="141"/>
                  </a:lnTo>
                  <a:lnTo>
                    <a:pt x="220" y="141"/>
                  </a:lnTo>
                  <a:lnTo>
                    <a:pt x="220" y="81"/>
                  </a:lnTo>
                  <a:lnTo>
                    <a:pt x="141" y="81"/>
                  </a:lnTo>
                  <a:close/>
                </a:path>
              </a:pathLst>
            </a:custGeom>
            <a:solidFill>
              <a:srgbClr val="E28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î$ļíde"/>
            <p:cNvSpPr/>
            <p:nvPr userDrawn="1"/>
          </p:nvSpPr>
          <p:spPr bwMode="auto">
            <a:xfrm>
              <a:off x="6431145" y="7854619"/>
              <a:ext cx="11788" cy="858563"/>
            </a:xfrm>
            <a:prstGeom prst="rect">
              <a:avLst/>
            </a:prstGeom>
            <a:solidFill>
              <a:srgbClr val="355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1943101"/>
            <a:ext cx="5167086" cy="2083472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096000" y="4711299"/>
            <a:ext cx="516708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02" y="4415028"/>
            <a:ext cx="5167086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grpSp>
        <p:nvGrpSpPr>
          <p:cNvPr id="129" name="组合 128"/>
          <p:cNvGrpSpPr/>
          <p:nvPr userDrawn="1"/>
        </p:nvGrpSpPr>
        <p:grpSpPr>
          <a:xfrm rot="2029652" flipH="1">
            <a:off x="673100" y="5739578"/>
            <a:ext cx="901570" cy="290187"/>
            <a:chOff x="4917339" y="7454899"/>
            <a:chExt cx="1816610" cy="584710"/>
          </a:xfrm>
          <a:solidFill>
            <a:schemeClr val="bg1">
              <a:lumMod val="95000"/>
            </a:schemeClr>
          </a:solidFill>
        </p:grpSpPr>
        <p:grpSp>
          <p:nvGrpSpPr>
            <p:cNvPr id="130" name="组合 129"/>
            <p:cNvGrpSpPr/>
            <p:nvPr userDrawn="1"/>
          </p:nvGrpSpPr>
          <p:grpSpPr>
            <a:xfrm>
              <a:off x="4917339" y="7454899"/>
              <a:ext cx="1816610" cy="127510"/>
              <a:chOff x="4937976" y="7454899"/>
              <a:chExt cx="1816610" cy="127510"/>
            </a:xfrm>
            <a:grpFill/>
          </p:grpSpPr>
          <p:sp>
            <p:nvSpPr>
              <p:cNvPr id="145" name="îṣḷidè"/>
              <p:cNvSpPr/>
              <p:nvPr userDrawn="1"/>
            </p:nvSpPr>
            <p:spPr>
              <a:xfrm>
                <a:off x="49379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íS1idé"/>
              <p:cNvSpPr/>
              <p:nvPr userDrawn="1"/>
            </p:nvSpPr>
            <p:spPr>
              <a:xfrm>
                <a:off x="54205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ïSḷîḑe"/>
              <p:cNvSpPr/>
              <p:nvPr userDrawn="1"/>
            </p:nvSpPr>
            <p:spPr>
              <a:xfrm>
                <a:off x="56618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iṩľïďe"/>
              <p:cNvSpPr/>
              <p:nvPr userDrawn="1"/>
            </p:nvSpPr>
            <p:spPr>
              <a:xfrm>
                <a:off x="59031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îṧlïḑê"/>
              <p:cNvSpPr/>
              <p:nvPr userDrawn="1"/>
            </p:nvSpPr>
            <p:spPr>
              <a:xfrm>
                <a:off x="61444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i$lïḍê"/>
              <p:cNvSpPr/>
              <p:nvPr userDrawn="1"/>
            </p:nvSpPr>
            <p:spPr>
              <a:xfrm>
                <a:off x="66270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 userDrawn="1"/>
          </p:nvGrpSpPr>
          <p:grpSpPr>
            <a:xfrm>
              <a:off x="4917339" y="7683499"/>
              <a:ext cx="1816610" cy="127510"/>
              <a:chOff x="4937976" y="7454899"/>
              <a:chExt cx="1816610" cy="127510"/>
            </a:xfrm>
            <a:grpFill/>
          </p:grpSpPr>
          <p:sp>
            <p:nvSpPr>
              <p:cNvPr id="138" name="iṥḷiḍè"/>
              <p:cNvSpPr/>
              <p:nvPr userDrawn="1"/>
            </p:nvSpPr>
            <p:spPr>
              <a:xfrm>
                <a:off x="49379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išḷiḍé"/>
              <p:cNvSpPr/>
              <p:nvPr userDrawn="1"/>
            </p:nvSpPr>
            <p:spPr>
              <a:xfrm>
                <a:off x="51792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ïSļíḍé"/>
              <p:cNvSpPr/>
              <p:nvPr userDrawn="1"/>
            </p:nvSpPr>
            <p:spPr>
              <a:xfrm>
                <a:off x="54205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ïŝļîḍè"/>
              <p:cNvSpPr/>
              <p:nvPr userDrawn="1"/>
            </p:nvSpPr>
            <p:spPr>
              <a:xfrm>
                <a:off x="56618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iṣľidê"/>
              <p:cNvSpPr/>
              <p:nvPr userDrawn="1"/>
            </p:nvSpPr>
            <p:spPr>
              <a:xfrm>
                <a:off x="61444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íšḷïḍe"/>
              <p:cNvSpPr/>
              <p:nvPr userDrawn="1"/>
            </p:nvSpPr>
            <p:spPr>
              <a:xfrm>
                <a:off x="63857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íS1ïḓe"/>
              <p:cNvSpPr/>
              <p:nvPr userDrawn="1"/>
            </p:nvSpPr>
            <p:spPr>
              <a:xfrm>
                <a:off x="66270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2" name="组合 131"/>
            <p:cNvGrpSpPr/>
            <p:nvPr userDrawn="1"/>
          </p:nvGrpSpPr>
          <p:grpSpPr>
            <a:xfrm>
              <a:off x="5158639" y="7912099"/>
              <a:ext cx="1334010" cy="127510"/>
              <a:chOff x="5179276" y="7454899"/>
              <a:chExt cx="1334010" cy="127510"/>
            </a:xfrm>
            <a:grpFill/>
          </p:grpSpPr>
          <p:sp>
            <p:nvSpPr>
              <p:cNvPr id="133" name="íṩlîďé"/>
              <p:cNvSpPr/>
              <p:nvPr userDrawn="1"/>
            </p:nvSpPr>
            <p:spPr>
              <a:xfrm>
                <a:off x="51792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iŝḷîdé"/>
              <p:cNvSpPr/>
              <p:nvPr userDrawn="1"/>
            </p:nvSpPr>
            <p:spPr>
              <a:xfrm>
                <a:off x="56618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iŝ1íďê"/>
              <p:cNvSpPr/>
              <p:nvPr userDrawn="1"/>
            </p:nvSpPr>
            <p:spPr>
              <a:xfrm>
                <a:off x="59031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išḷïḓé"/>
              <p:cNvSpPr/>
              <p:nvPr userDrawn="1"/>
            </p:nvSpPr>
            <p:spPr>
              <a:xfrm>
                <a:off x="61444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ïSḷîdè"/>
              <p:cNvSpPr/>
              <p:nvPr userDrawn="1"/>
            </p:nvSpPr>
            <p:spPr>
              <a:xfrm>
                <a:off x="6385776" y="7454899"/>
                <a:ext cx="127510" cy="1275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1" name="组合 150"/>
          <p:cNvGrpSpPr/>
          <p:nvPr userDrawn="1"/>
        </p:nvGrpSpPr>
        <p:grpSpPr>
          <a:xfrm rot="1595373">
            <a:off x="2686113" y="5286595"/>
            <a:ext cx="469567" cy="457100"/>
            <a:chOff x="-1812254" y="6851105"/>
            <a:chExt cx="896938" cy="873125"/>
          </a:xfrm>
        </p:grpSpPr>
        <p:sp>
          <p:nvSpPr>
            <p:cNvPr id="152" name="îš1ídê"/>
            <p:cNvSpPr/>
            <p:nvPr/>
          </p:nvSpPr>
          <p:spPr bwMode="auto">
            <a:xfrm>
              <a:off x="-1243929" y="6892380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iṡḷïdè"/>
            <p:cNvSpPr/>
            <p:nvPr/>
          </p:nvSpPr>
          <p:spPr bwMode="auto">
            <a:xfrm>
              <a:off x="-1353466" y="6982867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iŝḷiḓé"/>
            <p:cNvSpPr/>
            <p:nvPr/>
          </p:nvSpPr>
          <p:spPr bwMode="auto">
            <a:xfrm>
              <a:off x="-1678904" y="7311480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iš1íḓê"/>
            <p:cNvSpPr/>
            <p:nvPr/>
          </p:nvSpPr>
          <p:spPr bwMode="auto">
            <a:xfrm>
              <a:off x="-1782091" y="7397205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íṥḷîḓê"/>
            <p:cNvSpPr/>
            <p:nvPr/>
          </p:nvSpPr>
          <p:spPr bwMode="auto">
            <a:xfrm>
              <a:off x="-1636041" y="6851105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ïṣḷíďe"/>
            <p:cNvSpPr/>
            <p:nvPr/>
          </p:nvSpPr>
          <p:spPr bwMode="auto">
            <a:xfrm>
              <a:off x="-1812254" y="7024142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87372"/>
            <a:ext cx="9855200" cy="703302"/>
          </a:xfrm>
        </p:spPr>
        <p:txBody>
          <a:bodyPr/>
          <a:lstStyle/>
          <a:p>
            <a:pPr fontAlgn="base"/>
            <a:r>
              <a:rPr lang="zh-CN" altLang="en-US" sz="333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368502"/>
            <a:ext cx="5486400" cy="4956452"/>
          </a:xfrm>
        </p:spPr>
        <p:txBody>
          <a:bodyPr/>
          <a:lstStyle/>
          <a:p>
            <a:pPr lvl="0" fontAlgn="base"/>
            <a:r>
              <a:rPr lang="zh-CN" altLang="en-US" sz="300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00" y="1368502"/>
            <a:ext cx="5486400" cy="4956452"/>
          </a:xfrm>
        </p:spPr>
        <p:txBody>
          <a:bodyPr/>
          <a:lstStyle/>
          <a:p>
            <a:pPr lvl="0" fontAlgn="base"/>
            <a:r>
              <a:rPr lang="zh-CN" altLang="en-US" sz="300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肇庆医学高等专科学校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.xml"/><Relationship Id="rId2" Type="http://schemas.openxmlformats.org/officeDocument/2006/relationships/image" Target="../media/image9.jpeg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sv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1" Type="http://schemas.openxmlformats.org/officeDocument/2006/relationships/hyperlink" Target="http://www.poemchina.cn/user1/2594/archives/2006/20011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1" Type="http://schemas.openxmlformats.org/officeDocument/2006/relationships/hyperlink" Target="http://img.67.com/bbs/2006/12/20/56482901509931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1" Type="http://schemas.openxmlformats.org/officeDocument/2006/relationships/hyperlink" Target="http://bbs.megajoy.com/bbs_pic.aspx?PicUrl=http%3a%2f%2fimages7.megajoy.com%2fbbs%2fup_file%2f2005%2f12%2f12%2fnew_lion_200512122012493357187_8.jpg&amp;Url=http%3a%2f%2fbbs.megajoy.com%2fbbs_view.aspx%3ffsubid%3d56%26fid%3d896428%26page%3d1&amp;Title=%5b&#24656;&#24598;&#22270;&#29255;%5dMM&#23608;&#20307;&#23454;&#22270;&#65281;&#38271;&#30528;&#20005;&#37325;&#23608;&#26001;&#65288;&#30475;&#21518;&#20250;&#26377;&#21453;&#32963;&#65292;&#21589;&#21520;&#31561;&#20005;&#37325;&#19981;&#36866;&#65292;&#24910;&#20837;&#65281;&#65281;&#65281;8P&#65289;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4.xml"/><Relationship Id="rId2" Type="http://schemas.openxmlformats.org/officeDocument/2006/relationships/tags" Target="../tags/tag17.xml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hyperlink" Target="http://www.gwlstc.cn/NewsNews/s/2007-04-08/164811594926s.shtm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.xml"/><Relationship Id="rId2" Type="http://schemas.openxmlformats.org/officeDocument/2006/relationships/image" Target="../media/image3.jpeg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5.xml"/><Relationship Id="rId2" Type="http://schemas.openxmlformats.org/officeDocument/2006/relationships/tags" Target="../tags/tag22.xml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6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.xml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6.xml"/><Relationship Id="rId6" Type="http://schemas.openxmlformats.org/officeDocument/2006/relationships/themeOverride" Target="../theme/themeOverride7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10.xml"/><Relationship Id="rId2" Type="http://schemas.openxmlformats.org/officeDocument/2006/relationships/image" Target="../media/image7.png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hyperlink" Target="http://imgsrc.baidu.com/baike/pic/item/ae10edde7df8384a94ee37b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ślïḍ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ïśľídê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íṩļiḍè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îṥļíḓê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ïṩļíḋè"/>
          <p:cNvSpPr>
            <a:spLocks noGrp="1"/>
          </p:cNvSpPr>
          <p:nvPr>
            <p:ph type="subTitle" idx="1"/>
          </p:nvPr>
        </p:nvSpPr>
        <p:spPr>
          <a:xfrm>
            <a:off x="2750185" y="4582160"/>
            <a:ext cx="4894580" cy="55880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主讲教师：廖玉平</a:t>
            </a:r>
            <a:endParaRPr lang="zh-CN" altLang="en-US" sz="2400" dirty="0"/>
          </a:p>
        </p:txBody>
      </p:sp>
      <p:sp>
        <p:nvSpPr>
          <p:cNvPr id="4" name="î$liḓe"/>
          <p:cNvSpPr>
            <a:spLocks noGrp="1"/>
          </p:cNvSpPr>
          <p:nvPr>
            <p:ph type="ctrTitle"/>
          </p:nvPr>
        </p:nvSpPr>
        <p:spPr>
          <a:xfrm>
            <a:off x="1066800" y="1311992"/>
            <a:ext cx="5978424" cy="2627781"/>
          </a:xfrm>
        </p:spPr>
        <p:txBody>
          <a:bodyPr>
            <a:normAutofit/>
          </a:bodyPr>
          <a:lstStyle/>
          <a:p>
            <a:r>
              <a:rPr lang="zh-CN" altLang="en-US" dirty="0"/>
              <a:t>临终护理</a:t>
            </a:r>
            <a:endParaRPr lang="zh-CN" altLang="en-US" dirty="0"/>
          </a:p>
        </p:txBody>
      </p:sp>
      <p:grpSp>
        <p:nvGrpSpPr>
          <p:cNvPr id="8" name="îślîḑè"/>
          <p:cNvGrpSpPr/>
          <p:nvPr/>
        </p:nvGrpSpPr>
        <p:grpSpPr>
          <a:xfrm>
            <a:off x="673099" y="594760"/>
            <a:ext cx="2288776" cy="717106"/>
            <a:chOff x="5123032" y="2373367"/>
            <a:chExt cx="2801768" cy="877833"/>
          </a:xfrm>
        </p:grpSpPr>
        <p:sp>
          <p:nvSpPr>
            <p:cNvPr id="9" name="íśļíḋê"/>
            <p:cNvSpPr>
              <a:spLocks noChangeAspect="1"/>
            </p:cNvSpPr>
            <p:nvPr/>
          </p:nvSpPr>
          <p:spPr bwMode="auto">
            <a:xfrm>
              <a:off x="5123032" y="2373367"/>
              <a:ext cx="604667" cy="779836"/>
            </a:xfrm>
            <a:custGeom>
              <a:avLst/>
              <a:gdLst>
                <a:gd name="T0" fmla="*/ 1658 w 3066"/>
                <a:gd name="T1" fmla="*/ 1409 h 3960"/>
                <a:gd name="T2" fmla="*/ 2200 w 3066"/>
                <a:gd name="T3" fmla="*/ 1482 h 3960"/>
                <a:gd name="T4" fmla="*/ 2799 w 3066"/>
                <a:gd name="T5" fmla="*/ 1713 h 3960"/>
                <a:gd name="T6" fmla="*/ 2451 w 3066"/>
                <a:gd name="T7" fmla="*/ 2548 h 3960"/>
                <a:gd name="T8" fmla="*/ 2162 w 3066"/>
                <a:gd name="T9" fmla="*/ 2681 h 3960"/>
                <a:gd name="T10" fmla="*/ 2295 w 3066"/>
                <a:gd name="T11" fmla="*/ 3960 h 3960"/>
                <a:gd name="T12" fmla="*/ 2429 w 3066"/>
                <a:gd name="T13" fmla="*/ 2815 h 3960"/>
                <a:gd name="T14" fmla="*/ 3066 w 3066"/>
                <a:gd name="T15" fmla="*/ 2200 h 3960"/>
                <a:gd name="T16" fmla="*/ 2715 w 3066"/>
                <a:gd name="T17" fmla="*/ 212 h 3960"/>
                <a:gd name="T18" fmla="*/ 2407 w 3066"/>
                <a:gd name="T19" fmla="*/ 229 h 3960"/>
                <a:gd name="T20" fmla="*/ 1876 w 3066"/>
                <a:gd name="T21" fmla="*/ 0 h 3960"/>
                <a:gd name="T22" fmla="*/ 1441 w 3066"/>
                <a:gd name="T23" fmla="*/ 0 h 3960"/>
                <a:gd name="T24" fmla="*/ 1021 w 3066"/>
                <a:gd name="T25" fmla="*/ 76 h 3960"/>
                <a:gd name="T26" fmla="*/ 602 w 3066"/>
                <a:gd name="T27" fmla="*/ 0 h 3960"/>
                <a:gd name="T28" fmla="*/ 251 w 3066"/>
                <a:gd name="T29" fmla="*/ 1076 h 3960"/>
                <a:gd name="T30" fmla="*/ 0 w 3066"/>
                <a:gd name="T31" fmla="*/ 1614 h 3960"/>
                <a:gd name="T32" fmla="*/ 244 w 3066"/>
                <a:gd name="T33" fmla="*/ 2182 h 3960"/>
                <a:gd name="T34" fmla="*/ 888 w 3066"/>
                <a:gd name="T35" fmla="*/ 3827 h 3960"/>
                <a:gd name="T36" fmla="*/ 1155 w 3066"/>
                <a:gd name="T37" fmla="*/ 3827 h 3960"/>
                <a:gd name="T38" fmla="*/ 1021 w 3066"/>
                <a:gd name="T39" fmla="*/ 2548 h 3960"/>
                <a:gd name="T40" fmla="*/ 504 w 3066"/>
                <a:gd name="T41" fmla="*/ 2124 h 3960"/>
                <a:gd name="T42" fmla="*/ 1089 w 3066"/>
                <a:gd name="T43" fmla="*/ 1965 h 3960"/>
                <a:gd name="T44" fmla="*/ 1525 w 3066"/>
                <a:gd name="T45" fmla="*/ 2044 h 3960"/>
                <a:gd name="T46" fmla="*/ 1658 w 3066"/>
                <a:gd name="T47" fmla="*/ 2602 h 3960"/>
                <a:gd name="T48" fmla="*/ 1792 w 3066"/>
                <a:gd name="T49" fmla="*/ 2044 h 3960"/>
                <a:gd name="T50" fmla="*/ 1541 w 3066"/>
                <a:gd name="T51" fmla="*/ 1494 h 3960"/>
                <a:gd name="T52" fmla="*/ 804 w 3066"/>
                <a:gd name="T53" fmla="*/ 267 h 3960"/>
                <a:gd name="T54" fmla="*/ 888 w 3066"/>
                <a:gd name="T55" fmla="*/ 1062 h 3960"/>
                <a:gd name="T56" fmla="*/ 518 w 3066"/>
                <a:gd name="T57" fmla="*/ 351 h 3960"/>
                <a:gd name="T58" fmla="*/ 1089 w 3066"/>
                <a:gd name="T59" fmla="*/ 1699 h 3960"/>
                <a:gd name="T60" fmla="*/ 267 w 3066"/>
                <a:gd name="T61" fmla="*/ 1614 h 3960"/>
                <a:gd name="T62" fmla="*/ 351 w 3066"/>
                <a:gd name="T63" fmla="*/ 1328 h 3960"/>
                <a:gd name="T64" fmla="*/ 1274 w 3066"/>
                <a:gd name="T65" fmla="*/ 1513 h 3960"/>
                <a:gd name="T66" fmla="*/ 1155 w 3066"/>
                <a:gd name="T67" fmla="*/ 1067 h 3960"/>
                <a:gd name="T68" fmla="*/ 1239 w 3066"/>
                <a:gd name="T69" fmla="*/ 267 h 3960"/>
                <a:gd name="T70" fmla="*/ 1525 w 3066"/>
                <a:gd name="T71" fmla="*/ 351 h 3960"/>
                <a:gd name="T72" fmla="*/ 1448 w 3066"/>
                <a:gd name="T73" fmla="*/ 1239 h 3960"/>
                <a:gd name="T74" fmla="*/ 1977 w 3066"/>
                <a:gd name="T75" fmla="*/ 1274 h 3960"/>
                <a:gd name="T76" fmla="*/ 1792 w 3066"/>
                <a:gd name="T77" fmla="*/ 351 h 3960"/>
                <a:gd name="T78" fmla="*/ 2078 w 3066"/>
                <a:gd name="T79" fmla="*/ 267 h 3960"/>
                <a:gd name="T80" fmla="*/ 2162 w 3066"/>
                <a:gd name="T81" fmla="*/ 1089 h 3960"/>
                <a:gd name="T82" fmla="*/ 2614 w 3066"/>
                <a:gd name="T83" fmla="*/ 1486 h 3960"/>
                <a:gd name="T84" fmla="*/ 2429 w 3066"/>
                <a:gd name="T85" fmla="*/ 563 h 3960"/>
                <a:gd name="T86" fmla="*/ 2715 w 3066"/>
                <a:gd name="T87" fmla="*/ 479 h 3960"/>
                <a:gd name="T88" fmla="*/ 2799 w 3066"/>
                <a:gd name="T89" fmla="*/ 1301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6" h="3960">
                  <a:moveTo>
                    <a:pt x="1541" y="1494"/>
                  </a:moveTo>
                  <a:cubicBezTo>
                    <a:pt x="1584" y="1472"/>
                    <a:pt x="1624" y="1443"/>
                    <a:pt x="1658" y="1409"/>
                  </a:cubicBezTo>
                  <a:cubicBezTo>
                    <a:pt x="1740" y="1490"/>
                    <a:pt x="1853" y="1541"/>
                    <a:pt x="1977" y="1541"/>
                  </a:cubicBezTo>
                  <a:cubicBezTo>
                    <a:pt x="2058" y="1541"/>
                    <a:pt x="2134" y="1519"/>
                    <a:pt x="2200" y="1482"/>
                  </a:cubicBezTo>
                  <a:cubicBezTo>
                    <a:pt x="2270" y="1641"/>
                    <a:pt x="2429" y="1753"/>
                    <a:pt x="2614" y="1753"/>
                  </a:cubicBezTo>
                  <a:cubicBezTo>
                    <a:pt x="2680" y="1753"/>
                    <a:pt x="2743" y="1739"/>
                    <a:pt x="2799" y="1713"/>
                  </a:cubicBezTo>
                  <a:lnTo>
                    <a:pt x="2799" y="2200"/>
                  </a:lnTo>
                  <a:cubicBezTo>
                    <a:pt x="2799" y="2392"/>
                    <a:pt x="2643" y="2548"/>
                    <a:pt x="2451" y="2548"/>
                  </a:cubicBezTo>
                  <a:lnTo>
                    <a:pt x="2295" y="2548"/>
                  </a:lnTo>
                  <a:cubicBezTo>
                    <a:pt x="2222" y="2548"/>
                    <a:pt x="2162" y="2608"/>
                    <a:pt x="2162" y="2681"/>
                  </a:cubicBezTo>
                  <a:lnTo>
                    <a:pt x="2162" y="3827"/>
                  </a:lnTo>
                  <a:cubicBezTo>
                    <a:pt x="2162" y="3900"/>
                    <a:pt x="2222" y="3960"/>
                    <a:pt x="2295" y="3960"/>
                  </a:cubicBezTo>
                  <a:cubicBezTo>
                    <a:pt x="2369" y="3960"/>
                    <a:pt x="2429" y="3900"/>
                    <a:pt x="2429" y="3827"/>
                  </a:cubicBezTo>
                  <a:lnTo>
                    <a:pt x="2429" y="2815"/>
                  </a:lnTo>
                  <a:lnTo>
                    <a:pt x="2451" y="2815"/>
                  </a:lnTo>
                  <a:cubicBezTo>
                    <a:pt x="2790" y="2815"/>
                    <a:pt x="3066" y="2539"/>
                    <a:pt x="3066" y="2200"/>
                  </a:cubicBezTo>
                  <a:lnTo>
                    <a:pt x="3066" y="563"/>
                  </a:lnTo>
                  <a:cubicBezTo>
                    <a:pt x="3066" y="370"/>
                    <a:pt x="2908" y="212"/>
                    <a:pt x="2715" y="212"/>
                  </a:cubicBezTo>
                  <a:lnTo>
                    <a:pt x="2513" y="212"/>
                  </a:lnTo>
                  <a:cubicBezTo>
                    <a:pt x="2476" y="212"/>
                    <a:pt x="2440" y="218"/>
                    <a:pt x="2407" y="229"/>
                  </a:cubicBezTo>
                  <a:cubicBezTo>
                    <a:pt x="2357" y="95"/>
                    <a:pt x="2228" y="0"/>
                    <a:pt x="2078" y="0"/>
                  </a:cubicBezTo>
                  <a:lnTo>
                    <a:pt x="1876" y="0"/>
                  </a:lnTo>
                  <a:cubicBezTo>
                    <a:pt x="1794" y="0"/>
                    <a:pt x="1718" y="28"/>
                    <a:pt x="1658" y="76"/>
                  </a:cubicBezTo>
                  <a:cubicBezTo>
                    <a:pt x="1599" y="28"/>
                    <a:pt x="1523" y="0"/>
                    <a:pt x="1441" y="0"/>
                  </a:cubicBezTo>
                  <a:lnTo>
                    <a:pt x="1239" y="0"/>
                  </a:lnTo>
                  <a:cubicBezTo>
                    <a:pt x="1157" y="0"/>
                    <a:pt x="1081" y="28"/>
                    <a:pt x="1021" y="76"/>
                  </a:cubicBezTo>
                  <a:cubicBezTo>
                    <a:pt x="962" y="28"/>
                    <a:pt x="886" y="0"/>
                    <a:pt x="804" y="0"/>
                  </a:cubicBezTo>
                  <a:lnTo>
                    <a:pt x="602" y="0"/>
                  </a:lnTo>
                  <a:cubicBezTo>
                    <a:pt x="409" y="0"/>
                    <a:pt x="251" y="157"/>
                    <a:pt x="251" y="351"/>
                  </a:cubicBezTo>
                  <a:lnTo>
                    <a:pt x="251" y="1076"/>
                  </a:lnTo>
                  <a:cubicBezTo>
                    <a:pt x="106" y="1119"/>
                    <a:pt x="0" y="1254"/>
                    <a:pt x="0" y="1413"/>
                  </a:cubicBezTo>
                  <a:lnTo>
                    <a:pt x="0" y="1614"/>
                  </a:lnTo>
                  <a:cubicBezTo>
                    <a:pt x="0" y="1748"/>
                    <a:pt x="76" y="1865"/>
                    <a:pt x="187" y="1924"/>
                  </a:cubicBezTo>
                  <a:cubicBezTo>
                    <a:pt x="187" y="1924"/>
                    <a:pt x="230" y="2118"/>
                    <a:pt x="244" y="2182"/>
                  </a:cubicBezTo>
                  <a:cubicBezTo>
                    <a:pt x="316" y="2506"/>
                    <a:pt x="573" y="2750"/>
                    <a:pt x="888" y="2803"/>
                  </a:cubicBezTo>
                  <a:lnTo>
                    <a:pt x="888" y="3827"/>
                  </a:lnTo>
                  <a:cubicBezTo>
                    <a:pt x="888" y="3900"/>
                    <a:pt x="948" y="3960"/>
                    <a:pt x="1021" y="3960"/>
                  </a:cubicBezTo>
                  <a:cubicBezTo>
                    <a:pt x="1095" y="3960"/>
                    <a:pt x="1155" y="3900"/>
                    <a:pt x="1155" y="3827"/>
                  </a:cubicBezTo>
                  <a:lnTo>
                    <a:pt x="1155" y="2681"/>
                  </a:lnTo>
                  <a:cubicBezTo>
                    <a:pt x="1155" y="2608"/>
                    <a:pt x="1095" y="2548"/>
                    <a:pt x="1021" y="2548"/>
                  </a:cubicBezTo>
                  <a:cubicBezTo>
                    <a:pt x="1015" y="2548"/>
                    <a:pt x="1008" y="2548"/>
                    <a:pt x="1002" y="2548"/>
                  </a:cubicBezTo>
                  <a:cubicBezTo>
                    <a:pt x="762" y="2539"/>
                    <a:pt x="557" y="2365"/>
                    <a:pt x="504" y="2124"/>
                  </a:cubicBezTo>
                  <a:cubicBezTo>
                    <a:pt x="495" y="2085"/>
                    <a:pt x="469" y="1965"/>
                    <a:pt x="469" y="1965"/>
                  </a:cubicBezTo>
                  <a:lnTo>
                    <a:pt x="1089" y="1965"/>
                  </a:lnTo>
                  <a:cubicBezTo>
                    <a:pt x="1220" y="1965"/>
                    <a:pt x="1337" y="1910"/>
                    <a:pt x="1420" y="1821"/>
                  </a:cubicBezTo>
                  <a:cubicBezTo>
                    <a:pt x="1484" y="1874"/>
                    <a:pt x="1525" y="1954"/>
                    <a:pt x="1525" y="2044"/>
                  </a:cubicBezTo>
                  <a:lnTo>
                    <a:pt x="1525" y="2469"/>
                  </a:lnTo>
                  <a:cubicBezTo>
                    <a:pt x="1525" y="2543"/>
                    <a:pt x="1585" y="2602"/>
                    <a:pt x="1658" y="2602"/>
                  </a:cubicBezTo>
                  <a:cubicBezTo>
                    <a:pt x="1732" y="2602"/>
                    <a:pt x="1792" y="2543"/>
                    <a:pt x="1792" y="2469"/>
                  </a:cubicBezTo>
                  <a:lnTo>
                    <a:pt x="1792" y="2044"/>
                  </a:lnTo>
                  <a:cubicBezTo>
                    <a:pt x="1792" y="1848"/>
                    <a:pt x="1690" y="1675"/>
                    <a:pt x="1536" y="1576"/>
                  </a:cubicBezTo>
                  <a:cubicBezTo>
                    <a:pt x="1539" y="1556"/>
                    <a:pt x="1541" y="1515"/>
                    <a:pt x="1541" y="1494"/>
                  </a:cubicBezTo>
                  <a:close/>
                  <a:moveTo>
                    <a:pt x="602" y="267"/>
                  </a:moveTo>
                  <a:lnTo>
                    <a:pt x="804" y="267"/>
                  </a:lnTo>
                  <a:cubicBezTo>
                    <a:pt x="850" y="267"/>
                    <a:pt x="888" y="304"/>
                    <a:pt x="888" y="351"/>
                  </a:cubicBezTo>
                  <a:lnTo>
                    <a:pt x="888" y="1062"/>
                  </a:lnTo>
                  <a:lnTo>
                    <a:pt x="518" y="1062"/>
                  </a:lnTo>
                  <a:lnTo>
                    <a:pt x="518" y="351"/>
                  </a:lnTo>
                  <a:cubicBezTo>
                    <a:pt x="518" y="304"/>
                    <a:pt x="556" y="267"/>
                    <a:pt x="602" y="267"/>
                  </a:cubicBezTo>
                  <a:close/>
                  <a:moveTo>
                    <a:pt x="1089" y="1699"/>
                  </a:moveTo>
                  <a:lnTo>
                    <a:pt x="351" y="1699"/>
                  </a:lnTo>
                  <a:cubicBezTo>
                    <a:pt x="305" y="1699"/>
                    <a:pt x="267" y="1661"/>
                    <a:pt x="267" y="1614"/>
                  </a:cubicBezTo>
                  <a:lnTo>
                    <a:pt x="267" y="1413"/>
                  </a:lnTo>
                  <a:cubicBezTo>
                    <a:pt x="267" y="1366"/>
                    <a:pt x="305" y="1328"/>
                    <a:pt x="351" y="1328"/>
                  </a:cubicBezTo>
                  <a:lnTo>
                    <a:pt x="1089" y="1328"/>
                  </a:lnTo>
                  <a:cubicBezTo>
                    <a:pt x="1191" y="1328"/>
                    <a:pt x="1274" y="1411"/>
                    <a:pt x="1274" y="1513"/>
                  </a:cubicBezTo>
                  <a:cubicBezTo>
                    <a:pt x="1274" y="1616"/>
                    <a:pt x="1191" y="1699"/>
                    <a:pt x="1089" y="1699"/>
                  </a:cubicBezTo>
                  <a:close/>
                  <a:moveTo>
                    <a:pt x="1155" y="1067"/>
                  </a:moveTo>
                  <a:lnTo>
                    <a:pt x="1155" y="351"/>
                  </a:lnTo>
                  <a:cubicBezTo>
                    <a:pt x="1155" y="304"/>
                    <a:pt x="1193" y="267"/>
                    <a:pt x="1239" y="267"/>
                  </a:cubicBezTo>
                  <a:lnTo>
                    <a:pt x="1441" y="267"/>
                  </a:lnTo>
                  <a:cubicBezTo>
                    <a:pt x="1487" y="267"/>
                    <a:pt x="1525" y="304"/>
                    <a:pt x="1525" y="351"/>
                  </a:cubicBezTo>
                  <a:lnTo>
                    <a:pt x="1525" y="1089"/>
                  </a:lnTo>
                  <a:cubicBezTo>
                    <a:pt x="1525" y="1151"/>
                    <a:pt x="1495" y="1206"/>
                    <a:pt x="1448" y="1239"/>
                  </a:cubicBezTo>
                  <a:cubicBezTo>
                    <a:pt x="1378" y="1148"/>
                    <a:pt x="1274" y="1084"/>
                    <a:pt x="1155" y="1067"/>
                  </a:cubicBezTo>
                  <a:close/>
                  <a:moveTo>
                    <a:pt x="1977" y="1274"/>
                  </a:moveTo>
                  <a:cubicBezTo>
                    <a:pt x="1875" y="1274"/>
                    <a:pt x="1792" y="1191"/>
                    <a:pt x="1792" y="1089"/>
                  </a:cubicBezTo>
                  <a:lnTo>
                    <a:pt x="1792" y="351"/>
                  </a:lnTo>
                  <a:cubicBezTo>
                    <a:pt x="1792" y="304"/>
                    <a:pt x="1830" y="267"/>
                    <a:pt x="1876" y="267"/>
                  </a:cubicBezTo>
                  <a:lnTo>
                    <a:pt x="2078" y="267"/>
                  </a:lnTo>
                  <a:cubicBezTo>
                    <a:pt x="2124" y="267"/>
                    <a:pt x="2162" y="304"/>
                    <a:pt x="2162" y="351"/>
                  </a:cubicBezTo>
                  <a:lnTo>
                    <a:pt x="2162" y="1089"/>
                  </a:lnTo>
                  <a:cubicBezTo>
                    <a:pt x="2162" y="1191"/>
                    <a:pt x="2079" y="1274"/>
                    <a:pt x="1977" y="1274"/>
                  </a:cubicBezTo>
                  <a:close/>
                  <a:moveTo>
                    <a:pt x="2614" y="1486"/>
                  </a:moveTo>
                  <a:cubicBezTo>
                    <a:pt x="2512" y="1486"/>
                    <a:pt x="2429" y="1403"/>
                    <a:pt x="2429" y="1301"/>
                  </a:cubicBezTo>
                  <a:lnTo>
                    <a:pt x="2429" y="563"/>
                  </a:lnTo>
                  <a:cubicBezTo>
                    <a:pt x="2429" y="517"/>
                    <a:pt x="2467" y="479"/>
                    <a:pt x="2513" y="479"/>
                  </a:cubicBezTo>
                  <a:lnTo>
                    <a:pt x="2715" y="479"/>
                  </a:lnTo>
                  <a:cubicBezTo>
                    <a:pt x="2761" y="479"/>
                    <a:pt x="2799" y="517"/>
                    <a:pt x="2799" y="563"/>
                  </a:cubicBezTo>
                  <a:lnTo>
                    <a:pt x="2799" y="1301"/>
                  </a:lnTo>
                  <a:cubicBezTo>
                    <a:pt x="2799" y="1403"/>
                    <a:pt x="2716" y="1486"/>
                    <a:pt x="2614" y="14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îṩ1iḑê"/>
            <p:cNvSpPr txBox="1"/>
            <p:nvPr/>
          </p:nvSpPr>
          <p:spPr>
            <a:xfrm>
              <a:off x="5799472" y="2755900"/>
              <a:ext cx="1960228" cy="3246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zh-CN" altLang="en-US" spc="1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临终护理</a:t>
              </a:r>
              <a:endParaRPr lang="zh-CN" altLang="en-US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îSḷîḍè"/>
            <p:cNvSpPr/>
            <p:nvPr/>
          </p:nvSpPr>
          <p:spPr>
            <a:xfrm>
              <a:off x="5219700" y="2603500"/>
              <a:ext cx="2705100" cy="647700"/>
            </a:xfrm>
            <a:custGeom>
              <a:avLst/>
              <a:gdLst>
                <a:gd name="connsiteX0" fmla="*/ 558800 w 2616200"/>
                <a:gd name="connsiteY0" fmla="*/ 0 h 647700"/>
                <a:gd name="connsiteX1" fmla="*/ 2616200 w 2616200"/>
                <a:gd name="connsiteY1" fmla="*/ 0 h 647700"/>
                <a:gd name="connsiteX2" fmla="*/ 2616200 w 2616200"/>
                <a:gd name="connsiteY2" fmla="*/ 647700 h 647700"/>
                <a:gd name="connsiteX3" fmla="*/ 0 w 26162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200" h="647700">
                  <a:moveTo>
                    <a:pt x="558800" y="0"/>
                  </a:moveTo>
                  <a:lnTo>
                    <a:pt x="2616200" y="0"/>
                  </a:lnTo>
                  <a:lnTo>
                    <a:pt x="2616200" y="647700"/>
                  </a:lnTo>
                  <a:lnTo>
                    <a:pt x="0" y="6477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ïd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ïšlîḑê"/>
          <p:cNvGrpSpPr/>
          <p:nvPr/>
        </p:nvGrpSpPr>
        <p:grpSpPr>
          <a:xfrm>
            <a:off x="6257114" y="424753"/>
            <a:ext cx="4460537" cy="691252"/>
            <a:chOff x="1101012" y="2911151"/>
            <a:chExt cx="9573211" cy="1483567"/>
          </a:xfrm>
        </p:grpSpPr>
        <p:sp>
          <p:nvSpPr>
            <p:cNvPr id="2" name="î$ḷiḑe"/>
            <p:cNvSpPr/>
            <p:nvPr/>
          </p:nvSpPr>
          <p:spPr>
            <a:xfrm>
              <a:off x="5551715" y="3069771"/>
              <a:ext cx="643813" cy="6438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îṥ1îdé"/>
            <p:cNvSpPr/>
            <p:nvPr/>
          </p:nvSpPr>
          <p:spPr>
            <a:xfrm>
              <a:off x="6447454" y="3069771"/>
              <a:ext cx="643813" cy="643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ïśliḋé"/>
            <p:cNvSpPr/>
            <p:nvPr/>
          </p:nvSpPr>
          <p:spPr>
            <a:xfrm>
              <a:off x="7343193" y="3069771"/>
              <a:ext cx="643813" cy="643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íṣļïḓe"/>
            <p:cNvSpPr/>
            <p:nvPr/>
          </p:nvSpPr>
          <p:spPr>
            <a:xfrm>
              <a:off x="8238932" y="3069771"/>
              <a:ext cx="643813" cy="643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îśḷiďe"/>
            <p:cNvSpPr/>
            <p:nvPr/>
          </p:nvSpPr>
          <p:spPr>
            <a:xfrm>
              <a:off x="9134671" y="3069771"/>
              <a:ext cx="643813" cy="643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ísḷïḓê"/>
            <p:cNvSpPr/>
            <p:nvPr/>
          </p:nvSpPr>
          <p:spPr>
            <a:xfrm>
              <a:off x="10030410" y="3069771"/>
              <a:ext cx="643813" cy="643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íṩlîďè"/>
            <p:cNvSpPr/>
            <p:nvPr/>
          </p:nvSpPr>
          <p:spPr>
            <a:xfrm>
              <a:off x="1101012" y="3069771"/>
              <a:ext cx="643813" cy="6438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isļîďê"/>
            <p:cNvSpPr/>
            <p:nvPr/>
          </p:nvSpPr>
          <p:spPr>
            <a:xfrm>
              <a:off x="1996751" y="3069771"/>
              <a:ext cx="643813" cy="6438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îŝḷîḋe"/>
            <p:cNvSpPr/>
            <p:nvPr/>
          </p:nvSpPr>
          <p:spPr>
            <a:xfrm>
              <a:off x="2892490" y="3069771"/>
              <a:ext cx="643813" cy="6438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íŝľîḍè"/>
            <p:cNvSpPr/>
            <p:nvPr/>
          </p:nvSpPr>
          <p:spPr>
            <a:xfrm>
              <a:off x="3788229" y="3069771"/>
              <a:ext cx="643813" cy="6438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íṩḷïḋê"/>
            <p:cNvCxnSpPr/>
            <p:nvPr/>
          </p:nvCxnSpPr>
          <p:spPr>
            <a:xfrm>
              <a:off x="4982546" y="2911151"/>
              <a:ext cx="0" cy="148356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ïşļíḑê"/>
          <p:cNvSpPr txBox="1"/>
          <p:nvPr/>
        </p:nvSpPr>
        <p:spPr>
          <a:xfrm>
            <a:off x="664845" y="1684655"/>
            <a:ext cx="566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濒死（</a:t>
            </a:r>
            <a:r>
              <a:rPr lang="en-US" altLang="zh-CN" sz="36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dying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en-US" altLang="zh-CN" sz="36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—</a:t>
            </a:r>
            <a:endParaRPr lang="en-US" altLang="zh-CN" sz="3600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cxnSp>
        <p:nvCxnSpPr>
          <p:cNvPr id="20" name="íṧḷíḓé"/>
          <p:cNvCxnSpPr/>
          <p:nvPr/>
        </p:nvCxnSpPr>
        <p:spPr>
          <a:xfrm>
            <a:off x="573406" y="2330124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îŝ1iḍè"/>
          <p:cNvSpPr txBox="1"/>
          <p:nvPr/>
        </p:nvSpPr>
        <p:spPr>
          <a:xfrm>
            <a:off x="669927" y="3816766"/>
            <a:ext cx="5852173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死亡（</a:t>
            </a:r>
            <a:r>
              <a:rPr lang="en-US" altLang="zh-CN" sz="36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death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en-US" altLang="zh-CN" sz="36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—</a:t>
            </a:r>
            <a:endParaRPr lang="en-US" altLang="zh-CN" sz="36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cxnSp>
        <p:nvCxnSpPr>
          <p:cNvPr id="26" name="î$ḻîḓe"/>
          <p:cNvCxnSpPr/>
          <p:nvPr/>
        </p:nvCxnSpPr>
        <p:spPr>
          <a:xfrm>
            <a:off x="669926" y="4517203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ïś1îḑè"/>
          <p:cNvCxnSpPr/>
          <p:nvPr/>
        </p:nvCxnSpPr>
        <p:spPr>
          <a:xfrm>
            <a:off x="7070725" y="1843079"/>
            <a:ext cx="44497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islíḓê"/>
          <p:cNvGrpSpPr/>
          <p:nvPr/>
        </p:nvGrpSpPr>
        <p:grpSpPr>
          <a:xfrm>
            <a:off x="8502650" y="2204085"/>
            <a:ext cx="3017520" cy="3084195"/>
            <a:chOff x="6979298" y="2204127"/>
            <a:chExt cx="4541190" cy="3084493"/>
          </a:xfrm>
        </p:grpSpPr>
        <p:sp>
          <p:nvSpPr>
            <p:cNvPr id="35" name="ïṡľíḓé"/>
            <p:cNvSpPr/>
            <p:nvPr/>
          </p:nvSpPr>
          <p:spPr>
            <a:xfrm>
              <a:off x="7070725" y="2240059"/>
              <a:ext cx="4449762" cy="25029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7" name="ïşľíḑe"/>
            <p:cNvCxnSpPr/>
            <p:nvPr/>
          </p:nvCxnSpPr>
          <p:spPr>
            <a:xfrm>
              <a:off x="7333861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iṡḷíḍé"/>
            <p:cNvCxnSpPr/>
            <p:nvPr/>
          </p:nvCxnSpPr>
          <p:spPr>
            <a:xfrm>
              <a:off x="11280709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iṧļïde"/>
            <p:cNvCxnSpPr/>
            <p:nvPr/>
          </p:nvCxnSpPr>
          <p:spPr>
            <a:xfrm>
              <a:off x="6979298" y="2667246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íşļîḑé"/>
            <p:cNvCxnSpPr/>
            <p:nvPr/>
          </p:nvCxnSpPr>
          <p:spPr>
            <a:xfrm>
              <a:off x="6979298" y="2746562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îšļiḋê"/>
            <p:cNvCxnSpPr/>
            <p:nvPr/>
          </p:nvCxnSpPr>
          <p:spPr>
            <a:xfrm>
              <a:off x="6979298" y="4443008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ïṧlídè"/>
            <p:cNvCxnSpPr/>
            <p:nvPr/>
          </p:nvCxnSpPr>
          <p:spPr>
            <a:xfrm>
              <a:off x="6979298" y="4517653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ïŝḷiḑe"/>
            <p:cNvCxnSpPr/>
            <p:nvPr/>
          </p:nvCxnSpPr>
          <p:spPr>
            <a:xfrm>
              <a:off x="7333860" y="2741891"/>
              <a:ext cx="3946848" cy="170111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íṣļîḍê"/>
            <p:cNvSpPr/>
            <p:nvPr/>
          </p:nvSpPr>
          <p:spPr>
            <a:xfrm>
              <a:off x="7070725" y="4822365"/>
              <a:ext cx="4449763" cy="466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100" dirty="0">
                <a:solidFill>
                  <a:srgbClr val="CC4A4A"/>
                </a:solidFill>
              </a:endParaRPr>
            </a:p>
          </p:txBody>
        </p:sp>
      </p:grpSp>
      <p:sp>
        <p:nvSpPr>
          <p:cNvPr id="39" name="íşľíḋé"/>
          <p:cNvSpPr txBox="1"/>
          <p:nvPr/>
        </p:nvSpPr>
        <p:spPr>
          <a:xfrm>
            <a:off x="2789555" y="3050540"/>
            <a:ext cx="4371340" cy="27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3200" b="1">
                <a:solidFill>
                  <a:srgbClr val="CC4A4A"/>
                </a:solidFill>
                <a:latin typeface="+mj-ea"/>
                <a:ea typeface="+mj-ea"/>
                <a:cs typeface="+mj-ea"/>
              </a:rPr>
              <a:t>.</a:t>
            </a: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生命活动的最后阶段</a:t>
            </a:r>
            <a:endParaRPr lang="zh-CN" altLang="en-US" sz="3200" b="1" dirty="0">
              <a:solidFill>
                <a:srgbClr val="3F38C8"/>
              </a:solidFill>
              <a:latin typeface="+mj-ea"/>
              <a:ea typeface="+mj-ea"/>
              <a:cs typeface="+mj-ea"/>
            </a:endParaRPr>
          </a:p>
          <a:p>
            <a:endParaRPr lang="zh-CN" altLang="en-US" sz="3200" b="1" dirty="0">
              <a:solidFill>
                <a:srgbClr val="CC4A4A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44" name="ïsľïḑê"/>
          <p:cNvSpPr txBox="1"/>
          <p:nvPr/>
        </p:nvSpPr>
        <p:spPr>
          <a:xfrm>
            <a:off x="669925" y="5497195"/>
            <a:ext cx="8912225" cy="27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Char char="•"/>
            </a:pP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是生命活动不可逆的终止。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Tx/>
              <a:buChar char="•"/>
            </a:pP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生命的永息，生存的缺失，血液循环停止，同时呼吸及脉搏等身体重要作用的终止</a:t>
            </a: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8" name="í$ľídê"/>
          <p:cNvSpPr txBox="1"/>
          <p:nvPr/>
        </p:nvSpPr>
        <p:spPr>
          <a:xfrm>
            <a:off x="669923" y="103106"/>
            <a:ext cx="10825164" cy="101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zh-CN" altLang="en-US" sz="4000" b="1" dirty="0"/>
              <a:t>二、濒死和死亡的定义</a:t>
            </a:r>
            <a:endParaRPr lang="zh-CN" altLang="en-US" sz="4000" b="1" dirty="0"/>
          </a:p>
        </p:txBody>
      </p:sp>
      <p:sp>
        <p:nvSpPr>
          <p:cNvPr id="49" name="ïsľîḓe"/>
          <p:cNvSpPr/>
          <p:nvPr/>
        </p:nvSpPr>
        <p:spPr>
          <a:xfrm>
            <a:off x="695325" y="1028700"/>
            <a:ext cx="10825163" cy="87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" name="Picture 5" descr="Han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29930" y="1931670"/>
            <a:ext cx="3287395" cy="3276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44" grpId="0" bldLvl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>
            <a:spLocks noGrp="1"/>
          </p:cNvSpPr>
          <p:nvPr/>
        </p:nvSpPr>
        <p:spPr>
          <a:xfrm>
            <a:off x="2602441" y="1524515"/>
            <a:ext cx="7156438" cy="5863817"/>
          </a:xfrm>
        </p:spPr>
        <p:txBody>
          <a:bodyPr vert="horz" wrap="square" lIns="91445" tIns="45722" rIns="91445" bIns="45722" anchor="t"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3200" b="0" i="0" u="none" strike="noStrike" kern="0" cap="none" spc="0" normalizeH="0" baseline="0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个体生命活动和新陈代谢的永久停止</a:t>
            </a:r>
            <a:endParaRPr kumimoji="0" lang="zh-CN" altLang="en-US" sz="3200" b="0" i="0" u="none" strike="noStrike" kern="0" cap="none" spc="0" normalizeH="0" baseline="0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3200" b="0" i="0" u="none" strike="noStrike" kern="0" cap="none" spc="0" normalizeH="0" baseline="0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临床上，当患者呼吸、心跳停止，瞳孔散大而固定，所有反射都消失，心电波平直，即可宣布死亡。 </a:t>
            </a:r>
            <a:endParaRPr kumimoji="0" lang="zh-CN" altLang="en-US" sz="3200" b="0" i="0" u="none" strike="noStrike" kern="0" cap="none" spc="0" normalizeH="0" baseline="0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None/>
            </a:pPr>
            <a:endParaRPr kumimoji="0" lang="en-US" altLang="zh-CN" sz="3200" b="0" i="0" u="none" strike="noStrike" kern="0" cap="none" spc="0" normalizeH="0" baseline="0" noProof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None/>
            </a:pPr>
            <a:r>
              <a:rPr kumimoji="0" lang="zh-CN" altLang="en-US" sz="3200" b="0" i="0" u="none" strike="noStrike" kern="0" cap="none" spc="0" normalizeH="0" baseline="0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心肺功能的停止</a:t>
            </a:r>
            <a:endParaRPr kumimoji="0" lang="zh-CN" altLang="en-US" sz="3200" b="0" i="0" u="none" strike="noStrike" kern="0" cap="none" spc="0" normalizeH="0" baseline="0" noProof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title"/>
          </p:nvPr>
        </p:nvSpPr>
        <p:spPr>
          <a:xfrm>
            <a:off x="440054" y="254001"/>
            <a:ext cx="10850563" cy="1028699"/>
          </a:xfrm>
        </p:spPr>
        <p:txBody>
          <a:bodyPr vert="horz" wrap="square" lIns="91445" tIns="45722" rIns="91445" bIns="45722" anchor="t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0" cap="none" spc="0" normalizeH="0" baseline="0" noProof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传统死亡 </a:t>
            </a:r>
            <a:endParaRPr kumimoji="0" lang="zh-CN" altLang="en-US" sz="4400" b="1" i="0" u="none" strike="noStrike" kern="0" cap="none" spc="0" normalizeH="0" baseline="0" noProof="1" dirty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" name="cardiogram_117698"/>
          <p:cNvSpPr>
            <a:spLocks noChangeAspect="1"/>
          </p:cNvSpPr>
          <p:nvPr/>
        </p:nvSpPr>
        <p:spPr bwMode="auto">
          <a:xfrm>
            <a:off x="5632450" y="4975225"/>
            <a:ext cx="1269365" cy="137795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1421" h="580374">
                <a:moveTo>
                  <a:pt x="288488" y="393446"/>
                </a:moveTo>
                <a:lnTo>
                  <a:pt x="305133" y="409179"/>
                </a:lnTo>
                <a:cubicBezTo>
                  <a:pt x="318663" y="421979"/>
                  <a:pt x="336198" y="429089"/>
                  <a:pt x="354979" y="429267"/>
                </a:cubicBezTo>
                <a:lnTo>
                  <a:pt x="447372" y="429712"/>
                </a:lnTo>
                <a:cubicBezTo>
                  <a:pt x="385243" y="498599"/>
                  <a:pt x="311898" y="569530"/>
                  <a:pt x="307715" y="573619"/>
                </a:cubicBezTo>
                <a:cubicBezTo>
                  <a:pt x="302997" y="578063"/>
                  <a:pt x="296944" y="580374"/>
                  <a:pt x="290892" y="580374"/>
                </a:cubicBezTo>
                <a:cubicBezTo>
                  <a:pt x="284839" y="580374"/>
                  <a:pt x="278786" y="578063"/>
                  <a:pt x="273980" y="573619"/>
                </a:cubicBezTo>
                <a:cubicBezTo>
                  <a:pt x="270063" y="569885"/>
                  <a:pt x="208468" y="510332"/>
                  <a:pt x="150433" y="447489"/>
                </a:cubicBezTo>
                <a:lnTo>
                  <a:pt x="218259" y="447489"/>
                </a:lnTo>
                <a:cubicBezTo>
                  <a:pt x="249680" y="447489"/>
                  <a:pt x="277362" y="427489"/>
                  <a:pt x="287153" y="397624"/>
                </a:cubicBezTo>
                <a:close/>
                <a:moveTo>
                  <a:pt x="249417" y="238482"/>
                </a:moveTo>
                <a:cubicBezTo>
                  <a:pt x="257516" y="236438"/>
                  <a:pt x="265971" y="238749"/>
                  <a:pt x="272023" y="244437"/>
                </a:cubicBezTo>
                <a:lnTo>
                  <a:pt x="364938" y="332608"/>
                </a:lnTo>
                <a:lnTo>
                  <a:pt x="530300" y="333408"/>
                </a:lnTo>
                <a:cubicBezTo>
                  <a:pt x="543739" y="333408"/>
                  <a:pt x="554419" y="344340"/>
                  <a:pt x="554419" y="357672"/>
                </a:cubicBezTo>
                <a:cubicBezTo>
                  <a:pt x="554330" y="371093"/>
                  <a:pt x="543472" y="382381"/>
                  <a:pt x="530122" y="381759"/>
                </a:cubicBezTo>
                <a:lnTo>
                  <a:pt x="355059" y="380781"/>
                </a:lnTo>
                <a:cubicBezTo>
                  <a:pt x="349007" y="380781"/>
                  <a:pt x="343044" y="378471"/>
                  <a:pt x="338594" y="374204"/>
                </a:cubicBezTo>
                <a:lnTo>
                  <a:pt x="266416" y="305766"/>
                </a:lnTo>
                <a:lnTo>
                  <a:pt x="241140" y="382470"/>
                </a:lnTo>
                <a:cubicBezTo>
                  <a:pt x="237847" y="392336"/>
                  <a:pt x="228591" y="399091"/>
                  <a:pt x="218089" y="399091"/>
                </a:cubicBezTo>
                <a:lnTo>
                  <a:pt x="24336" y="399091"/>
                </a:lnTo>
                <a:cubicBezTo>
                  <a:pt x="10897" y="399091"/>
                  <a:pt x="128" y="388247"/>
                  <a:pt x="128" y="374915"/>
                </a:cubicBezTo>
                <a:cubicBezTo>
                  <a:pt x="128" y="361494"/>
                  <a:pt x="10897" y="350740"/>
                  <a:pt x="24336" y="350740"/>
                </a:cubicBezTo>
                <a:lnTo>
                  <a:pt x="200556" y="350740"/>
                </a:lnTo>
                <a:lnTo>
                  <a:pt x="232329" y="254392"/>
                </a:lnTo>
                <a:cubicBezTo>
                  <a:pt x="234999" y="246570"/>
                  <a:pt x="241407" y="240527"/>
                  <a:pt x="249417" y="238482"/>
                </a:cubicBezTo>
                <a:close/>
                <a:moveTo>
                  <a:pt x="419256" y="2326"/>
                </a:moveTo>
                <a:cubicBezTo>
                  <a:pt x="461296" y="-4639"/>
                  <a:pt x="500478" y="3937"/>
                  <a:pt x="530648" y="29352"/>
                </a:cubicBezTo>
                <a:cubicBezTo>
                  <a:pt x="592146" y="81072"/>
                  <a:pt x="597041" y="185933"/>
                  <a:pt x="549338" y="287594"/>
                </a:cubicBezTo>
                <a:cubicBezTo>
                  <a:pt x="543286" y="286084"/>
                  <a:pt x="536967" y="285017"/>
                  <a:pt x="530470" y="285017"/>
                </a:cubicBezTo>
                <a:lnTo>
                  <a:pt x="384246" y="284306"/>
                </a:lnTo>
                <a:lnTo>
                  <a:pt x="305305" y="209393"/>
                </a:lnTo>
                <a:cubicBezTo>
                  <a:pt x="291688" y="196596"/>
                  <a:pt x="273977" y="189487"/>
                  <a:pt x="255288" y="189487"/>
                </a:cubicBezTo>
                <a:cubicBezTo>
                  <a:pt x="249325" y="189487"/>
                  <a:pt x="243362" y="190198"/>
                  <a:pt x="237577" y="191620"/>
                </a:cubicBezTo>
                <a:cubicBezTo>
                  <a:pt x="213281" y="197663"/>
                  <a:pt x="194146" y="215614"/>
                  <a:pt x="186314" y="239252"/>
                </a:cubicBezTo>
                <a:lnTo>
                  <a:pt x="165577" y="302346"/>
                </a:lnTo>
                <a:lnTo>
                  <a:pt x="39378" y="302346"/>
                </a:lnTo>
                <a:cubicBezTo>
                  <a:pt x="-15890" y="196152"/>
                  <a:pt x="-13754" y="83737"/>
                  <a:pt x="50681" y="29441"/>
                </a:cubicBezTo>
                <a:cubicBezTo>
                  <a:pt x="111111" y="-21479"/>
                  <a:pt x="207407" y="-4950"/>
                  <a:pt x="290709" y="68542"/>
                </a:cubicBezTo>
                <a:cubicBezTo>
                  <a:pt x="332316" y="31796"/>
                  <a:pt x="377215" y="9291"/>
                  <a:pt x="419256" y="2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iconfont-10057-4920042"/>
          <p:cNvSpPr>
            <a:spLocks noChangeAspect="1"/>
          </p:cNvSpPr>
          <p:nvPr/>
        </p:nvSpPr>
        <p:spPr bwMode="auto">
          <a:xfrm>
            <a:off x="6632575" y="3716655"/>
            <a:ext cx="1299210" cy="1373505"/>
          </a:xfrm>
          <a:custGeom>
            <a:avLst/>
            <a:gdLst>
              <a:gd name="T0" fmla="*/ 7471 w 12257"/>
              <a:gd name="T1" fmla="*/ 638 h 10897"/>
              <a:gd name="T2" fmla="*/ 7184 w 12257"/>
              <a:gd name="T3" fmla="*/ 742 h 10897"/>
              <a:gd name="T4" fmla="*/ 6561 w 12257"/>
              <a:gd name="T5" fmla="*/ 392 h 10897"/>
              <a:gd name="T6" fmla="*/ 5826 w 12257"/>
              <a:gd name="T7" fmla="*/ 392 h 10897"/>
              <a:gd name="T8" fmla="*/ 5075 w 12257"/>
              <a:gd name="T9" fmla="*/ 742 h 10897"/>
              <a:gd name="T10" fmla="*/ 4787 w 12257"/>
              <a:gd name="T11" fmla="*/ 638 h 10897"/>
              <a:gd name="T12" fmla="*/ 1434 w 12257"/>
              <a:gd name="T13" fmla="*/ 10770 h 10897"/>
              <a:gd name="T14" fmla="*/ 1676 w 12257"/>
              <a:gd name="T15" fmla="*/ 10888 h 10897"/>
              <a:gd name="T16" fmla="*/ 6129 w 12257"/>
              <a:gd name="T17" fmla="*/ 6724 h 10897"/>
              <a:gd name="T18" fmla="*/ 10581 w 12257"/>
              <a:gd name="T19" fmla="*/ 10888 h 10897"/>
              <a:gd name="T20" fmla="*/ 10824 w 12257"/>
              <a:gd name="T21" fmla="*/ 10770 h 10897"/>
              <a:gd name="T22" fmla="*/ 5445 w 12257"/>
              <a:gd name="T23" fmla="*/ 7553 h 10897"/>
              <a:gd name="T24" fmla="*/ 2398 w 12257"/>
              <a:gd name="T25" fmla="*/ 3540 h 10897"/>
              <a:gd name="T26" fmla="*/ 5592 w 12257"/>
              <a:gd name="T27" fmla="*/ 3690 h 10897"/>
              <a:gd name="T28" fmla="*/ 5230 w 12257"/>
              <a:gd name="T29" fmla="*/ 4621 h 10897"/>
              <a:gd name="T30" fmla="*/ 3671 w 12257"/>
              <a:gd name="T31" fmla="*/ 4286 h 10897"/>
              <a:gd name="T32" fmla="*/ 3325 w 12257"/>
              <a:gd name="T33" fmla="*/ 4517 h 10897"/>
              <a:gd name="T34" fmla="*/ 5021 w 12257"/>
              <a:gd name="T35" fmla="*/ 5085 h 10897"/>
              <a:gd name="T36" fmla="*/ 2155 w 12257"/>
              <a:gd name="T37" fmla="*/ 6142 h 10897"/>
              <a:gd name="T38" fmla="*/ 2273 w 12257"/>
              <a:gd name="T39" fmla="*/ 6537 h 10897"/>
              <a:gd name="T40" fmla="*/ 4325 w 12257"/>
              <a:gd name="T41" fmla="*/ 6301 h 10897"/>
              <a:gd name="T42" fmla="*/ 1828 w 12257"/>
              <a:gd name="T43" fmla="*/ 8366 h 10897"/>
              <a:gd name="T44" fmla="*/ 2067 w 12257"/>
              <a:gd name="T45" fmla="*/ 8538 h 10897"/>
              <a:gd name="T46" fmla="*/ 4817 w 12257"/>
              <a:gd name="T47" fmla="*/ 6344 h 10897"/>
              <a:gd name="T48" fmla="*/ 5010 w 12257"/>
              <a:gd name="T49" fmla="*/ 5998 h 10897"/>
              <a:gd name="T50" fmla="*/ 5445 w 12257"/>
              <a:gd name="T51" fmla="*/ 7553 h 10897"/>
              <a:gd name="T52" fmla="*/ 6812 w 12257"/>
              <a:gd name="T53" fmla="*/ 7553 h 10897"/>
              <a:gd name="T54" fmla="*/ 7482 w 12257"/>
              <a:gd name="T55" fmla="*/ 5568 h 10897"/>
              <a:gd name="T56" fmla="*/ 8316 w 12257"/>
              <a:gd name="T57" fmla="*/ 8194 h 10897"/>
              <a:gd name="T58" fmla="*/ 8513 w 12257"/>
              <a:gd name="T59" fmla="*/ 7919 h 10897"/>
              <a:gd name="T60" fmla="*/ 9810 w 12257"/>
              <a:gd name="T61" fmla="*/ 7513 h 10897"/>
              <a:gd name="T62" fmla="*/ 10088 w 12257"/>
              <a:gd name="T63" fmla="*/ 7430 h 10897"/>
              <a:gd name="T64" fmla="*/ 8505 w 12257"/>
              <a:gd name="T65" fmla="*/ 6016 h 10897"/>
              <a:gd name="T66" fmla="*/ 10838 w 12257"/>
              <a:gd name="T67" fmla="*/ 6003 h 10897"/>
              <a:gd name="T68" fmla="*/ 8180 w 12257"/>
              <a:gd name="T69" fmla="*/ 5699 h 10897"/>
              <a:gd name="T70" fmla="*/ 9191 w 12257"/>
              <a:gd name="T71" fmla="*/ 4849 h 10897"/>
              <a:gd name="T72" fmla="*/ 9472 w 12257"/>
              <a:gd name="T73" fmla="*/ 4780 h 10897"/>
              <a:gd name="T74" fmla="*/ 7142 w 12257"/>
              <a:gd name="T75" fmla="*/ 4275 h 10897"/>
              <a:gd name="T76" fmla="*/ 6718 w 12257"/>
              <a:gd name="T77" fmla="*/ 3470 h 10897"/>
              <a:gd name="T78" fmla="*/ 9852 w 12257"/>
              <a:gd name="T79" fmla="*/ 3528 h 10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257" h="10897">
                <a:moveTo>
                  <a:pt x="10180" y="3271"/>
                </a:moveTo>
                <a:cubicBezTo>
                  <a:pt x="9014" y="1575"/>
                  <a:pt x="7534" y="676"/>
                  <a:pt x="7471" y="638"/>
                </a:cubicBezTo>
                <a:cubicBezTo>
                  <a:pt x="7421" y="608"/>
                  <a:pt x="7360" y="602"/>
                  <a:pt x="7306" y="622"/>
                </a:cubicBezTo>
                <a:cubicBezTo>
                  <a:pt x="7251" y="642"/>
                  <a:pt x="7207" y="686"/>
                  <a:pt x="7184" y="742"/>
                </a:cubicBezTo>
                <a:cubicBezTo>
                  <a:pt x="6936" y="1358"/>
                  <a:pt x="6729" y="1940"/>
                  <a:pt x="6561" y="2490"/>
                </a:cubicBezTo>
                <a:lnTo>
                  <a:pt x="6561" y="392"/>
                </a:lnTo>
                <a:cubicBezTo>
                  <a:pt x="6561" y="176"/>
                  <a:pt x="6396" y="0"/>
                  <a:pt x="6194" y="0"/>
                </a:cubicBezTo>
                <a:cubicBezTo>
                  <a:pt x="5991" y="0"/>
                  <a:pt x="5826" y="176"/>
                  <a:pt x="5826" y="392"/>
                </a:cubicBezTo>
                <a:lnTo>
                  <a:pt x="5826" y="2935"/>
                </a:lnTo>
                <a:cubicBezTo>
                  <a:pt x="5640" y="2256"/>
                  <a:pt x="5390" y="1528"/>
                  <a:pt x="5075" y="742"/>
                </a:cubicBezTo>
                <a:cubicBezTo>
                  <a:pt x="5052" y="686"/>
                  <a:pt x="5007" y="641"/>
                  <a:pt x="4952" y="622"/>
                </a:cubicBezTo>
                <a:cubicBezTo>
                  <a:pt x="4897" y="602"/>
                  <a:pt x="4837" y="608"/>
                  <a:pt x="4787" y="638"/>
                </a:cubicBezTo>
                <a:cubicBezTo>
                  <a:pt x="4725" y="676"/>
                  <a:pt x="3245" y="1575"/>
                  <a:pt x="2079" y="3271"/>
                </a:cubicBezTo>
                <a:cubicBezTo>
                  <a:pt x="992" y="4848"/>
                  <a:pt x="0" y="7431"/>
                  <a:pt x="1434" y="10770"/>
                </a:cubicBezTo>
                <a:cubicBezTo>
                  <a:pt x="1467" y="10848"/>
                  <a:pt x="1541" y="10897"/>
                  <a:pt x="1619" y="10897"/>
                </a:cubicBezTo>
                <a:cubicBezTo>
                  <a:pt x="1637" y="10897"/>
                  <a:pt x="1657" y="10895"/>
                  <a:pt x="1676" y="10888"/>
                </a:cubicBezTo>
                <a:cubicBezTo>
                  <a:pt x="3825" y="10212"/>
                  <a:pt x="5177" y="9181"/>
                  <a:pt x="5814" y="7738"/>
                </a:cubicBezTo>
                <a:cubicBezTo>
                  <a:pt x="5954" y="7421"/>
                  <a:pt x="6059" y="7083"/>
                  <a:pt x="6129" y="6724"/>
                </a:cubicBezTo>
                <a:cubicBezTo>
                  <a:pt x="6199" y="7083"/>
                  <a:pt x="6304" y="7421"/>
                  <a:pt x="6444" y="7738"/>
                </a:cubicBezTo>
                <a:cubicBezTo>
                  <a:pt x="7079" y="9181"/>
                  <a:pt x="8432" y="10211"/>
                  <a:pt x="10581" y="10888"/>
                </a:cubicBezTo>
                <a:cubicBezTo>
                  <a:pt x="10600" y="10895"/>
                  <a:pt x="10620" y="10897"/>
                  <a:pt x="10639" y="10897"/>
                </a:cubicBezTo>
                <a:cubicBezTo>
                  <a:pt x="10716" y="10897"/>
                  <a:pt x="10790" y="10850"/>
                  <a:pt x="10824" y="10770"/>
                </a:cubicBezTo>
                <a:cubicBezTo>
                  <a:pt x="12257" y="7431"/>
                  <a:pt x="11265" y="4848"/>
                  <a:pt x="10180" y="3271"/>
                </a:cubicBezTo>
                <a:close/>
                <a:moveTo>
                  <a:pt x="5445" y="7553"/>
                </a:moveTo>
                <a:cubicBezTo>
                  <a:pt x="4879" y="8840"/>
                  <a:pt x="3664" y="9777"/>
                  <a:pt x="1732" y="10415"/>
                </a:cubicBezTo>
                <a:cubicBezTo>
                  <a:pt x="732" y="7958"/>
                  <a:pt x="956" y="5646"/>
                  <a:pt x="2398" y="3540"/>
                </a:cubicBezTo>
                <a:cubicBezTo>
                  <a:pt x="3270" y="2267"/>
                  <a:pt x="4353" y="1447"/>
                  <a:pt x="4791" y="1146"/>
                </a:cubicBezTo>
                <a:cubicBezTo>
                  <a:pt x="5155" y="2077"/>
                  <a:pt x="5421" y="2921"/>
                  <a:pt x="5592" y="3690"/>
                </a:cubicBezTo>
                <a:cubicBezTo>
                  <a:pt x="5574" y="3712"/>
                  <a:pt x="5559" y="3738"/>
                  <a:pt x="5550" y="3768"/>
                </a:cubicBezTo>
                <a:cubicBezTo>
                  <a:pt x="5546" y="3780"/>
                  <a:pt x="5441" y="4127"/>
                  <a:pt x="5230" y="4621"/>
                </a:cubicBezTo>
                <a:cubicBezTo>
                  <a:pt x="5212" y="4620"/>
                  <a:pt x="5194" y="4620"/>
                  <a:pt x="5176" y="4623"/>
                </a:cubicBezTo>
                <a:cubicBezTo>
                  <a:pt x="4850" y="4688"/>
                  <a:pt x="3945" y="4753"/>
                  <a:pt x="3671" y="4286"/>
                </a:cubicBezTo>
                <a:cubicBezTo>
                  <a:pt x="3611" y="4183"/>
                  <a:pt x="3485" y="4152"/>
                  <a:pt x="3390" y="4217"/>
                </a:cubicBezTo>
                <a:cubicBezTo>
                  <a:pt x="3293" y="4281"/>
                  <a:pt x="3265" y="4416"/>
                  <a:pt x="3325" y="4517"/>
                </a:cubicBezTo>
                <a:cubicBezTo>
                  <a:pt x="3608" y="5002"/>
                  <a:pt x="4216" y="5103"/>
                  <a:pt x="4675" y="5103"/>
                </a:cubicBezTo>
                <a:cubicBezTo>
                  <a:pt x="4806" y="5103"/>
                  <a:pt x="4925" y="5095"/>
                  <a:pt x="5021" y="5085"/>
                </a:cubicBezTo>
                <a:cubicBezTo>
                  <a:pt x="4891" y="5355"/>
                  <a:pt x="4737" y="5646"/>
                  <a:pt x="4560" y="5937"/>
                </a:cubicBezTo>
                <a:cubicBezTo>
                  <a:pt x="3310" y="5282"/>
                  <a:pt x="2203" y="6104"/>
                  <a:pt x="2155" y="6142"/>
                </a:cubicBezTo>
                <a:cubicBezTo>
                  <a:pt x="2063" y="6212"/>
                  <a:pt x="2042" y="6348"/>
                  <a:pt x="2107" y="6446"/>
                </a:cubicBezTo>
                <a:cubicBezTo>
                  <a:pt x="2147" y="6506"/>
                  <a:pt x="2210" y="6537"/>
                  <a:pt x="2273" y="6537"/>
                </a:cubicBezTo>
                <a:cubicBezTo>
                  <a:pt x="2315" y="6537"/>
                  <a:pt x="2356" y="6523"/>
                  <a:pt x="2392" y="6497"/>
                </a:cubicBezTo>
                <a:cubicBezTo>
                  <a:pt x="2402" y="6489"/>
                  <a:pt x="3310" y="5813"/>
                  <a:pt x="4325" y="6301"/>
                </a:cubicBezTo>
                <a:cubicBezTo>
                  <a:pt x="3751" y="7137"/>
                  <a:pt x="2975" y="7907"/>
                  <a:pt x="1990" y="8111"/>
                </a:cubicBezTo>
                <a:cubicBezTo>
                  <a:pt x="1878" y="8133"/>
                  <a:pt x="1806" y="8248"/>
                  <a:pt x="1828" y="8366"/>
                </a:cubicBezTo>
                <a:cubicBezTo>
                  <a:pt x="1847" y="8469"/>
                  <a:pt x="1932" y="8542"/>
                  <a:pt x="2028" y="8542"/>
                </a:cubicBezTo>
                <a:cubicBezTo>
                  <a:pt x="2041" y="8542"/>
                  <a:pt x="2055" y="8541"/>
                  <a:pt x="2067" y="8538"/>
                </a:cubicBezTo>
                <a:cubicBezTo>
                  <a:pt x="3050" y="8336"/>
                  <a:pt x="3970" y="7603"/>
                  <a:pt x="4751" y="6416"/>
                </a:cubicBezTo>
                <a:cubicBezTo>
                  <a:pt x="4777" y="6398"/>
                  <a:pt x="4800" y="6374"/>
                  <a:pt x="4817" y="6344"/>
                </a:cubicBezTo>
                <a:cubicBezTo>
                  <a:pt x="4830" y="6323"/>
                  <a:pt x="4836" y="6301"/>
                  <a:pt x="4841" y="6277"/>
                </a:cubicBezTo>
                <a:cubicBezTo>
                  <a:pt x="4898" y="6187"/>
                  <a:pt x="4955" y="6093"/>
                  <a:pt x="5010" y="5998"/>
                </a:cubicBezTo>
                <a:cubicBezTo>
                  <a:pt x="5345" y="5419"/>
                  <a:pt x="5586" y="4864"/>
                  <a:pt x="5738" y="4471"/>
                </a:cubicBezTo>
                <a:cubicBezTo>
                  <a:pt x="5917" y="5696"/>
                  <a:pt x="5818" y="6706"/>
                  <a:pt x="5445" y="7553"/>
                </a:cubicBezTo>
                <a:close/>
                <a:moveTo>
                  <a:pt x="10525" y="10415"/>
                </a:moveTo>
                <a:cubicBezTo>
                  <a:pt x="8595" y="9776"/>
                  <a:pt x="7378" y="8838"/>
                  <a:pt x="6812" y="7553"/>
                </a:cubicBezTo>
                <a:cubicBezTo>
                  <a:pt x="6410" y="6641"/>
                  <a:pt x="6326" y="5537"/>
                  <a:pt x="6566" y="4181"/>
                </a:cubicBezTo>
                <a:cubicBezTo>
                  <a:pt x="6755" y="4566"/>
                  <a:pt x="7045" y="5048"/>
                  <a:pt x="7482" y="5568"/>
                </a:cubicBezTo>
                <a:lnTo>
                  <a:pt x="8120" y="8034"/>
                </a:lnTo>
                <a:cubicBezTo>
                  <a:pt x="8145" y="8131"/>
                  <a:pt x="8227" y="8194"/>
                  <a:pt x="8316" y="8194"/>
                </a:cubicBezTo>
                <a:cubicBezTo>
                  <a:pt x="8334" y="8194"/>
                  <a:pt x="8352" y="8192"/>
                  <a:pt x="8371" y="8187"/>
                </a:cubicBezTo>
                <a:cubicBezTo>
                  <a:pt x="8480" y="8154"/>
                  <a:pt x="8543" y="8034"/>
                  <a:pt x="8513" y="7919"/>
                </a:cubicBezTo>
                <a:lnTo>
                  <a:pt x="8067" y="6192"/>
                </a:lnTo>
                <a:cubicBezTo>
                  <a:pt x="8527" y="6636"/>
                  <a:pt x="9098" y="7087"/>
                  <a:pt x="9810" y="7513"/>
                </a:cubicBezTo>
                <a:cubicBezTo>
                  <a:pt x="9841" y="7532"/>
                  <a:pt x="9876" y="7541"/>
                  <a:pt x="9910" y="7541"/>
                </a:cubicBezTo>
                <a:cubicBezTo>
                  <a:pt x="9981" y="7541"/>
                  <a:pt x="10051" y="7501"/>
                  <a:pt x="10088" y="7430"/>
                </a:cubicBezTo>
                <a:cubicBezTo>
                  <a:pt x="10143" y="7324"/>
                  <a:pt x="10108" y="7192"/>
                  <a:pt x="10011" y="7133"/>
                </a:cubicBezTo>
                <a:cubicBezTo>
                  <a:pt x="9411" y="6773"/>
                  <a:pt x="8915" y="6393"/>
                  <a:pt x="8505" y="6016"/>
                </a:cubicBezTo>
                <a:cubicBezTo>
                  <a:pt x="8828" y="5873"/>
                  <a:pt x="9508" y="5716"/>
                  <a:pt x="10576" y="6133"/>
                </a:cubicBezTo>
                <a:cubicBezTo>
                  <a:pt x="10682" y="6174"/>
                  <a:pt x="10800" y="6117"/>
                  <a:pt x="10838" y="6003"/>
                </a:cubicBezTo>
                <a:cubicBezTo>
                  <a:pt x="10877" y="5891"/>
                  <a:pt x="10822" y="5764"/>
                  <a:pt x="10717" y="5723"/>
                </a:cubicBezTo>
                <a:cubicBezTo>
                  <a:pt x="9347" y="5188"/>
                  <a:pt x="8505" y="5513"/>
                  <a:pt x="8180" y="5699"/>
                </a:cubicBezTo>
                <a:cubicBezTo>
                  <a:pt x="7833" y="5345"/>
                  <a:pt x="7561" y="4998"/>
                  <a:pt x="7348" y="4683"/>
                </a:cubicBezTo>
                <a:cubicBezTo>
                  <a:pt x="7816" y="4618"/>
                  <a:pt x="8757" y="4560"/>
                  <a:pt x="9191" y="4849"/>
                </a:cubicBezTo>
                <a:cubicBezTo>
                  <a:pt x="9225" y="4872"/>
                  <a:pt x="9262" y="4882"/>
                  <a:pt x="9298" y="4882"/>
                </a:cubicBezTo>
                <a:cubicBezTo>
                  <a:pt x="9366" y="4882"/>
                  <a:pt x="9433" y="4846"/>
                  <a:pt x="9472" y="4780"/>
                </a:cubicBezTo>
                <a:cubicBezTo>
                  <a:pt x="9532" y="4677"/>
                  <a:pt x="9503" y="4543"/>
                  <a:pt x="9407" y="4480"/>
                </a:cubicBezTo>
                <a:cubicBezTo>
                  <a:pt x="8696" y="4006"/>
                  <a:pt x="7205" y="4263"/>
                  <a:pt x="7142" y="4275"/>
                </a:cubicBezTo>
                <a:cubicBezTo>
                  <a:pt x="7128" y="4277"/>
                  <a:pt x="7115" y="4281"/>
                  <a:pt x="7102" y="4286"/>
                </a:cubicBezTo>
                <a:cubicBezTo>
                  <a:pt x="6906" y="3942"/>
                  <a:pt x="6786" y="3658"/>
                  <a:pt x="6718" y="3470"/>
                </a:cubicBezTo>
                <a:cubicBezTo>
                  <a:pt x="6890" y="2761"/>
                  <a:pt x="7140" y="1988"/>
                  <a:pt x="7468" y="1146"/>
                </a:cubicBezTo>
                <a:cubicBezTo>
                  <a:pt x="7903" y="1444"/>
                  <a:pt x="8981" y="2259"/>
                  <a:pt x="9852" y="3528"/>
                </a:cubicBezTo>
                <a:cubicBezTo>
                  <a:pt x="11301" y="5637"/>
                  <a:pt x="11527" y="7953"/>
                  <a:pt x="10525" y="104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6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6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166516" y="264254"/>
            <a:ext cx="9318597" cy="1143889"/>
          </a:xfrm>
        </p:spPr>
        <p:txBody>
          <a:bodyPr vert="horz" wrap="square" lIns="91445" tIns="45722" rIns="91445" bIns="45722" anchor="t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0" cap="none" spc="0" normalizeH="0" baseline="0" noProof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脑死亡</a:t>
            </a:r>
            <a:endParaRPr kumimoji="0" lang="zh-CN" altLang="en-US" sz="4800" b="1" i="0" u="none" strike="noStrike" kern="0" cap="none" spc="0" normalizeH="0" baseline="0" noProof="1" dirty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sz="half" idx="1"/>
          </p:nvPr>
        </p:nvSpPr>
        <p:spPr>
          <a:xfrm>
            <a:off x="2630746" y="1142983"/>
            <a:ext cx="6250464" cy="4571746"/>
          </a:xfrm>
        </p:spPr>
        <p:txBody>
          <a:bodyPr vert="horz" wrap="square" lIns="91445" tIns="45722" rIns="91445" bIns="45722" anchor="t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None/>
            </a:pPr>
            <a:endParaRPr kumimoji="0" lang="zh-CN" altLang="en-US" sz="2800" b="0" i="0" u="none" strike="noStrike" kern="0" cap="none" spc="0" normalizeH="0" baseline="0" noProof="1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None/>
            </a:pPr>
            <a:endParaRPr kumimoji="0" lang="zh-CN" altLang="en-US" sz="3605" b="1" i="0" u="none" strike="noStrike" kern="0" cap="none" spc="0" normalizeH="0" baseline="0" noProof="1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3605" b="1" i="0" u="none" strike="noStrike" kern="0" cap="none" spc="0" normalizeH="0" baseline="0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即全脑死亡，包括大脑、中脑、小脑、脑干的不可逆死亡</a:t>
            </a:r>
            <a:endParaRPr kumimoji="0" lang="zh-CN" altLang="en-US" sz="3605" b="0" i="0" u="none" strike="noStrike" kern="0" cap="none" spc="0" normalizeH="0" baseline="0" noProof="1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5539" name="Picture 4" descr="si5555122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04965" y="3496310"/>
            <a:ext cx="4580255" cy="3083560"/>
          </a:xfrm>
        </p:spPr>
      </p:pic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$1ïḑ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ṧ1ide"/>
          <p:cNvSpPr>
            <a:spLocks noGrp="1"/>
          </p:cNvSpPr>
          <p:nvPr>
            <p:ph type="title"/>
          </p:nvPr>
        </p:nvSpPr>
        <p:spPr>
          <a:xfrm>
            <a:off x="751839" y="262891"/>
            <a:ext cx="10850563" cy="1028699"/>
          </a:xfrm>
        </p:spPr>
        <p:txBody>
          <a:bodyPr>
            <a:normAutofit fontScale="90000"/>
          </a:bodyPr>
          <a:lstStyle/>
          <a:p>
            <a:r>
              <a:rPr kumimoji="1" lang="zh-CN" altLang="en-US" sz="4445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+mj-ea"/>
                <a:sym typeface="+mn-ea"/>
              </a:rPr>
              <a:t>脑死亡标准</a:t>
            </a:r>
            <a:r>
              <a:rPr kumimoji="1" lang="zh-CN" altLang="en-GB" sz="4445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+mj-ea"/>
                <a:sym typeface="+mn-ea"/>
              </a:rPr>
              <a:t>(哈佛大学1968年）</a:t>
            </a:r>
            <a:r>
              <a:rPr kumimoji="1" lang="zh-CN" altLang="en-US" sz="4445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+mj-ea"/>
                <a:sym typeface="+mn-ea"/>
              </a:rPr>
              <a:t>：</a:t>
            </a:r>
            <a:r>
              <a:rPr kumimoji="1" lang="en-GB" altLang="zh-CN" sz="66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cs typeface="+mj-ea"/>
                <a:sym typeface="+mn-ea"/>
              </a:rPr>
              <a:t>★</a:t>
            </a:r>
            <a:endParaRPr kumimoji="1" lang="en-GB" altLang="zh-CN" sz="660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ea"/>
              <a:cs typeface="+mj-ea"/>
              <a:sym typeface="+mn-ea"/>
            </a:endParaRPr>
          </a:p>
        </p:txBody>
      </p:sp>
      <p:sp>
        <p:nvSpPr>
          <p:cNvPr id="4" name="îṧḻîḍé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373762" name="AutoShape 2"/>
          <p:cNvSpPr>
            <a:spLocks noChangeArrowheads="1"/>
          </p:cNvSpPr>
          <p:nvPr/>
        </p:nvSpPr>
        <p:spPr bwMode="auto">
          <a:xfrm>
            <a:off x="1372235" y="1433830"/>
            <a:ext cx="9001125" cy="514032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1949450" y="1899285"/>
            <a:ext cx="899096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R="0" defTabSz="9144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defRPr/>
            </a:pPr>
            <a:endParaRPr kumimoji="1" lang="en-GB" altLang="zh-CN" sz="3200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+mj-ea"/>
            </a:endParaRPr>
          </a:p>
          <a:p>
            <a:pPr marL="514350" marR="0" indent="-51435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1" lang="zh-CN" altLang="en-GB" sz="3200" kern="1200" cap="none" spc="0" normalizeH="0" baseline="0" noProof="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kumimoji="1" lang="zh-CN" altLang="en-US" sz="3200" kern="1200" cap="none" spc="0" normalizeH="0" baseline="0" noProof="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不可逆的深度昏迷，各种内外刺激均无反应</a:t>
            </a:r>
            <a:endParaRPr kumimoji="1" lang="zh-CN" altLang="en-US" sz="3200" kern="1200" cap="none" spc="0" normalizeH="0" baseline="0" noProof="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marL="514350" marR="0" indent="-51435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1" lang="zh-CN" altLang="en-US" sz="3200" kern="1200" cap="none" spc="0" normalizeH="0" baseline="0" noProof="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自发呼吸停止 </a:t>
            </a:r>
            <a:endParaRPr kumimoji="1" lang="zh-CN" altLang="en-US" sz="3200" kern="1200" cap="none" spc="0" normalizeH="0" baseline="0" noProof="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marL="514350" marR="0" indent="-51435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1" lang="zh-CN" altLang="en-US" sz="3200" kern="1200" cap="none" spc="0" normalizeH="0" baseline="0" noProof="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脑干反射消失 </a:t>
            </a:r>
            <a:endParaRPr kumimoji="1" lang="zh-CN" altLang="en-US" sz="3200" kern="1200" cap="none" spc="0" normalizeH="0" baseline="0" noProof="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marL="514350" marR="0" indent="-51435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1" lang="zh-CN" altLang="en-US" sz="3200" kern="1200" cap="none" spc="0" normalizeH="0" baseline="0" noProof="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脑电波消失（平坦）</a:t>
            </a:r>
            <a:endParaRPr kumimoji="1" lang="zh-CN" altLang="en-US" sz="3200" kern="1200" cap="none" spc="0" normalizeH="0" baseline="0" noProof="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marL="514350" marR="0" indent="-51435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1" lang="en-US" altLang="zh-CN" sz="3200" kern="1200" cap="none" spc="0" normalizeH="0" baseline="0" noProof="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24</a:t>
            </a:r>
            <a:r>
              <a:rPr kumimoji="1" lang="zh-CN" altLang="en-US" sz="3200" kern="1200" cap="none" spc="0" normalizeH="0" baseline="0" noProof="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小时无改变</a:t>
            </a:r>
            <a:endParaRPr kumimoji="1" lang="zh-CN" altLang="en-US" sz="3200" kern="1200" cap="none" spc="0" normalizeH="0" baseline="0" noProof="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1988" name="Picture 5" descr="BD0820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9095" y="3764915"/>
            <a:ext cx="1872615" cy="210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670559" y="233681"/>
            <a:ext cx="10850563" cy="1028699"/>
          </a:xfrm>
        </p:spPr>
        <p:txBody>
          <a:bodyPr vert="horz" wrap="square" lIns="91445" tIns="45722" rIns="91445" bIns="45722" anchor="ctr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0" cap="none" spc="0" normalizeH="0" baseline="0" noProof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三、死亡过程的分期 </a:t>
            </a:r>
            <a:endParaRPr kumimoji="0" lang="zh-CN" altLang="en-US" sz="4400" b="1" i="0" u="none" strike="noStrike" kern="0" cap="none" spc="0" normalizeH="0" baseline="0" noProof="1" dirty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6083" name="Text Box 3"/>
          <p:cNvSpPr txBox="1"/>
          <p:nvPr/>
        </p:nvSpPr>
        <p:spPr>
          <a:xfrm>
            <a:off x="7848947" y="2057477"/>
            <a:ext cx="3094779" cy="427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lang="zh-CN" altLang="en-US" sz="3200" b="1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、尸冷</a:t>
            </a:r>
            <a:endParaRPr lang="zh-CN" altLang="en-US" sz="3200" b="1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  <a:p>
            <a:endParaRPr lang="en-US" altLang="zh-CN" sz="3200" b="1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  <a:p>
            <a:r>
              <a:rPr lang="en-US" altLang="zh-CN" sz="3200" b="1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lang="zh-CN" altLang="en-US" sz="3200" b="1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、尸斑</a:t>
            </a:r>
            <a:endParaRPr lang="zh-CN" altLang="en-US" sz="3200" b="1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  <a:p>
            <a:endParaRPr lang="en-US" altLang="zh-CN" sz="3200" b="1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  <a:p>
            <a:r>
              <a:rPr lang="en-US" altLang="zh-CN" sz="3200" b="1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lang="zh-CN" altLang="en-US" sz="3200" b="1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、尸僵</a:t>
            </a:r>
            <a:endParaRPr lang="zh-CN" altLang="en-US" sz="3200" b="1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  <a:p>
            <a:endParaRPr lang="en-US" altLang="zh-CN" sz="3200" b="1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  <a:p>
            <a:r>
              <a:rPr lang="en-US" altLang="zh-CN" sz="3200" b="1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r>
              <a:rPr lang="zh-CN" altLang="en-US" sz="3200" b="1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、尸体腐败</a:t>
            </a:r>
            <a:endParaRPr lang="en-US" altLang="zh-CN" sz="3200" b="1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69635" name="AutoShape 4"/>
          <p:cNvSpPr/>
          <p:nvPr/>
        </p:nvSpPr>
        <p:spPr>
          <a:xfrm>
            <a:off x="3886260" y="2362006"/>
            <a:ext cx="144651" cy="1296152"/>
          </a:xfrm>
          <a:prstGeom prst="leftBrace">
            <a:avLst>
              <a:gd name="adj1" fmla="val 74588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9636" name="AutoShape 5"/>
          <p:cNvSpPr/>
          <p:nvPr/>
        </p:nvSpPr>
        <p:spPr>
          <a:xfrm>
            <a:off x="7544418" y="2285874"/>
            <a:ext cx="228397" cy="2972967"/>
          </a:xfrm>
          <a:prstGeom prst="leftBrace">
            <a:avLst>
              <a:gd name="adj1" fmla="val 108351"/>
              <a:gd name="adj2" fmla="val 46796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9637" name="Picture 6" descr="DSCN5857"/>
          <p:cNvPicPr>
            <a:picLocks noChangeAspect="1"/>
          </p:cNvPicPr>
          <p:nvPr/>
        </p:nvPicPr>
        <p:blipFill>
          <a:blip r:embed="rId1">
            <a:lum bright="12000" contrast="12000"/>
          </a:blip>
          <a:stretch>
            <a:fillRect/>
          </a:stretch>
        </p:blipFill>
        <p:spPr>
          <a:xfrm>
            <a:off x="733044" y="3669588"/>
            <a:ext cx="3886555" cy="31880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7" name="Rectangle 7"/>
          <p:cNvSpPr/>
          <p:nvPr/>
        </p:nvSpPr>
        <p:spPr>
          <a:xfrm>
            <a:off x="2590106" y="2139318"/>
            <a:ext cx="5791767" cy="1978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605" b="1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</a:t>
            </a:r>
            <a:r>
              <a:rPr lang="zh-CN" altLang="en-US" sz="3605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濒死期</a:t>
            </a:r>
            <a:endParaRPr lang="zh-CN" altLang="en-US" sz="3605" b="1" strike="noStrike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605" b="1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lang="zh-CN" altLang="en-US" sz="3605" b="1" strike="noStrike" noProof="1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分期</a:t>
            </a:r>
            <a:r>
              <a:rPr lang="zh-CN" altLang="en-US" sz="3605" b="1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lang="zh-CN" altLang="en-US" sz="3605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临床死亡期</a:t>
            </a:r>
            <a:endParaRPr lang="zh-CN" altLang="en-US" sz="3605" b="1" strike="noStrike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605" b="1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</a:t>
            </a:r>
            <a:r>
              <a:rPr lang="zh-CN" altLang="en-US" sz="3605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生物学死亡期</a:t>
            </a:r>
            <a:r>
              <a:rPr lang="zh-CN" altLang="en-US" sz="3200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lang="zh-CN" altLang="en-US" sz="3200" b="1" strike="noStrike" noProof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4033" name="Text Box 2"/>
          <p:cNvSpPr txBox="1"/>
          <p:nvPr/>
        </p:nvSpPr>
        <p:spPr>
          <a:xfrm>
            <a:off x="2973070" y="527050"/>
            <a:ext cx="67818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   </a:t>
            </a:r>
            <a:endParaRPr lang="en-US" altLang="zh-CN" sz="4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4035" name="Text Box 4"/>
          <p:cNvSpPr txBox="1"/>
          <p:nvPr/>
        </p:nvSpPr>
        <p:spPr>
          <a:xfrm>
            <a:off x="3071813" y="2492375"/>
            <a:ext cx="64087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36" name="Text Box 5"/>
          <p:cNvSpPr txBox="1"/>
          <p:nvPr/>
        </p:nvSpPr>
        <p:spPr>
          <a:xfrm>
            <a:off x="2270125" y="404495"/>
            <a:ext cx="9359265" cy="5419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一</a:t>
            </a:r>
            <a:r>
              <a:rPr lang="en-US" altLang="zh-CN" sz="40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)</a:t>
            </a:r>
            <a:r>
              <a:rPr lang="zh-CN" altLang="en-US" sz="40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濒死期 （</a:t>
            </a:r>
            <a:r>
              <a:rPr lang="en-US" altLang="zh-CN" sz="40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agonal stage</a:t>
            </a:r>
            <a:r>
              <a:rPr lang="zh-CN" altLang="en-US" sz="40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）</a:t>
            </a:r>
            <a:endParaRPr lang="zh-CN" altLang="en-US" sz="4000" b="1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FFFF"/>
              </a:solidFill>
              <a:latin typeface="+mj-ea"/>
              <a:ea typeface="+mj-ea"/>
              <a:cs typeface="+mj-ea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  <a:cs typeface="+mj-ea"/>
              </a:rPr>
              <a:t>      机体各系统的功能发生严重障碍。</a:t>
            </a:r>
            <a:endParaRPr lang="zh-CN" altLang="en-US" sz="3200" b="1" dirty="0">
              <a:latin typeface="+mj-ea"/>
              <a:ea typeface="+mj-ea"/>
              <a:cs typeface="+mj-ea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表现：</a:t>
            </a:r>
            <a:endParaRPr lang="zh-CN" altLang="en-US" sz="32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3200" dirty="0">
                <a:latin typeface="+mj-ea"/>
                <a:ea typeface="+mj-ea"/>
                <a:cs typeface="+mj-ea"/>
              </a:rPr>
              <a:t>意识模糊或丧失，各种反射减弱或迟钝，肌张力减退或消失，心跳减弱，血压下降，呼吸微弱或出现潮式呼吸及间断呼吸。</a:t>
            </a:r>
            <a:endParaRPr lang="zh-CN" altLang="en-US" sz="3200" dirty="0">
              <a:solidFill>
                <a:srgbClr val="0000FF"/>
              </a:solidFill>
              <a:latin typeface="+mj-ea"/>
              <a:ea typeface="+mj-ea"/>
              <a:cs typeface="+mj-ea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endParaRPr lang="en-US" altLang="zh-CN" sz="3200" dirty="0">
              <a:solidFill>
                <a:srgbClr val="3F38C8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8483"/>
          <a:stretch>
            <a:fillRect/>
          </a:stretch>
        </p:blipFill>
        <p:spPr>
          <a:xfrm>
            <a:off x="8001000" y="4578350"/>
            <a:ext cx="4191000" cy="227965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6081" name="Text Box 2"/>
          <p:cNvSpPr txBox="1"/>
          <p:nvPr/>
        </p:nvSpPr>
        <p:spPr>
          <a:xfrm>
            <a:off x="1905000" y="0"/>
            <a:ext cx="67818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   </a:t>
            </a:r>
            <a:endParaRPr lang="en-US" altLang="zh-CN" sz="4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6082" name="Text Box 4"/>
          <p:cNvSpPr txBox="1"/>
          <p:nvPr/>
        </p:nvSpPr>
        <p:spPr>
          <a:xfrm>
            <a:off x="3071813" y="2492375"/>
            <a:ext cx="64087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3" name="Text Box 5"/>
          <p:cNvSpPr txBox="1"/>
          <p:nvPr/>
        </p:nvSpPr>
        <p:spPr>
          <a:xfrm>
            <a:off x="1544955" y="139065"/>
            <a:ext cx="9608185" cy="5630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临床死亡期（</a:t>
            </a: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clinical death stage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3200" b="1" dirty="0">
                <a:latin typeface="+mj-ea"/>
                <a:ea typeface="+mj-ea"/>
                <a:cs typeface="+mj-ea"/>
              </a:rPr>
              <a:t>    中枢神经系统的抑制过程已由大脑皮层扩散到皮层下部位，延髓处于极度抑制状态。</a:t>
            </a:r>
            <a:endParaRPr lang="zh-CN" altLang="en-US" sz="3200" b="1" dirty="0">
              <a:latin typeface="+mj-ea"/>
              <a:ea typeface="+mj-ea"/>
              <a:cs typeface="+mj-ea"/>
            </a:endParaRPr>
          </a:p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表现：</a:t>
            </a:r>
            <a:endParaRPr lang="zh-CN" altLang="en-US" sz="32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心跳、呼吸完全停止，瞳孔散大，各种反射消失，但各种组织细胞仍有微弱而短暂的代谢活动。</a:t>
            </a:r>
            <a:endParaRPr lang="zh-CN" altLang="en-US" sz="3200" dirty="0">
              <a:solidFill>
                <a:srgbClr val="0000FF"/>
              </a:solidFill>
              <a:latin typeface="+mj-ea"/>
              <a:ea typeface="+mj-ea"/>
            </a:endParaRPr>
          </a:p>
          <a:p>
            <a:pPr eaLnBrk="0" hangingPunct="0">
              <a:spcBef>
                <a:spcPct val="50000"/>
              </a:spcBef>
            </a:pPr>
            <a:endParaRPr lang="en-US" altLang="zh-CN" sz="3200" dirty="0">
              <a:solidFill>
                <a:srgbClr val="3F38C8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8240" y="4937760"/>
            <a:ext cx="3413760" cy="1920240"/>
          </a:xfrm>
          <a:prstGeom prst="rect">
            <a:avLst/>
          </a:prstGeom>
        </p:spPr>
      </p:pic>
      <p:pic>
        <p:nvPicPr>
          <p:cNvPr id="3" name="图片 2" descr="199823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8129" name="Text Box 2"/>
          <p:cNvSpPr txBox="1"/>
          <p:nvPr/>
        </p:nvSpPr>
        <p:spPr>
          <a:xfrm>
            <a:off x="1905000" y="0"/>
            <a:ext cx="67818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   </a:t>
            </a:r>
            <a:endParaRPr lang="en-US" altLang="zh-CN" sz="4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130" name="Text Box 4"/>
          <p:cNvSpPr txBox="1"/>
          <p:nvPr/>
        </p:nvSpPr>
        <p:spPr>
          <a:xfrm>
            <a:off x="3071813" y="2492375"/>
            <a:ext cx="64087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31" name="Text Box 5"/>
          <p:cNvSpPr txBox="1"/>
          <p:nvPr/>
        </p:nvSpPr>
        <p:spPr>
          <a:xfrm>
            <a:off x="809625" y="777240"/>
            <a:ext cx="10236200" cy="609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40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（三）生物学死亡期</a:t>
            </a:r>
            <a:endParaRPr lang="zh-CN" altLang="en-US" sz="4000" b="1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biological death stage</a:t>
            </a: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）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3200" dirty="0">
                <a:latin typeface="+mj-ea"/>
                <a:ea typeface="+mj-ea"/>
                <a:cs typeface="+mj-ea"/>
              </a:rPr>
              <a:t>     </a:t>
            </a:r>
            <a:r>
              <a:rPr lang="zh-CN" altLang="en-US" sz="3200" b="1" dirty="0">
                <a:latin typeface="+mj-ea"/>
                <a:ea typeface="+mj-ea"/>
                <a:cs typeface="+mj-ea"/>
              </a:rPr>
              <a:t>    整个中枢神经系统及各器官的新陈代谢相继停止，并出现不可逆的变化。</a:t>
            </a:r>
            <a:endParaRPr lang="zh-CN" altLang="en-US" sz="3200" b="1" dirty="0">
              <a:latin typeface="+mj-ea"/>
              <a:ea typeface="+mj-ea"/>
              <a:cs typeface="+mj-ea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sz="2800" b="1" dirty="0">
              <a:latin typeface="+mj-ea"/>
              <a:ea typeface="+mj-ea"/>
              <a:cs typeface="+mj-ea"/>
            </a:endParaRPr>
          </a:p>
          <a:p>
            <a:pPr eaLnBrk="0" hangingPunct="0">
              <a:spcBef>
                <a:spcPct val="20000"/>
              </a:spcBef>
              <a:buClrTx/>
              <a:buChar char="•"/>
            </a:pPr>
            <a:r>
              <a:rPr lang="zh-CN" altLang="en-US" sz="3200" dirty="0">
                <a:latin typeface="+mj-ea"/>
                <a:ea typeface="+mj-ea"/>
                <a:cs typeface="+mj-ea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尸冷</a:t>
            </a:r>
            <a:endParaRPr lang="zh-CN" altLang="en-US" sz="3200" dirty="0">
              <a:latin typeface="+mj-ea"/>
              <a:ea typeface="+mj-ea"/>
              <a:cs typeface="+mj-ea"/>
            </a:endParaRPr>
          </a:p>
          <a:p>
            <a:pPr eaLnBrk="0" hangingPunct="0">
              <a:spcBef>
                <a:spcPct val="20000"/>
              </a:spcBef>
              <a:buClrTx/>
              <a:buChar char="•"/>
            </a:pP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尸斑</a:t>
            </a:r>
            <a:r>
              <a:rPr lang="zh-CN" altLang="en-US" sz="3200" dirty="0">
                <a:solidFill>
                  <a:srgbClr val="FFFF00"/>
                </a:solidFill>
                <a:latin typeface="+mj-ea"/>
                <a:ea typeface="+mj-ea"/>
                <a:cs typeface="+mj-ea"/>
              </a:rPr>
              <a:t>  </a:t>
            </a:r>
            <a:r>
              <a:rPr lang="zh-CN" altLang="en-US" sz="3200" dirty="0">
                <a:latin typeface="+mj-ea"/>
                <a:ea typeface="+mj-ea"/>
                <a:cs typeface="+mj-ea"/>
              </a:rPr>
              <a:t>死亡后</a:t>
            </a:r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2-4</a:t>
            </a:r>
            <a:r>
              <a:rPr lang="zh-CN" altLang="en-US" sz="3200" dirty="0">
                <a:latin typeface="+mj-ea"/>
                <a:ea typeface="+mj-ea"/>
                <a:cs typeface="+mj-ea"/>
              </a:rPr>
              <a:t>小时出现</a:t>
            </a:r>
            <a:endParaRPr lang="zh-CN" altLang="en-US" sz="3200" dirty="0">
              <a:latin typeface="+mj-ea"/>
              <a:ea typeface="+mj-ea"/>
              <a:cs typeface="+mj-ea"/>
            </a:endParaRPr>
          </a:p>
          <a:p>
            <a:pPr eaLnBrk="0" hangingPunct="0">
              <a:spcBef>
                <a:spcPct val="20000"/>
              </a:spcBef>
              <a:buClrTx/>
              <a:buChar char="•"/>
            </a:pP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尸僵</a:t>
            </a:r>
            <a:r>
              <a:rPr lang="zh-CN" altLang="en-US" sz="3200" dirty="0">
                <a:latin typeface="+mj-ea"/>
                <a:ea typeface="+mj-ea"/>
                <a:cs typeface="+mj-ea"/>
              </a:rPr>
              <a:t>  一般在死后</a:t>
            </a:r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1-3</a:t>
            </a:r>
            <a:r>
              <a:rPr lang="zh-CN" altLang="en-US" sz="3200" dirty="0">
                <a:latin typeface="+mj-ea"/>
                <a:ea typeface="+mj-ea"/>
                <a:cs typeface="+mj-ea"/>
              </a:rPr>
              <a:t>小时开始出现</a:t>
            </a:r>
            <a:endParaRPr lang="zh-CN" altLang="en-US" sz="3200" dirty="0">
              <a:latin typeface="+mj-ea"/>
              <a:ea typeface="+mj-ea"/>
              <a:cs typeface="+mj-ea"/>
            </a:endParaRPr>
          </a:p>
          <a:p>
            <a:pPr eaLnBrk="0" hangingPunct="0">
              <a:spcBef>
                <a:spcPct val="20000"/>
              </a:spcBef>
              <a:buClrTx/>
              <a:buChar char="•"/>
            </a:pP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尸体腐败</a:t>
            </a:r>
            <a:r>
              <a:rPr lang="zh-CN" altLang="en-US" sz="3200" dirty="0">
                <a:solidFill>
                  <a:srgbClr val="FFFF00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3200" dirty="0">
                <a:latin typeface="+mj-ea"/>
                <a:ea typeface="+mj-ea"/>
                <a:cs typeface="+mj-ea"/>
              </a:rPr>
              <a:t>一般死后</a:t>
            </a:r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24</a:t>
            </a:r>
            <a:r>
              <a:rPr lang="zh-CN" altLang="en-US" sz="3200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小时</a:t>
            </a:r>
            <a:r>
              <a:rPr lang="zh-CN" altLang="en-US" sz="3200" dirty="0">
                <a:latin typeface="+mj-ea"/>
                <a:ea typeface="+mj-ea"/>
                <a:cs typeface="+mj-ea"/>
              </a:rPr>
              <a:t>出现</a:t>
            </a:r>
            <a:endParaRPr lang="zh-CN" altLang="en-US" sz="3200" dirty="0">
              <a:latin typeface="+mj-ea"/>
              <a:ea typeface="+mj-ea"/>
              <a:cs typeface="+mj-ea"/>
            </a:endParaRPr>
          </a:p>
          <a:p>
            <a:pPr eaLnBrk="0" hangingPunct="0">
              <a:spcBef>
                <a:spcPct val="20000"/>
              </a:spcBef>
            </a:pPr>
            <a:endParaRPr lang="en-US" altLang="zh-CN" sz="3200" dirty="0">
              <a:latin typeface="+mj-ea"/>
              <a:ea typeface="+mj-ea"/>
              <a:cs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480550" y="3176270"/>
            <a:ext cx="2711450" cy="355409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2102426" y="179866"/>
            <a:ext cx="7392449" cy="991624"/>
          </a:xfrm>
        </p:spPr>
        <p:txBody>
          <a:bodyPr vert="horz" wrap="square" lIns="91445" tIns="45722" rIns="91445" bIns="45722" anchor="ctr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kern="0" cap="none" spc="0" normalizeH="0" baseline="0" noProof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尸  冷 </a:t>
            </a:r>
            <a:endParaRPr kumimoji="0" lang="zh-CN" altLang="en-US" sz="4800" b="1" i="0" u="none" strike="noStrike" kern="0" cap="none" spc="0" normalizeH="0" baseline="0" noProof="1" dirty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2773045" y="1906905"/>
            <a:ext cx="6104255" cy="2744470"/>
          </a:xfrm>
        </p:spPr>
        <p:txBody>
          <a:bodyPr vert="horz" wrap="square" lIns="91445" tIns="45722" rIns="91445" bIns="45722" anchor="t">
            <a:noAutofit/>
          </a:bodyPr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28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因死亡后，体内产热停止，散热继续，尸体温度逐渐降低。 </a:t>
            </a:r>
            <a:endParaRPr kumimoji="0" lang="zh-CN" altLang="en-US" sz="2800" b="1" i="0" u="none" strike="noStrike" kern="0" cap="none" spc="0" normalizeH="0" baseline="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28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尸体温度逐渐减低，死后10h内每小时下降</a:t>
            </a:r>
            <a:r>
              <a:rPr kumimoji="0" lang="zh-CN" altLang="en-US" sz="2800" b="1" i="0" u="none" strike="noStrike" kern="0" cap="none" spc="0" normalizeH="0" baseline="0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1℃</a:t>
            </a:r>
            <a:r>
              <a:rPr kumimoji="0" lang="zh-CN" altLang="en-US" sz="28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，10h</a:t>
            </a:r>
            <a:r>
              <a:rPr kumimoji="0" lang="en-US" altLang="zh-CN" sz="28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kumimoji="0" lang="zh-CN" altLang="en-US" sz="28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为0.5 ℃，24h后与环境温度相同。</a:t>
            </a:r>
            <a:endParaRPr kumimoji="0" lang="zh-CN" altLang="en-US" sz="2800" b="1" i="0" u="none" strike="noStrike" kern="0" cap="none" spc="0" normalizeH="0" baseline="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b3995249-7f21-4240-b2cb-0a9a03128125" descr="本素材由iSlide™ 提供&#13;&#10;iSlide™尊重知识产权并注重保护用户享有的各项权利。郑重提醒您：&#13;&#10;iSlide™插件中提供的任何信息内容的所有权、知识产权归其原始权利人或权利受让人所有，您免费/购买获得的是信息内容的使用权，并受下述条款的约束；&#13;&#10;1. 您仅可以个人非商业用途使用该等信息内容，不可将信息内容的全部或部分用于出售，或以出租、出借、转让、分销、发布等其他任何方式供他人使用；&#13;&#10;2. 禁止在接入互联网或移动互联网的任何网站、平台、应用或程序上以任何方式为他人提供iSlide™插件资源内容的下载。&#13;&#10;The resource is supplied by iSlide™.&#13;&#10;iSlide™ respects all intellectual property rights and protects all the rights its users acquired.Solemnly remind you:&#13;&#10;The ownership and intellectual property of the resources supplied in iSlide Add-in belongs to its owner or the assignee of this ownership.you only acquired the usage of the resources supplied in iSlide Add-in, as well as respected the following restrain terms:&#13;&#10;1.You are only allowed to use such resource for personal and non-commercial aim, not allowed to use such resource or part of it for the sale; or rent, lend, transfer to others; or distribution or release it in any way.&#13;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630285" y="4349750"/>
            <a:ext cx="3609340" cy="2498090"/>
            <a:chOff x="3107504" y="1361550"/>
            <a:chExt cx="5957395" cy="4123142"/>
          </a:xfrm>
        </p:grpSpPr>
        <p:sp>
          <p:nvSpPr>
            <p:cNvPr id="4" name="ïṧļíḑe"/>
            <p:cNvSpPr/>
            <p:nvPr/>
          </p:nvSpPr>
          <p:spPr>
            <a:xfrm>
              <a:off x="4769304" y="1804435"/>
              <a:ext cx="2665151" cy="3527403"/>
            </a:xfrm>
            <a:custGeom>
              <a:avLst/>
              <a:gdLst/>
              <a:ahLst/>
              <a:cxnLst/>
              <a:rect l="0" t="0" r="0" b="0"/>
              <a:pathLst>
                <a:path w="2665150" h="3527402">
                  <a:moveTo>
                    <a:pt x="29395" y="29395"/>
                  </a:moveTo>
                  <a:lnTo>
                    <a:pt x="2635756" y="29395"/>
                  </a:lnTo>
                  <a:lnTo>
                    <a:pt x="2635756" y="3517605"/>
                  </a:lnTo>
                  <a:lnTo>
                    <a:pt x="29395" y="3517605"/>
                  </a:lnTo>
                  <a:close/>
                </a:path>
              </a:pathLst>
            </a:custGeom>
            <a:solidFill>
              <a:srgbClr val="5BBBE8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iṧlïdé"/>
            <p:cNvSpPr/>
            <p:nvPr/>
          </p:nvSpPr>
          <p:spPr>
            <a:xfrm>
              <a:off x="7375664" y="3282025"/>
              <a:ext cx="1567736" cy="2038055"/>
            </a:xfrm>
            <a:custGeom>
              <a:avLst/>
              <a:gdLst/>
              <a:ahLst/>
              <a:cxnLst/>
              <a:rect l="0" t="0" r="0" b="0"/>
              <a:pathLst>
                <a:path w="1567735" h="2038055">
                  <a:moveTo>
                    <a:pt x="29395" y="29395"/>
                  </a:moveTo>
                  <a:lnTo>
                    <a:pt x="1546180" y="29395"/>
                  </a:lnTo>
                  <a:lnTo>
                    <a:pt x="1546180" y="2040015"/>
                  </a:lnTo>
                  <a:lnTo>
                    <a:pt x="29395" y="2040015"/>
                  </a:lnTo>
                  <a:close/>
                </a:path>
              </a:pathLst>
            </a:custGeom>
            <a:solidFill>
              <a:srgbClr val="0F99D9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ísļiḓé"/>
            <p:cNvSpPr/>
            <p:nvPr/>
          </p:nvSpPr>
          <p:spPr>
            <a:xfrm>
              <a:off x="3252520" y="3282025"/>
              <a:ext cx="1567736" cy="2038055"/>
            </a:xfrm>
            <a:custGeom>
              <a:avLst/>
              <a:gdLst/>
              <a:ahLst/>
              <a:cxnLst/>
              <a:rect l="0" t="0" r="0" b="0"/>
              <a:pathLst>
                <a:path w="1567735" h="2038055">
                  <a:moveTo>
                    <a:pt x="29395" y="29395"/>
                  </a:moveTo>
                  <a:lnTo>
                    <a:pt x="1546179" y="29395"/>
                  </a:lnTo>
                  <a:lnTo>
                    <a:pt x="1546179" y="2040015"/>
                  </a:lnTo>
                  <a:lnTo>
                    <a:pt x="29395" y="2040015"/>
                  </a:lnTo>
                  <a:close/>
                </a:path>
              </a:pathLst>
            </a:custGeom>
            <a:solidFill>
              <a:srgbClr val="0F99D9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íṣ1îḋe"/>
            <p:cNvSpPr/>
            <p:nvPr/>
          </p:nvSpPr>
          <p:spPr>
            <a:xfrm>
              <a:off x="5615881" y="4206988"/>
              <a:ext cx="509514" cy="1136608"/>
            </a:xfrm>
            <a:custGeom>
              <a:avLst/>
              <a:gdLst/>
              <a:ahLst/>
              <a:cxnLst/>
              <a:rect l="0" t="0" r="0" b="0"/>
              <a:pathLst>
                <a:path w="509514" h="1136607">
                  <a:moveTo>
                    <a:pt x="29395" y="29395"/>
                  </a:moveTo>
                  <a:lnTo>
                    <a:pt x="487958" y="29395"/>
                  </a:lnTo>
                  <a:lnTo>
                    <a:pt x="487958" y="1115051"/>
                  </a:lnTo>
                  <a:lnTo>
                    <a:pt x="29395" y="1115051"/>
                  </a:lnTo>
                  <a:close/>
                </a:path>
              </a:pathLst>
            </a:custGeom>
            <a:solidFill>
              <a:srgbClr val="FF492B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ïṡliḋè"/>
            <p:cNvSpPr/>
            <p:nvPr/>
          </p:nvSpPr>
          <p:spPr>
            <a:xfrm>
              <a:off x="5584526" y="4179553"/>
              <a:ext cx="548707" cy="1175801"/>
            </a:xfrm>
            <a:custGeom>
              <a:avLst/>
              <a:gdLst/>
              <a:ahLst/>
              <a:cxnLst/>
              <a:rect l="0" t="0" r="0" b="0"/>
              <a:pathLst>
                <a:path w="548707" h="1175800">
                  <a:moveTo>
                    <a:pt x="546748" y="1173841"/>
                  </a:moveTo>
                  <a:lnTo>
                    <a:pt x="29395" y="1173841"/>
                  </a:lnTo>
                  <a:lnTo>
                    <a:pt x="29395" y="29395"/>
                  </a:lnTo>
                  <a:lnTo>
                    <a:pt x="546748" y="29395"/>
                  </a:lnTo>
                  <a:lnTo>
                    <a:pt x="546748" y="1173841"/>
                  </a:lnTo>
                  <a:close/>
                  <a:moveTo>
                    <a:pt x="88185" y="1115051"/>
                  </a:moveTo>
                  <a:lnTo>
                    <a:pt x="487958" y="1115051"/>
                  </a:lnTo>
                  <a:lnTo>
                    <a:pt x="487958" y="88185"/>
                  </a:lnTo>
                  <a:lnTo>
                    <a:pt x="88185" y="88185"/>
                  </a:lnTo>
                  <a:lnTo>
                    <a:pt x="88185" y="1115051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işlïḑê"/>
            <p:cNvSpPr/>
            <p:nvPr/>
          </p:nvSpPr>
          <p:spPr>
            <a:xfrm>
              <a:off x="6074444" y="4206988"/>
              <a:ext cx="509514" cy="1136608"/>
            </a:xfrm>
            <a:custGeom>
              <a:avLst/>
              <a:gdLst/>
              <a:ahLst/>
              <a:cxnLst/>
              <a:rect l="0" t="0" r="0" b="0"/>
              <a:pathLst>
                <a:path w="509514" h="1136607">
                  <a:moveTo>
                    <a:pt x="29395" y="29395"/>
                  </a:moveTo>
                  <a:lnTo>
                    <a:pt x="487957" y="29395"/>
                  </a:lnTo>
                  <a:lnTo>
                    <a:pt x="487957" y="1115051"/>
                  </a:lnTo>
                  <a:lnTo>
                    <a:pt x="29395" y="1115051"/>
                  </a:lnTo>
                  <a:close/>
                </a:path>
              </a:pathLst>
            </a:custGeom>
            <a:solidFill>
              <a:srgbClr val="FF492B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ïṣľidê"/>
            <p:cNvSpPr/>
            <p:nvPr/>
          </p:nvSpPr>
          <p:spPr>
            <a:xfrm>
              <a:off x="6043089" y="4179553"/>
              <a:ext cx="548707" cy="1175801"/>
            </a:xfrm>
            <a:custGeom>
              <a:avLst/>
              <a:gdLst/>
              <a:ahLst/>
              <a:cxnLst/>
              <a:rect l="0" t="0" r="0" b="0"/>
              <a:pathLst>
                <a:path w="548707" h="1175800">
                  <a:moveTo>
                    <a:pt x="546748" y="1173841"/>
                  </a:moveTo>
                  <a:lnTo>
                    <a:pt x="29395" y="1173841"/>
                  </a:lnTo>
                  <a:lnTo>
                    <a:pt x="29395" y="29395"/>
                  </a:lnTo>
                  <a:lnTo>
                    <a:pt x="546748" y="29395"/>
                  </a:lnTo>
                  <a:lnTo>
                    <a:pt x="546748" y="1173841"/>
                  </a:lnTo>
                  <a:close/>
                  <a:moveTo>
                    <a:pt x="88185" y="1115051"/>
                  </a:moveTo>
                  <a:lnTo>
                    <a:pt x="487958" y="1115051"/>
                  </a:lnTo>
                  <a:lnTo>
                    <a:pt x="487958" y="88185"/>
                  </a:lnTo>
                  <a:lnTo>
                    <a:pt x="88185" y="88185"/>
                  </a:lnTo>
                  <a:lnTo>
                    <a:pt x="88185" y="1115051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iSľide"/>
            <p:cNvSpPr/>
            <p:nvPr/>
          </p:nvSpPr>
          <p:spPr>
            <a:xfrm>
              <a:off x="3503357" y="3697475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ïṡḻíďê"/>
            <p:cNvSpPr/>
            <p:nvPr/>
          </p:nvSpPr>
          <p:spPr>
            <a:xfrm>
              <a:off x="3472002" y="3666120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ï$ļíḋe"/>
            <p:cNvSpPr/>
            <p:nvPr/>
          </p:nvSpPr>
          <p:spPr>
            <a:xfrm>
              <a:off x="3515115" y="3952231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386055" y="29395"/>
                  </a:moveTo>
                  <a:lnTo>
                    <a:pt x="29395" y="29395"/>
                  </a:lnTo>
                  <a:lnTo>
                    <a:pt x="38605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ïSļîḑe"/>
            <p:cNvSpPr/>
            <p:nvPr/>
          </p:nvSpPr>
          <p:spPr>
            <a:xfrm>
              <a:off x="3515115" y="3924796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ṥľîde"/>
            <p:cNvSpPr/>
            <p:nvPr/>
          </p:nvSpPr>
          <p:spPr>
            <a:xfrm>
              <a:off x="4134371" y="3697475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iṡļiḍe"/>
            <p:cNvSpPr/>
            <p:nvPr/>
          </p:nvSpPr>
          <p:spPr>
            <a:xfrm>
              <a:off x="4106935" y="3666120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îṧľiḋê"/>
            <p:cNvSpPr/>
            <p:nvPr/>
          </p:nvSpPr>
          <p:spPr>
            <a:xfrm>
              <a:off x="4150048" y="3952231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386055" y="29395"/>
                  </a:moveTo>
                  <a:lnTo>
                    <a:pt x="29395" y="29395"/>
                  </a:lnTo>
                  <a:lnTo>
                    <a:pt x="38605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îş1íďè"/>
            <p:cNvSpPr/>
            <p:nvPr/>
          </p:nvSpPr>
          <p:spPr>
            <a:xfrm>
              <a:off x="4150048" y="3924796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íṥlíḋê"/>
            <p:cNvSpPr/>
            <p:nvPr/>
          </p:nvSpPr>
          <p:spPr>
            <a:xfrm>
              <a:off x="3503357" y="4438229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ṡľíďé"/>
            <p:cNvSpPr/>
            <p:nvPr/>
          </p:nvSpPr>
          <p:spPr>
            <a:xfrm>
              <a:off x="3472002" y="4410794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îSlïḋé"/>
            <p:cNvSpPr/>
            <p:nvPr/>
          </p:nvSpPr>
          <p:spPr>
            <a:xfrm>
              <a:off x="3515115" y="4696905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386055" y="29395"/>
                  </a:moveTo>
                  <a:lnTo>
                    <a:pt x="29395" y="29395"/>
                  </a:lnTo>
                  <a:lnTo>
                    <a:pt x="38605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ṧḷíḓè"/>
            <p:cNvSpPr/>
            <p:nvPr/>
          </p:nvSpPr>
          <p:spPr>
            <a:xfrm>
              <a:off x="3515115" y="4665551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ïṣḷîdé"/>
            <p:cNvSpPr/>
            <p:nvPr/>
          </p:nvSpPr>
          <p:spPr>
            <a:xfrm>
              <a:off x="4134371" y="4438229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işļiḍé"/>
            <p:cNvSpPr/>
            <p:nvPr/>
          </p:nvSpPr>
          <p:spPr>
            <a:xfrm>
              <a:off x="4106935" y="4410794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ïṧ1îḓe"/>
            <p:cNvSpPr/>
            <p:nvPr/>
          </p:nvSpPr>
          <p:spPr>
            <a:xfrm>
              <a:off x="4150048" y="4696905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386055" y="29395"/>
                  </a:moveTo>
                  <a:lnTo>
                    <a:pt x="29395" y="29395"/>
                  </a:lnTo>
                  <a:lnTo>
                    <a:pt x="38605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îṩḻïḓe"/>
            <p:cNvSpPr/>
            <p:nvPr/>
          </p:nvSpPr>
          <p:spPr>
            <a:xfrm>
              <a:off x="4150048" y="4665551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îṧḷîde"/>
            <p:cNvSpPr/>
            <p:nvPr/>
          </p:nvSpPr>
          <p:spPr>
            <a:xfrm>
              <a:off x="8257515" y="3697475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09" y="29395"/>
                  </a:lnTo>
                  <a:lnTo>
                    <a:pt x="417409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ṧḻïḍé"/>
            <p:cNvSpPr/>
            <p:nvPr/>
          </p:nvSpPr>
          <p:spPr>
            <a:xfrm>
              <a:off x="8226161" y="3666120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199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199" y="29395"/>
                  </a:lnTo>
                  <a:lnTo>
                    <a:pt x="476199" y="601618"/>
                  </a:lnTo>
                  <a:close/>
                  <a:moveTo>
                    <a:pt x="92104" y="542828"/>
                  </a:moveTo>
                  <a:lnTo>
                    <a:pt x="421329" y="542828"/>
                  </a:lnTo>
                  <a:lnTo>
                    <a:pt x="421329" y="88185"/>
                  </a:lnTo>
                  <a:lnTo>
                    <a:pt x="92104" y="88185"/>
                  </a:lnTo>
                  <a:lnTo>
                    <a:pt x="92104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ṣlïḋê"/>
            <p:cNvSpPr/>
            <p:nvPr/>
          </p:nvSpPr>
          <p:spPr>
            <a:xfrm>
              <a:off x="8273193" y="3952231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29395" y="29395"/>
                  </a:moveTo>
                  <a:lnTo>
                    <a:pt x="386055" y="29395"/>
                  </a:lnTo>
                  <a:lnTo>
                    <a:pt x="2939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ïṥļîďè"/>
            <p:cNvSpPr/>
            <p:nvPr/>
          </p:nvSpPr>
          <p:spPr>
            <a:xfrm>
              <a:off x="8273193" y="3924796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íŝḻîďe"/>
            <p:cNvSpPr/>
            <p:nvPr/>
          </p:nvSpPr>
          <p:spPr>
            <a:xfrm>
              <a:off x="7622583" y="3697475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îşḻîdè"/>
            <p:cNvSpPr/>
            <p:nvPr/>
          </p:nvSpPr>
          <p:spPr>
            <a:xfrm>
              <a:off x="7595147" y="3666120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ïṩḻíḋé"/>
            <p:cNvSpPr/>
            <p:nvPr/>
          </p:nvSpPr>
          <p:spPr>
            <a:xfrm>
              <a:off x="7638260" y="3952231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29395" y="29395"/>
                  </a:moveTo>
                  <a:lnTo>
                    <a:pt x="386055" y="29395"/>
                  </a:lnTo>
                  <a:lnTo>
                    <a:pt x="2939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îSľîḍe"/>
            <p:cNvSpPr/>
            <p:nvPr/>
          </p:nvSpPr>
          <p:spPr>
            <a:xfrm>
              <a:off x="7638260" y="3924796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ïṧliďe"/>
            <p:cNvSpPr/>
            <p:nvPr/>
          </p:nvSpPr>
          <p:spPr>
            <a:xfrm>
              <a:off x="8257515" y="4438229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09" y="29395"/>
                  </a:lnTo>
                  <a:lnTo>
                    <a:pt x="417409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îSḻídè"/>
            <p:cNvSpPr/>
            <p:nvPr/>
          </p:nvSpPr>
          <p:spPr>
            <a:xfrm>
              <a:off x="8226161" y="4410794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199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199" y="29395"/>
                  </a:lnTo>
                  <a:lnTo>
                    <a:pt x="476199" y="601618"/>
                  </a:lnTo>
                  <a:close/>
                  <a:moveTo>
                    <a:pt x="92104" y="542828"/>
                  </a:moveTo>
                  <a:lnTo>
                    <a:pt x="421329" y="542828"/>
                  </a:lnTo>
                  <a:lnTo>
                    <a:pt x="421329" y="88185"/>
                  </a:lnTo>
                  <a:lnTo>
                    <a:pt x="92104" y="88185"/>
                  </a:lnTo>
                  <a:lnTo>
                    <a:pt x="92104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isḻîḋé"/>
            <p:cNvSpPr/>
            <p:nvPr/>
          </p:nvSpPr>
          <p:spPr>
            <a:xfrm>
              <a:off x="8273193" y="4696905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29395" y="29395"/>
                  </a:moveTo>
                  <a:lnTo>
                    <a:pt x="386055" y="29395"/>
                  </a:lnTo>
                  <a:lnTo>
                    <a:pt x="2939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îṣļïďê"/>
            <p:cNvSpPr/>
            <p:nvPr/>
          </p:nvSpPr>
          <p:spPr>
            <a:xfrm>
              <a:off x="8273193" y="4665551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iṥlïďê"/>
            <p:cNvSpPr/>
            <p:nvPr/>
          </p:nvSpPr>
          <p:spPr>
            <a:xfrm>
              <a:off x="7622583" y="4438229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iṧlïḑe"/>
            <p:cNvSpPr/>
            <p:nvPr/>
          </p:nvSpPr>
          <p:spPr>
            <a:xfrm>
              <a:off x="7595147" y="4410794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iṩḻïďê"/>
            <p:cNvSpPr/>
            <p:nvPr/>
          </p:nvSpPr>
          <p:spPr>
            <a:xfrm>
              <a:off x="7638260" y="4696905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29395" y="29395"/>
                  </a:moveTo>
                  <a:lnTo>
                    <a:pt x="386055" y="29395"/>
                  </a:lnTo>
                  <a:lnTo>
                    <a:pt x="2939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íṥľíḋe"/>
            <p:cNvSpPr/>
            <p:nvPr/>
          </p:nvSpPr>
          <p:spPr>
            <a:xfrm>
              <a:off x="7638260" y="4665551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sḷïďê"/>
            <p:cNvSpPr/>
            <p:nvPr/>
          </p:nvSpPr>
          <p:spPr>
            <a:xfrm>
              <a:off x="4988787" y="4438229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îsḷíďè"/>
            <p:cNvSpPr/>
            <p:nvPr/>
          </p:nvSpPr>
          <p:spPr>
            <a:xfrm>
              <a:off x="4961351" y="4410794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228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4266" y="542828"/>
                  </a:moveTo>
                  <a:lnTo>
                    <a:pt x="413490" y="542828"/>
                  </a:lnTo>
                  <a:lnTo>
                    <a:pt x="413490" y="88185"/>
                  </a:lnTo>
                  <a:lnTo>
                    <a:pt x="84266" y="88185"/>
                  </a:lnTo>
                  <a:lnTo>
                    <a:pt x="84266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iŝlïḍè"/>
            <p:cNvSpPr/>
            <p:nvPr/>
          </p:nvSpPr>
          <p:spPr>
            <a:xfrm>
              <a:off x="5004464" y="4696905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29395" y="29395"/>
                  </a:moveTo>
                  <a:lnTo>
                    <a:pt x="386055" y="29395"/>
                  </a:lnTo>
                  <a:lnTo>
                    <a:pt x="2939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iṩļïḑê"/>
            <p:cNvSpPr/>
            <p:nvPr/>
          </p:nvSpPr>
          <p:spPr>
            <a:xfrm>
              <a:off x="5004464" y="4665551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îṧļîḍè"/>
            <p:cNvSpPr/>
            <p:nvPr/>
          </p:nvSpPr>
          <p:spPr>
            <a:xfrm>
              <a:off x="4988787" y="3697475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íṣlïdé"/>
            <p:cNvSpPr/>
            <p:nvPr/>
          </p:nvSpPr>
          <p:spPr>
            <a:xfrm>
              <a:off x="4961351" y="3666120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228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4266" y="542828"/>
                  </a:moveTo>
                  <a:lnTo>
                    <a:pt x="413490" y="542828"/>
                  </a:lnTo>
                  <a:lnTo>
                    <a:pt x="413490" y="88185"/>
                  </a:lnTo>
                  <a:lnTo>
                    <a:pt x="84266" y="88185"/>
                  </a:lnTo>
                  <a:lnTo>
                    <a:pt x="84266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i$ḷíḋé"/>
            <p:cNvSpPr/>
            <p:nvPr/>
          </p:nvSpPr>
          <p:spPr>
            <a:xfrm>
              <a:off x="5615881" y="3697475"/>
              <a:ext cx="431127" cy="274354"/>
            </a:xfrm>
            <a:custGeom>
              <a:avLst/>
              <a:gdLst/>
              <a:ahLst/>
              <a:cxnLst/>
              <a:rect l="0" t="0" r="0" b="0"/>
              <a:pathLst>
                <a:path w="431127" h="274353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284152"/>
                  </a:lnTo>
                  <a:lnTo>
                    <a:pt x="29395" y="284152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iŝľîḓe"/>
            <p:cNvSpPr/>
            <p:nvPr/>
          </p:nvSpPr>
          <p:spPr>
            <a:xfrm>
              <a:off x="5584526" y="3666120"/>
              <a:ext cx="470321" cy="352740"/>
            </a:xfrm>
            <a:custGeom>
              <a:avLst/>
              <a:gdLst/>
              <a:ahLst/>
              <a:cxnLst/>
              <a:rect l="0" t="0" r="0" b="0"/>
              <a:pathLst>
                <a:path w="470320" h="352740">
                  <a:moveTo>
                    <a:pt x="476200" y="342942"/>
                  </a:moveTo>
                  <a:lnTo>
                    <a:pt x="29395" y="342942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342942"/>
                  </a:lnTo>
                  <a:close/>
                  <a:moveTo>
                    <a:pt x="88185" y="288071"/>
                  </a:moveTo>
                  <a:lnTo>
                    <a:pt x="417410" y="288071"/>
                  </a:lnTo>
                  <a:lnTo>
                    <a:pt x="417410" y="92105"/>
                  </a:lnTo>
                  <a:lnTo>
                    <a:pt x="88185" y="92105"/>
                  </a:lnTo>
                  <a:lnTo>
                    <a:pt x="88185" y="288071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îṥlïḋê"/>
            <p:cNvSpPr/>
            <p:nvPr/>
          </p:nvSpPr>
          <p:spPr>
            <a:xfrm>
              <a:off x="6144992" y="3697475"/>
              <a:ext cx="431127" cy="274354"/>
            </a:xfrm>
            <a:custGeom>
              <a:avLst/>
              <a:gdLst/>
              <a:ahLst/>
              <a:cxnLst/>
              <a:rect l="0" t="0" r="0" b="0"/>
              <a:pathLst>
                <a:path w="431127" h="274353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284152"/>
                  </a:lnTo>
                  <a:lnTo>
                    <a:pt x="29395" y="284152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îšļïḋe"/>
            <p:cNvSpPr/>
            <p:nvPr/>
          </p:nvSpPr>
          <p:spPr>
            <a:xfrm>
              <a:off x="6117556" y="3666120"/>
              <a:ext cx="470321" cy="352740"/>
            </a:xfrm>
            <a:custGeom>
              <a:avLst/>
              <a:gdLst/>
              <a:ahLst/>
              <a:cxnLst/>
              <a:rect l="0" t="0" r="0" b="0"/>
              <a:pathLst>
                <a:path w="470320" h="352740">
                  <a:moveTo>
                    <a:pt x="472280" y="342942"/>
                  </a:moveTo>
                  <a:lnTo>
                    <a:pt x="29395" y="342942"/>
                  </a:lnTo>
                  <a:lnTo>
                    <a:pt x="29395" y="29395"/>
                  </a:lnTo>
                  <a:lnTo>
                    <a:pt x="476199" y="29395"/>
                  </a:lnTo>
                  <a:lnTo>
                    <a:pt x="476199" y="342942"/>
                  </a:lnTo>
                  <a:close/>
                  <a:moveTo>
                    <a:pt x="88185" y="288071"/>
                  </a:moveTo>
                  <a:lnTo>
                    <a:pt x="417409" y="288071"/>
                  </a:lnTo>
                  <a:lnTo>
                    <a:pt x="417409" y="92105"/>
                  </a:lnTo>
                  <a:lnTo>
                    <a:pt x="88185" y="92105"/>
                  </a:lnTo>
                  <a:lnTo>
                    <a:pt x="88185" y="288071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išḷíďè"/>
            <p:cNvSpPr/>
            <p:nvPr/>
          </p:nvSpPr>
          <p:spPr>
            <a:xfrm>
              <a:off x="5004464" y="3952231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29395" y="29395"/>
                  </a:moveTo>
                  <a:lnTo>
                    <a:pt x="386055" y="29395"/>
                  </a:lnTo>
                  <a:lnTo>
                    <a:pt x="2939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iSļíḓe"/>
            <p:cNvSpPr/>
            <p:nvPr/>
          </p:nvSpPr>
          <p:spPr>
            <a:xfrm>
              <a:off x="5004464" y="3924796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îŝ1ïḑê"/>
            <p:cNvSpPr/>
            <p:nvPr/>
          </p:nvSpPr>
          <p:spPr>
            <a:xfrm>
              <a:off x="4988787" y="2952801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íş1íďê"/>
            <p:cNvSpPr/>
            <p:nvPr/>
          </p:nvSpPr>
          <p:spPr>
            <a:xfrm>
              <a:off x="4961351" y="2921446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228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4266" y="542828"/>
                  </a:moveTo>
                  <a:lnTo>
                    <a:pt x="413490" y="542828"/>
                  </a:lnTo>
                  <a:lnTo>
                    <a:pt x="413490" y="88185"/>
                  </a:lnTo>
                  <a:lnTo>
                    <a:pt x="84266" y="88185"/>
                  </a:lnTo>
                  <a:lnTo>
                    <a:pt x="84266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íṩlîḋè"/>
            <p:cNvSpPr/>
            <p:nvPr/>
          </p:nvSpPr>
          <p:spPr>
            <a:xfrm>
              <a:off x="5004464" y="3207557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29395" y="29395"/>
                  </a:moveTo>
                  <a:lnTo>
                    <a:pt x="386055" y="29395"/>
                  </a:lnTo>
                  <a:lnTo>
                    <a:pt x="2939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iśḻîḋè"/>
            <p:cNvSpPr/>
            <p:nvPr/>
          </p:nvSpPr>
          <p:spPr>
            <a:xfrm>
              <a:off x="5004464" y="3180122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ṧḷiḍé"/>
            <p:cNvSpPr/>
            <p:nvPr/>
          </p:nvSpPr>
          <p:spPr>
            <a:xfrm>
              <a:off x="4988787" y="2208127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î$ḻiḍé"/>
            <p:cNvSpPr/>
            <p:nvPr/>
          </p:nvSpPr>
          <p:spPr>
            <a:xfrm>
              <a:off x="4961351" y="2180691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2280" y="597699"/>
                  </a:moveTo>
                  <a:lnTo>
                    <a:pt x="29395" y="597699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597699"/>
                  </a:lnTo>
                  <a:close/>
                  <a:moveTo>
                    <a:pt x="84266" y="538909"/>
                  </a:moveTo>
                  <a:lnTo>
                    <a:pt x="413490" y="538909"/>
                  </a:lnTo>
                  <a:lnTo>
                    <a:pt x="413490" y="84266"/>
                  </a:lnTo>
                  <a:lnTo>
                    <a:pt x="84266" y="84266"/>
                  </a:lnTo>
                  <a:lnTo>
                    <a:pt x="84266" y="538909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îŝlîḑè"/>
            <p:cNvSpPr/>
            <p:nvPr/>
          </p:nvSpPr>
          <p:spPr>
            <a:xfrm>
              <a:off x="5004464" y="2462884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29395" y="29395"/>
                  </a:moveTo>
                  <a:lnTo>
                    <a:pt x="386055" y="29395"/>
                  </a:lnTo>
                  <a:lnTo>
                    <a:pt x="2939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iṧḻïdé"/>
            <p:cNvSpPr/>
            <p:nvPr/>
          </p:nvSpPr>
          <p:spPr>
            <a:xfrm>
              <a:off x="5004464" y="2435448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iṥḷíḋè"/>
            <p:cNvSpPr/>
            <p:nvPr/>
          </p:nvSpPr>
          <p:spPr>
            <a:xfrm>
              <a:off x="6772086" y="4438229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išľïḋê"/>
            <p:cNvSpPr/>
            <p:nvPr/>
          </p:nvSpPr>
          <p:spPr>
            <a:xfrm>
              <a:off x="6740731" y="4410794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i$ľíḓé"/>
            <p:cNvSpPr/>
            <p:nvPr/>
          </p:nvSpPr>
          <p:spPr>
            <a:xfrm>
              <a:off x="6787763" y="4696905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386055" y="29395"/>
                  </a:moveTo>
                  <a:lnTo>
                    <a:pt x="29395" y="29395"/>
                  </a:lnTo>
                  <a:lnTo>
                    <a:pt x="38605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ï$ḻîďé"/>
            <p:cNvSpPr/>
            <p:nvPr/>
          </p:nvSpPr>
          <p:spPr>
            <a:xfrm>
              <a:off x="6787763" y="4665551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iṣļîḑè"/>
            <p:cNvSpPr/>
            <p:nvPr/>
          </p:nvSpPr>
          <p:spPr>
            <a:xfrm>
              <a:off x="6772086" y="3697475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íṧḷiďê"/>
            <p:cNvSpPr/>
            <p:nvPr/>
          </p:nvSpPr>
          <p:spPr>
            <a:xfrm>
              <a:off x="6740731" y="3666120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iṡḻíďé"/>
            <p:cNvSpPr/>
            <p:nvPr/>
          </p:nvSpPr>
          <p:spPr>
            <a:xfrm>
              <a:off x="6787763" y="3952231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386055" y="29395"/>
                  </a:moveTo>
                  <a:lnTo>
                    <a:pt x="29395" y="29395"/>
                  </a:lnTo>
                  <a:lnTo>
                    <a:pt x="38605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iṧļíḍè"/>
            <p:cNvSpPr/>
            <p:nvPr/>
          </p:nvSpPr>
          <p:spPr>
            <a:xfrm>
              <a:off x="6787763" y="3924796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ïṧ1idê"/>
            <p:cNvSpPr/>
            <p:nvPr/>
          </p:nvSpPr>
          <p:spPr>
            <a:xfrm>
              <a:off x="6772086" y="2952801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îṩļiḋé"/>
            <p:cNvSpPr/>
            <p:nvPr/>
          </p:nvSpPr>
          <p:spPr>
            <a:xfrm>
              <a:off x="6740731" y="2921446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ïṡľiḋè"/>
            <p:cNvSpPr/>
            <p:nvPr/>
          </p:nvSpPr>
          <p:spPr>
            <a:xfrm>
              <a:off x="6787763" y="3207557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386055" y="29395"/>
                  </a:moveTo>
                  <a:lnTo>
                    <a:pt x="29395" y="29395"/>
                  </a:lnTo>
                  <a:lnTo>
                    <a:pt x="38605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işlîḋè"/>
            <p:cNvSpPr/>
            <p:nvPr/>
          </p:nvSpPr>
          <p:spPr>
            <a:xfrm>
              <a:off x="6787763" y="3180122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ïṡlíḍe"/>
            <p:cNvSpPr/>
            <p:nvPr/>
          </p:nvSpPr>
          <p:spPr>
            <a:xfrm>
              <a:off x="6144992" y="2952801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iṣliďê"/>
            <p:cNvSpPr/>
            <p:nvPr/>
          </p:nvSpPr>
          <p:spPr>
            <a:xfrm>
              <a:off x="6117556" y="2921446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228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199" y="29395"/>
                  </a:lnTo>
                  <a:lnTo>
                    <a:pt x="476199" y="601618"/>
                  </a:lnTo>
                  <a:close/>
                  <a:moveTo>
                    <a:pt x="88185" y="542828"/>
                  </a:moveTo>
                  <a:lnTo>
                    <a:pt x="417409" y="542828"/>
                  </a:lnTo>
                  <a:lnTo>
                    <a:pt x="417409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íśḷïḓè"/>
            <p:cNvSpPr/>
            <p:nvPr/>
          </p:nvSpPr>
          <p:spPr>
            <a:xfrm>
              <a:off x="6160669" y="3207557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386055" y="29395"/>
                  </a:moveTo>
                  <a:lnTo>
                    <a:pt x="29395" y="29395"/>
                  </a:lnTo>
                  <a:lnTo>
                    <a:pt x="38605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íš1íḓé"/>
            <p:cNvSpPr/>
            <p:nvPr/>
          </p:nvSpPr>
          <p:spPr>
            <a:xfrm>
              <a:off x="6160669" y="3180122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isļiḋè"/>
            <p:cNvSpPr/>
            <p:nvPr/>
          </p:nvSpPr>
          <p:spPr>
            <a:xfrm>
              <a:off x="6144992" y="2200288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iśľîḍé"/>
            <p:cNvSpPr/>
            <p:nvPr/>
          </p:nvSpPr>
          <p:spPr>
            <a:xfrm>
              <a:off x="6117556" y="2172853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228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199" y="29395"/>
                  </a:lnTo>
                  <a:lnTo>
                    <a:pt x="476199" y="601618"/>
                  </a:lnTo>
                  <a:close/>
                  <a:moveTo>
                    <a:pt x="88185" y="542828"/>
                  </a:moveTo>
                  <a:lnTo>
                    <a:pt x="417409" y="542828"/>
                  </a:lnTo>
                  <a:lnTo>
                    <a:pt x="417409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îs1ídé"/>
            <p:cNvSpPr/>
            <p:nvPr/>
          </p:nvSpPr>
          <p:spPr>
            <a:xfrm>
              <a:off x="6160669" y="2458964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386055" y="29395"/>
                  </a:moveTo>
                  <a:lnTo>
                    <a:pt x="29395" y="29395"/>
                  </a:lnTo>
                  <a:lnTo>
                    <a:pt x="38605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îṥľîḑê"/>
            <p:cNvSpPr/>
            <p:nvPr/>
          </p:nvSpPr>
          <p:spPr>
            <a:xfrm>
              <a:off x="6160669" y="2427610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îṡlïdè"/>
            <p:cNvSpPr/>
            <p:nvPr/>
          </p:nvSpPr>
          <p:spPr>
            <a:xfrm>
              <a:off x="5615881" y="2952801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ṩļïḋè"/>
            <p:cNvSpPr/>
            <p:nvPr/>
          </p:nvSpPr>
          <p:spPr>
            <a:xfrm>
              <a:off x="5584526" y="2921446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îşlîďé"/>
            <p:cNvSpPr/>
            <p:nvPr/>
          </p:nvSpPr>
          <p:spPr>
            <a:xfrm>
              <a:off x="5627639" y="3207557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29395" y="29395"/>
                  </a:moveTo>
                  <a:lnTo>
                    <a:pt x="386055" y="29395"/>
                  </a:lnTo>
                  <a:lnTo>
                    <a:pt x="2939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íṧḻidé"/>
            <p:cNvSpPr/>
            <p:nvPr/>
          </p:nvSpPr>
          <p:spPr>
            <a:xfrm>
              <a:off x="5627639" y="3180122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íSḻíḓe"/>
            <p:cNvSpPr/>
            <p:nvPr/>
          </p:nvSpPr>
          <p:spPr>
            <a:xfrm>
              <a:off x="5615881" y="2200288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iṣļîḑê"/>
            <p:cNvSpPr/>
            <p:nvPr/>
          </p:nvSpPr>
          <p:spPr>
            <a:xfrm>
              <a:off x="5584526" y="2172853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601618"/>
                  </a:moveTo>
                  <a:lnTo>
                    <a:pt x="29395" y="601618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601618"/>
                  </a:lnTo>
                  <a:close/>
                  <a:moveTo>
                    <a:pt x="88185" y="542828"/>
                  </a:moveTo>
                  <a:lnTo>
                    <a:pt x="417410" y="542828"/>
                  </a:lnTo>
                  <a:lnTo>
                    <a:pt x="417410" y="88185"/>
                  </a:lnTo>
                  <a:lnTo>
                    <a:pt x="88185" y="88185"/>
                  </a:lnTo>
                  <a:lnTo>
                    <a:pt x="88185" y="542828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iṩliḋê"/>
            <p:cNvSpPr/>
            <p:nvPr/>
          </p:nvSpPr>
          <p:spPr>
            <a:xfrm>
              <a:off x="5627639" y="2458964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29395" y="29395"/>
                  </a:moveTo>
                  <a:lnTo>
                    <a:pt x="386055" y="29395"/>
                  </a:lnTo>
                  <a:lnTo>
                    <a:pt x="2939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išḻîḓe"/>
            <p:cNvSpPr/>
            <p:nvPr/>
          </p:nvSpPr>
          <p:spPr>
            <a:xfrm>
              <a:off x="5627639" y="2427610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íṧļîḋê"/>
            <p:cNvSpPr/>
            <p:nvPr/>
          </p:nvSpPr>
          <p:spPr>
            <a:xfrm>
              <a:off x="6772086" y="2208127"/>
              <a:ext cx="431127" cy="548707"/>
            </a:xfrm>
            <a:custGeom>
              <a:avLst/>
              <a:gdLst/>
              <a:ahLst/>
              <a:cxnLst/>
              <a:rect l="0" t="0" r="0" b="0"/>
              <a:pathLst>
                <a:path w="431127" h="548707">
                  <a:moveTo>
                    <a:pt x="29395" y="29395"/>
                  </a:moveTo>
                  <a:lnTo>
                    <a:pt x="417410" y="29395"/>
                  </a:lnTo>
                  <a:lnTo>
                    <a:pt x="417410" y="542828"/>
                  </a:lnTo>
                  <a:lnTo>
                    <a:pt x="29395" y="542828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iṥlïḋe"/>
            <p:cNvSpPr/>
            <p:nvPr/>
          </p:nvSpPr>
          <p:spPr>
            <a:xfrm>
              <a:off x="6740731" y="2180691"/>
              <a:ext cx="470321" cy="627094"/>
            </a:xfrm>
            <a:custGeom>
              <a:avLst/>
              <a:gdLst/>
              <a:ahLst/>
              <a:cxnLst/>
              <a:rect l="0" t="0" r="0" b="0"/>
              <a:pathLst>
                <a:path w="470320" h="627093">
                  <a:moveTo>
                    <a:pt x="476200" y="597699"/>
                  </a:moveTo>
                  <a:lnTo>
                    <a:pt x="29395" y="597699"/>
                  </a:lnTo>
                  <a:lnTo>
                    <a:pt x="29395" y="29395"/>
                  </a:lnTo>
                  <a:lnTo>
                    <a:pt x="476200" y="29395"/>
                  </a:lnTo>
                  <a:lnTo>
                    <a:pt x="476200" y="597699"/>
                  </a:lnTo>
                  <a:close/>
                  <a:moveTo>
                    <a:pt x="88185" y="538909"/>
                  </a:moveTo>
                  <a:lnTo>
                    <a:pt x="417410" y="538909"/>
                  </a:lnTo>
                  <a:lnTo>
                    <a:pt x="417410" y="84266"/>
                  </a:lnTo>
                  <a:lnTo>
                    <a:pt x="88185" y="84266"/>
                  </a:lnTo>
                  <a:lnTo>
                    <a:pt x="88185" y="538909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îSḷíḓé"/>
            <p:cNvSpPr/>
            <p:nvPr/>
          </p:nvSpPr>
          <p:spPr>
            <a:xfrm>
              <a:off x="6787763" y="2462884"/>
              <a:ext cx="391934" cy="39193"/>
            </a:xfrm>
            <a:custGeom>
              <a:avLst/>
              <a:gdLst/>
              <a:ahLst/>
              <a:cxnLst/>
              <a:rect l="0" t="0" r="0" b="0"/>
              <a:pathLst>
                <a:path w="391933" h="39193">
                  <a:moveTo>
                    <a:pt x="386055" y="29395"/>
                  </a:moveTo>
                  <a:lnTo>
                    <a:pt x="29395" y="29395"/>
                  </a:lnTo>
                  <a:lnTo>
                    <a:pt x="386055" y="29395"/>
                  </a:lnTo>
                  <a:close/>
                </a:path>
              </a:pathLst>
            </a:custGeom>
            <a:solidFill>
              <a:srgbClr val="CC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ïSľíḑè"/>
            <p:cNvSpPr/>
            <p:nvPr/>
          </p:nvSpPr>
          <p:spPr>
            <a:xfrm>
              <a:off x="6787763" y="2435448"/>
              <a:ext cx="391934" cy="117580"/>
            </a:xfrm>
            <a:custGeom>
              <a:avLst/>
              <a:gdLst/>
              <a:ahLst/>
              <a:cxnLst/>
              <a:rect l="0" t="0" r="0" b="0"/>
              <a:pathLst>
                <a:path w="391933" h="117580">
                  <a:moveTo>
                    <a:pt x="29395" y="29395"/>
                  </a:moveTo>
                  <a:lnTo>
                    <a:pt x="386055" y="29395"/>
                  </a:lnTo>
                  <a:lnTo>
                    <a:pt x="386055" y="88185"/>
                  </a:lnTo>
                  <a:lnTo>
                    <a:pt x="29395" y="88185"/>
                  </a:lnTo>
                  <a:close/>
                </a:path>
              </a:pathLst>
            </a:custGeom>
            <a:solidFill>
              <a:srgbClr val="7F4F4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î$ļïde"/>
            <p:cNvSpPr/>
            <p:nvPr/>
          </p:nvSpPr>
          <p:spPr>
            <a:xfrm>
              <a:off x="3107504" y="3105655"/>
              <a:ext cx="1685316" cy="235160"/>
            </a:xfrm>
            <a:custGeom>
              <a:avLst/>
              <a:gdLst/>
              <a:ahLst/>
              <a:cxnLst/>
              <a:rect l="0" t="0" r="0" b="0"/>
              <a:pathLst>
                <a:path w="1685315" h="235160">
                  <a:moveTo>
                    <a:pt x="1691195" y="29395"/>
                  </a:moveTo>
                  <a:lnTo>
                    <a:pt x="29395" y="29395"/>
                  </a:lnTo>
                  <a:lnTo>
                    <a:pt x="115621" y="205765"/>
                  </a:lnTo>
                  <a:lnTo>
                    <a:pt x="1691195" y="205765"/>
                  </a:lnTo>
                  <a:close/>
                </a:path>
              </a:pathLst>
            </a:custGeom>
            <a:solidFill>
              <a:srgbClr val="FF492B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îṧlïďê"/>
            <p:cNvSpPr/>
            <p:nvPr/>
          </p:nvSpPr>
          <p:spPr>
            <a:xfrm>
              <a:off x="4616450" y="1702532"/>
              <a:ext cx="1881283" cy="235160"/>
            </a:xfrm>
            <a:custGeom>
              <a:avLst/>
              <a:gdLst/>
              <a:ahLst/>
              <a:cxnLst/>
              <a:rect l="0" t="0" r="0" b="0"/>
              <a:pathLst>
                <a:path w="1881282" h="235160">
                  <a:moveTo>
                    <a:pt x="1867565" y="29395"/>
                  </a:moveTo>
                  <a:lnTo>
                    <a:pt x="29395" y="29395"/>
                  </a:lnTo>
                  <a:lnTo>
                    <a:pt x="115621" y="209685"/>
                  </a:lnTo>
                  <a:lnTo>
                    <a:pt x="1867565" y="209685"/>
                  </a:lnTo>
                  <a:close/>
                </a:path>
              </a:pathLst>
            </a:custGeom>
            <a:solidFill>
              <a:srgbClr val="FF492B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îṡľîḍe"/>
            <p:cNvSpPr/>
            <p:nvPr/>
          </p:nvSpPr>
          <p:spPr>
            <a:xfrm>
              <a:off x="5694268" y="1702532"/>
              <a:ext cx="1881283" cy="235160"/>
            </a:xfrm>
            <a:custGeom>
              <a:avLst/>
              <a:gdLst/>
              <a:ahLst/>
              <a:cxnLst/>
              <a:rect l="0" t="0" r="0" b="0"/>
              <a:pathLst>
                <a:path w="1881282" h="235160">
                  <a:moveTo>
                    <a:pt x="29395" y="29395"/>
                  </a:moveTo>
                  <a:lnTo>
                    <a:pt x="1867565" y="29395"/>
                  </a:lnTo>
                  <a:lnTo>
                    <a:pt x="1781340" y="209685"/>
                  </a:lnTo>
                  <a:lnTo>
                    <a:pt x="29395" y="209685"/>
                  </a:lnTo>
                  <a:close/>
                </a:path>
              </a:pathLst>
            </a:custGeom>
            <a:solidFill>
              <a:srgbClr val="FF492B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îṡliḑe"/>
            <p:cNvSpPr/>
            <p:nvPr/>
          </p:nvSpPr>
          <p:spPr>
            <a:xfrm>
              <a:off x="7375664" y="3105655"/>
              <a:ext cx="1685316" cy="235160"/>
            </a:xfrm>
            <a:custGeom>
              <a:avLst/>
              <a:gdLst/>
              <a:ahLst/>
              <a:cxnLst/>
              <a:rect l="0" t="0" r="0" b="0"/>
              <a:pathLst>
                <a:path w="1685315" h="235160">
                  <a:moveTo>
                    <a:pt x="29395" y="29395"/>
                  </a:moveTo>
                  <a:lnTo>
                    <a:pt x="1695114" y="29395"/>
                  </a:lnTo>
                  <a:lnTo>
                    <a:pt x="1604970" y="205765"/>
                  </a:lnTo>
                  <a:lnTo>
                    <a:pt x="29395" y="205765"/>
                  </a:lnTo>
                  <a:close/>
                </a:path>
              </a:pathLst>
            </a:custGeom>
            <a:solidFill>
              <a:srgbClr val="FF492B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iṥlíďê"/>
            <p:cNvSpPr/>
            <p:nvPr/>
          </p:nvSpPr>
          <p:spPr>
            <a:xfrm>
              <a:off x="5694268" y="1361550"/>
              <a:ext cx="783868" cy="783867"/>
            </a:xfrm>
            <a:custGeom>
              <a:avLst/>
              <a:gdLst/>
              <a:ahLst/>
              <a:cxnLst/>
              <a:rect l="0" t="0" r="0" b="0"/>
              <a:pathLst>
                <a:path w="783867" h="783867">
                  <a:moveTo>
                    <a:pt x="789747" y="409571"/>
                  </a:moveTo>
                  <a:cubicBezTo>
                    <a:pt x="789747" y="617296"/>
                    <a:pt x="621215" y="789746"/>
                    <a:pt x="409571" y="789746"/>
                  </a:cubicBezTo>
                  <a:cubicBezTo>
                    <a:pt x="197927" y="789746"/>
                    <a:pt x="29395" y="621215"/>
                    <a:pt x="29395" y="409571"/>
                  </a:cubicBezTo>
                  <a:cubicBezTo>
                    <a:pt x="29395" y="197927"/>
                    <a:pt x="197927" y="29395"/>
                    <a:pt x="409571" y="29395"/>
                  </a:cubicBezTo>
                  <a:cubicBezTo>
                    <a:pt x="617296" y="29395"/>
                    <a:pt x="789747" y="197927"/>
                    <a:pt x="789747" y="409571"/>
                  </a:cubicBezTo>
                  <a:close/>
                </a:path>
              </a:pathLst>
            </a:custGeom>
            <a:solidFill>
              <a:srgbClr val="E61A00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îş1iḋe"/>
            <p:cNvSpPr/>
            <p:nvPr/>
          </p:nvSpPr>
          <p:spPr>
            <a:xfrm>
              <a:off x="5996057" y="1455614"/>
              <a:ext cx="195967" cy="627094"/>
            </a:xfrm>
            <a:custGeom>
              <a:avLst/>
              <a:gdLst/>
              <a:ahLst/>
              <a:cxnLst/>
              <a:rect l="0" t="0" r="0" b="0"/>
              <a:pathLst>
                <a:path w="195966" h="627093">
                  <a:moveTo>
                    <a:pt x="29395" y="29395"/>
                  </a:moveTo>
                  <a:lnTo>
                    <a:pt x="182249" y="29395"/>
                  </a:lnTo>
                  <a:lnTo>
                    <a:pt x="182249" y="601618"/>
                  </a:lnTo>
                  <a:lnTo>
                    <a:pt x="29395" y="60161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iśľidé"/>
            <p:cNvSpPr/>
            <p:nvPr/>
          </p:nvSpPr>
          <p:spPr>
            <a:xfrm>
              <a:off x="5788332" y="1663339"/>
              <a:ext cx="627094" cy="195967"/>
            </a:xfrm>
            <a:custGeom>
              <a:avLst/>
              <a:gdLst/>
              <a:ahLst/>
              <a:cxnLst/>
              <a:rect l="0" t="0" r="0" b="0"/>
              <a:pathLst>
                <a:path w="627094" h="195966">
                  <a:moveTo>
                    <a:pt x="29395" y="29395"/>
                  </a:moveTo>
                  <a:lnTo>
                    <a:pt x="601619" y="29395"/>
                  </a:lnTo>
                  <a:lnTo>
                    <a:pt x="601619" y="182249"/>
                  </a:lnTo>
                  <a:lnTo>
                    <a:pt x="29395" y="18224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ïŝ1ïďè"/>
            <p:cNvSpPr/>
            <p:nvPr/>
          </p:nvSpPr>
          <p:spPr>
            <a:xfrm>
              <a:off x="3107504" y="5249532"/>
              <a:ext cx="5957395" cy="235160"/>
            </a:xfrm>
            <a:custGeom>
              <a:avLst/>
              <a:gdLst/>
              <a:ahLst/>
              <a:cxnLst/>
              <a:rect l="0" t="0" r="0" b="0"/>
              <a:pathLst>
                <a:path w="5957395" h="235160">
                  <a:moveTo>
                    <a:pt x="29395" y="29395"/>
                  </a:moveTo>
                  <a:lnTo>
                    <a:pt x="5963274" y="29395"/>
                  </a:lnTo>
                  <a:lnTo>
                    <a:pt x="5963274" y="209684"/>
                  </a:lnTo>
                  <a:lnTo>
                    <a:pt x="29395" y="209684"/>
                  </a:lnTo>
                  <a:close/>
                </a:path>
              </a:pathLst>
            </a:custGeom>
            <a:solidFill>
              <a:srgbClr val="613B3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</a:p>
          </p:txBody>
        </p:sp>
      </p:grpSp>
    </p:spTree>
    <p:custDataLst>
      <p:tags r:id="rId2"/>
    </p:custData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2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charRg st="2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charRg st="2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233679" y="223521"/>
            <a:ext cx="10850563" cy="1028699"/>
          </a:xfrm>
        </p:spPr>
        <p:txBody>
          <a:bodyPr vert="horz" wrap="square" lIns="91445" tIns="45722" rIns="91445" bIns="45722" anchor="ctr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0" cap="none" spc="0" normalizeH="0" baseline="0" noProof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尸  斑 </a:t>
            </a:r>
            <a:endParaRPr kumimoji="0" lang="zh-CN" altLang="en-US" sz="4400" b="1" i="0" u="none" strike="noStrike" kern="0" cap="none" spc="0" normalizeH="0" baseline="0" noProof="1" dirty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1823720" y="2339340"/>
            <a:ext cx="9993630" cy="3909695"/>
          </a:xfrm>
        </p:spPr>
        <p:txBody>
          <a:bodyPr vert="horz" wrap="square" lIns="91445" tIns="45722" rIns="91445" bIns="45722" anchor="t"/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28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因死亡后血液循环停止，血液坠积到身体的最低部位。</a:t>
            </a:r>
            <a:endParaRPr kumimoji="0" lang="zh-CN" altLang="en-US" sz="2800" b="1" i="0" u="none" strike="noStrike" kern="0" cap="none" spc="0" normalizeH="0" baseline="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28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死亡</a:t>
            </a:r>
            <a:r>
              <a:rPr kumimoji="0" lang="zh-CN" altLang="en-US" sz="2800" b="1" i="0" u="none" strike="noStrike" kern="0" cap="none" spc="0" normalizeH="0" baseline="0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2~4h</a:t>
            </a:r>
            <a:r>
              <a:rPr kumimoji="0" lang="zh-CN" altLang="en-US" sz="28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以后，出现在尸体最低部位的暗红色斑块或条纹</a:t>
            </a:r>
            <a:r>
              <a:rPr kumimoji="0" lang="zh-CN" altLang="en-US" sz="2800" b="0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kumimoji="0" lang="zh-CN" altLang="en-US" sz="2800" b="0" i="0" u="none" strike="noStrike" kern="0" cap="none" spc="0" normalizeH="0" baseline="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endParaRPr kumimoji="0" lang="zh-CN" altLang="en-US" sz="2800" b="0" i="0" u="none" strike="noStrike" kern="0" cap="none" spc="0" normalizeH="0" baseline="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755" name="Picture 4" descr="925346914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15" y="4798695"/>
            <a:ext cx="3658235" cy="1942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2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charRg st="2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charRg st="2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$1ïḑ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ṧ1ide"/>
          <p:cNvSpPr>
            <a:spLocks noGrp="1"/>
          </p:cNvSpPr>
          <p:nvPr>
            <p:ph type="title"/>
          </p:nvPr>
        </p:nvSpPr>
        <p:spPr>
          <a:xfrm>
            <a:off x="807719" y="2976246"/>
            <a:ext cx="10850563" cy="1028699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zh-CN" altLang="en-US" sz="4400"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最美</a:t>
            </a:r>
            <a:r>
              <a:rPr lang="zh-CN" altLang="en-US" sz="4400"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逆行者</a:t>
            </a:r>
            <a:endParaRPr lang="zh-CN" altLang="en-US" sz="4400">
              <a:solidFill>
                <a:schemeClr val="accent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4" name="îṧḻîḍé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1"/>
          <a:srcRect b="6522"/>
          <a:stretch>
            <a:fillRect/>
          </a:stretch>
        </p:blipFill>
        <p:spPr>
          <a:xfrm>
            <a:off x="4253230" y="1074420"/>
            <a:ext cx="4287520" cy="56235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2369262" y="218102"/>
            <a:ext cx="7386740" cy="1048723"/>
          </a:xfrm>
        </p:spPr>
        <p:txBody>
          <a:bodyPr vert="horz" wrap="square" lIns="91445" tIns="45722" rIns="91445" bIns="45722" anchor="ctr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0" cap="none" spc="0" normalizeH="0" baseline="0" noProof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尸  僵 </a:t>
            </a:r>
            <a:endParaRPr kumimoji="0" lang="zh-CN" altLang="en-US" sz="4400" b="1" i="0" u="none" strike="noStrike" kern="0" cap="none" spc="0" normalizeH="0" baseline="0" noProof="1" dirty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1576705" y="1143635"/>
            <a:ext cx="10095865" cy="2742565"/>
          </a:xfrm>
        </p:spPr>
        <p:txBody>
          <a:bodyPr vert="horz" wrap="square" lIns="91445" tIns="45722" rIns="91445" bIns="45722" anchor="t">
            <a:noAutofit/>
          </a:bodyPr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31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因死亡后肌肉中的ATP不断分解而不能再合成，致使肌肉收缩，尸体变硬。 </a:t>
            </a:r>
            <a:endParaRPr kumimoji="0" lang="zh-CN" altLang="en-US" sz="3100" b="1" i="0" u="none" strike="noStrike" kern="0" cap="none" spc="0" normalizeH="0" baseline="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31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死亡后</a:t>
            </a:r>
            <a:r>
              <a:rPr kumimoji="0" lang="zh-CN" altLang="en-US" sz="3100" b="1" i="0" u="none" strike="noStrike" kern="0" cap="none" spc="0" normalizeH="0" baseline="0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1～3h</a:t>
            </a:r>
            <a:r>
              <a:rPr kumimoji="0" lang="zh-CN" altLang="en-US" sz="31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开始出现，</a:t>
            </a:r>
            <a:endParaRPr kumimoji="0" lang="zh-CN" altLang="en-US" sz="3100" b="1" i="0" u="none" strike="noStrike" kern="0" cap="none" spc="0" normalizeH="0" baseline="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3100" b="1" i="0" u="none" strike="noStrike" kern="0" cap="none" spc="0" normalizeH="0" baseline="0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４～６h</a:t>
            </a:r>
            <a:r>
              <a:rPr kumimoji="0" lang="zh-CN" altLang="en-US" sz="31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扩展至全身，</a:t>
            </a:r>
            <a:endParaRPr kumimoji="0" lang="zh-CN" altLang="en-US" sz="3100" b="1" i="0" u="none" strike="noStrike" kern="0" cap="none" spc="0" normalizeH="0" baseline="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3100" b="1" i="0" u="none" strike="noStrike" kern="0" cap="none" spc="0" normalizeH="0" baseline="0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12～16h</a:t>
            </a:r>
            <a:r>
              <a:rPr kumimoji="0" lang="zh-CN" altLang="en-US" sz="31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发展至高峰，</a:t>
            </a:r>
            <a:endParaRPr kumimoji="0" lang="zh-CN" altLang="en-US" sz="3100" b="1" i="0" u="none" strike="noStrike" kern="0" cap="none" spc="0" normalizeH="0" baseline="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3100" b="1" i="0" u="none" strike="noStrike" kern="0" cap="none" spc="0" normalizeH="0" baseline="0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24h</a:t>
            </a:r>
            <a:r>
              <a:rPr kumimoji="0" lang="zh-CN" altLang="en-US" sz="3100" b="1" i="0" u="none" strike="noStrike" kern="0" cap="none" spc="0" normalizeH="0" baseline="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以后开始缓解。</a:t>
            </a:r>
            <a:endParaRPr kumimoji="0" lang="zh-CN" altLang="en-US" sz="3100" b="1" i="0" u="none" strike="noStrike" kern="0" cap="none" spc="0" normalizeH="0" baseline="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5779" name="Picture 4" descr="56482901509931">
            <a:hlinkClick r:id="rId1"/>
          </p:cNvPr>
          <p:cNvPicPr>
            <a:picLocks noChangeAspect="1"/>
          </p:cNvPicPr>
          <p:nvPr/>
        </p:nvPicPr>
        <p:blipFill>
          <a:blip r:embed="rId2"/>
          <a:srcRect b="17205"/>
          <a:stretch>
            <a:fillRect/>
          </a:stretch>
        </p:blipFill>
        <p:spPr>
          <a:xfrm>
            <a:off x="8364855" y="4657090"/>
            <a:ext cx="3827145" cy="2200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82879" y="243206"/>
            <a:ext cx="10850563" cy="1028699"/>
          </a:xfrm>
        </p:spPr>
        <p:txBody>
          <a:bodyPr vert="horz" wrap="square" lIns="91445" tIns="45722" rIns="91445" bIns="45722" anchor="ctr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0" cap="none" spc="0" normalizeH="0" baseline="0" noProof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尸体腐败 </a:t>
            </a:r>
            <a:endParaRPr kumimoji="0" lang="zh-CN" altLang="en-US" sz="4400" b="1" i="0" u="none" strike="noStrike" kern="0" cap="none" spc="0" normalizeH="0" baseline="0" noProof="1" dirty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2277110" y="2038350"/>
            <a:ext cx="8977630" cy="1671320"/>
          </a:xfrm>
        </p:spPr>
        <p:txBody>
          <a:bodyPr vert="horz" wrap="square" lIns="91445" tIns="45722" rIns="91445" bIns="45722" anchor="t">
            <a:noAutofit/>
          </a:bodyPr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3200" b="1" i="0" u="none" strike="noStrike" kern="0" cap="none" spc="0" normalizeH="0" baseline="0" noProof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因死亡后机体内的酶发生组织分解自溶。 </a:t>
            </a:r>
            <a:endParaRPr kumimoji="0" lang="zh-CN" altLang="en-US" sz="3200" b="1" i="0" u="none" strike="noStrike" kern="0" cap="none" spc="0" normalizeH="0" baseline="0" noProof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marL="285750" marR="0" indent="-285750" algn="l" defTabSz="914400" rtl="0" eaLnBrk="0" fontAlgn="base" latinLnBrk="0" hangingPunct="0">
              <a:lnSpc>
                <a:spcPct val="15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Char char="³"/>
            </a:pPr>
            <a:r>
              <a:rPr kumimoji="0" lang="zh-CN" altLang="en-US" sz="3200" b="1" i="0" u="none" strike="noStrike" kern="0" cap="none" spc="0" normalizeH="0" baseline="0" noProof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死亡</a:t>
            </a:r>
            <a:r>
              <a:rPr kumimoji="0" lang="zh-CN" altLang="en-US" sz="3200" b="1" i="0" u="none" strike="noStrike" kern="0" cap="none" spc="0" normalizeH="0" baseline="0" noProof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24h</a:t>
            </a:r>
            <a:r>
              <a:rPr kumimoji="0" lang="zh-CN" altLang="en-US" sz="3200" b="1" i="0" u="none" strike="noStrike" kern="0" cap="none" spc="0" normalizeH="0" baseline="0" noProof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后出现，表现为尸臭、尸绿等。</a:t>
            </a:r>
            <a:endParaRPr kumimoji="0" lang="zh-CN" altLang="en-US" sz="3200" b="1" i="0" u="none" strike="noStrike" kern="0" cap="none" spc="0" normalizeH="0" baseline="0" noProof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76803" name="Picture 4" descr="new_lion_200512122012493357187_8">
            <a:hlinkClick r:id="rId1" tooltip="点击察看原图"/>
          </p:cNvPr>
          <p:cNvPicPr>
            <a:picLocks noChangeAspect="1"/>
          </p:cNvPicPr>
          <p:nvPr/>
        </p:nvPicPr>
        <p:blipFill>
          <a:blip r:embed="rId2"/>
          <a:srcRect b="38333"/>
          <a:stretch>
            <a:fillRect/>
          </a:stretch>
        </p:blipFill>
        <p:spPr>
          <a:xfrm>
            <a:off x="5840027" y="4242249"/>
            <a:ext cx="4495614" cy="23620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55675" y="995045"/>
            <a:ext cx="1100201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2.	</a:t>
            </a:r>
            <a:r>
              <a:rPr lang="zh-CN" sz="3600" b="1">
                <a:ea typeface="宋体" panose="02010600030101010101" pitchFamily="2" charset="-122"/>
              </a:rPr>
              <a:t>病人，男性,48岁。肺癌晚期，目前神志模糊，肌张力消失，心音低钝，脉搏细弱，血压下降，间歇呼吸，该病人处于</a:t>
            </a:r>
            <a:endParaRPr lang="zh-CN" sz="3600" b="1">
              <a:ea typeface="宋体" panose="02010600030101010101" pitchFamily="2" charset="-122"/>
            </a:endParaRPr>
          </a:p>
          <a:p>
            <a:pPr indent="0"/>
            <a:r>
              <a:rPr lang="en-US" sz="3600" b="0">
                <a:latin typeface="宋体" panose="02010600030101010101" pitchFamily="2" charset="-122"/>
                <a:ea typeface="宋体" panose="02010600030101010101" pitchFamily="2" charset="-122"/>
              </a:rPr>
              <a:t>A.	</a:t>
            </a:r>
            <a:r>
              <a:rPr lang="zh-CN" sz="3600" b="0">
                <a:ea typeface="宋体" panose="02010600030101010101" pitchFamily="2" charset="-122"/>
              </a:rPr>
              <a:t>濒死期</a:t>
            </a:r>
            <a:r>
              <a:rPr lang="en-US" sz="3600" b="0">
                <a:latin typeface="宋体" panose="02010600030101010101" pitchFamily="2" charset="-122"/>
                <a:ea typeface="宋体" panose="02010600030101010101" pitchFamily="2" charset="-122"/>
              </a:rPr>
              <a:t>B.	</a:t>
            </a:r>
            <a:r>
              <a:rPr lang="zh-CN" sz="3600" b="0">
                <a:ea typeface="宋体" panose="02010600030101010101" pitchFamily="2" charset="-122"/>
              </a:rPr>
              <a:t>临床死亡期</a:t>
            </a:r>
            <a:r>
              <a:rPr lang="en-US" sz="3600" b="0">
                <a:latin typeface="宋体" panose="02010600030101010101" pitchFamily="2" charset="-122"/>
                <a:ea typeface="宋体" panose="02010600030101010101" pitchFamily="2" charset="-122"/>
              </a:rPr>
              <a:t>C.	</a:t>
            </a:r>
            <a:r>
              <a:rPr lang="zh-CN" sz="3600" b="0">
                <a:ea typeface="宋体" panose="02010600030101010101" pitchFamily="2" charset="-122"/>
              </a:rPr>
              <a:t>生物学死亡期</a:t>
            </a:r>
            <a:r>
              <a:rPr lang="en-US" sz="3600" b="0">
                <a:latin typeface="宋体" panose="02010600030101010101" pitchFamily="2" charset="-122"/>
                <a:ea typeface="宋体" panose="02010600030101010101" pitchFamily="2" charset="-122"/>
              </a:rPr>
              <a:t>D.	</a:t>
            </a:r>
            <a:r>
              <a:rPr lang="zh-CN" sz="3600" b="0">
                <a:ea typeface="宋体" panose="02010600030101010101" pitchFamily="2" charset="-122"/>
              </a:rPr>
              <a:t>临终状态</a:t>
            </a:r>
            <a:r>
              <a:rPr lang="en-US" sz="3600" b="0">
                <a:latin typeface="宋体" panose="02010600030101010101" pitchFamily="2" charset="-122"/>
                <a:ea typeface="宋体" panose="02010600030101010101" pitchFamily="2" charset="-122"/>
              </a:rPr>
              <a:t>E.	</a:t>
            </a:r>
            <a:r>
              <a:rPr lang="zh-CN" sz="3600" b="0">
                <a:ea typeface="宋体" panose="02010600030101010101" pitchFamily="2" charset="-122"/>
              </a:rPr>
              <a:t>躯体死亡期</a:t>
            </a:r>
            <a:endParaRPr lang="zh-CN" altLang="en-US"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4555" y="1350645"/>
            <a:ext cx="1100201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	脑死亡判断标准不包括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	心电图呈直线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	不可逆的深度昏迷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	自发呼吸停止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	脑电波消失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E.	脑干反射消失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4555" y="1350645"/>
            <a:ext cx="1100201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	死亡后，尸绿首先出现的部位是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	脐周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	左上腹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	右上腹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	左下腹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E.	右下腹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>
                <a:latin typeface="+mn-ea"/>
                <a:ea typeface="+mn-ea"/>
              </a:rPr>
              <a:t>休息</a:t>
            </a:r>
            <a:r>
              <a:rPr lang="en-US" altLang="zh-CN" sz="6600">
                <a:latin typeface="+mn-ea"/>
                <a:ea typeface="+mn-ea"/>
              </a:rPr>
              <a:t>10</a:t>
            </a:r>
            <a:r>
              <a:rPr lang="zh-CN" altLang="en-US" sz="6600">
                <a:latin typeface="+mn-ea"/>
                <a:ea typeface="+mn-ea"/>
              </a:rPr>
              <a:t>分钟。。。</a:t>
            </a:r>
            <a:endParaRPr lang="zh-CN" altLang="en-US" sz="6600" dirty="0">
              <a:latin typeface="+mn-ea"/>
              <a:ea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šļid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mg20069302711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1225" y="2976245"/>
            <a:ext cx="4314825" cy="3426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îṩļîḑê"/>
          <p:cNvSpPr txBox="1"/>
          <p:nvPr/>
        </p:nvSpPr>
        <p:spPr>
          <a:xfrm>
            <a:off x="3215565" y="2025077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2"/>
          <p:cNvSpPr>
            <a:spLocks noGrp="1"/>
          </p:cNvSpPr>
          <p:nvPr/>
        </p:nvSpPr>
        <p:spPr>
          <a:xfrm>
            <a:off x="4495800" y="2131695"/>
            <a:ext cx="6612255" cy="915670"/>
          </a:xfrm>
          <a:prstGeom prst="rect">
            <a:avLst/>
          </a:prstGeom>
        </p:spPr>
        <p:txBody>
          <a:bodyPr vert="horz" wrap="square" lIns="91445" tIns="45722" rIns="91445" bIns="4572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700" kern="0" dirty="0">
                <a:solidFill>
                  <a:schemeClr val="accent1"/>
                </a:solidFill>
                <a:latin typeface="+mj-ea"/>
                <a:sym typeface="+mn-ea"/>
              </a:rPr>
              <a:t>临终病人和家属的护理</a:t>
            </a:r>
            <a:endParaRPr kumimoji="0" lang="zh-CN" altLang="en-US" sz="3200" b="1" i="0" u="none" strike="noStrike" kern="0" cap="none" spc="0" normalizeH="0" baseline="0" noProof="1" dirty="0">
              <a:solidFill>
                <a:schemeClr val="accent1"/>
              </a:solidFill>
              <a:latin typeface="+mj-ea"/>
              <a:cs typeface="+mj-cs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2225" name="Text Box 2"/>
          <p:cNvSpPr txBox="1"/>
          <p:nvPr/>
        </p:nvSpPr>
        <p:spPr>
          <a:xfrm>
            <a:off x="1611948" y="1649095"/>
            <a:ext cx="7704137" cy="4276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Tx/>
              <a:buBlip>
                <a:blip r:embed="rId1"/>
              </a:buBlip>
            </a:pPr>
            <a:r>
              <a:rPr lang="zh-CN" altLang="en-US" sz="3200" b="1" dirty="0">
                <a:latin typeface="+mj-ea"/>
                <a:ea typeface="+mj-ea"/>
                <a:cs typeface="+mj-ea"/>
              </a:rPr>
              <a:t>循环功能减退</a:t>
            </a:r>
            <a:endParaRPr lang="zh-CN" altLang="en-US" sz="3200" b="1" dirty="0">
              <a:latin typeface="+mj-ea"/>
              <a:ea typeface="+mj-ea"/>
              <a:cs typeface="+mj-ea"/>
            </a:endParaRPr>
          </a:p>
          <a:p>
            <a:pPr>
              <a:spcBef>
                <a:spcPct val="50000"/>
              </a:spcBef>
              <a:buClrTx/>
              <a:buBlip>
                <a:blip r:embed="rId1"/>
              </a:buBlip>
            </a:pPr>
            <a:r>
              <a:rPr lang="zh-CN" altLang="en-US" sz="3200" b="1" dirty="0">
                <a:latin typeface="+mj-ea"/>
                <a:ea typeface="+mj-ea"/>
                <a:cs typeface="+mj-ea"/>
              </a:rPr>
              <a:t>呼吸功能减退　</a:t>
            </a:r>
            <a:endParaRPr lang="zh-CN" altLang="en-US" sz="3200" b="1" dirty="0">
              <a:latin typeface="+mj-ea"/>
              <a:ea typeface="+mj-ea"/>
              <a:cs typeface="+mj-ea"/>
            </a:endParaRPr>
          </a:p>
          <a:p>
            <a:pPr>
              <a:spcBef>
                <a:spcPct val="50000"/>
              </a:spcBef>
              <a:buClrTx/>
              <a:buBlip>
                <a:blip r:embed="rId1"/>
              </a:buBlip>
            </a:pPr>
            <a:r>
              <a:rPr lang="zh-CN" altLang="en-US" sz="3200" b="1" dirty="0">
                <a:latin typeface="+mj-ea"/>
                <a:ea typeface="+mj-ea"/>
                <a:cs typeface="+mj-ea"/>
              </a:rPr>
              <a:t>胃肠道蠕动逐渐减弱</a:t>
            </a:r>
            <a:endParaRPr lang="zh-CN" altLang="en-US" sz="3200" b="1" dirty="0">
              <a:latin typeface="+mj-ea"/>
              <a:ea typeface="+mj-ea"/>
              <a:cs typeface="+mj-ea"/>
            </a:endParaRPr>
          </a:p>
          <a:p>
            <a:pPr>
              <a:spcBef>
                <a:spcPct val="50000"/>
              </a:spcBef>
              <a:buClrTx/>
              <a:buBlip>
                <a:blip r:embed="rId1"/>
              </a:buBlip>
            </a:pPr>
            <a:r>
              <a:rPr lang="zh-CN" altLang="en-US" sz="3200" b="1" dirty="0">
                <a:latin typeface="+mj-ea"/>
                <a:ea typeface="+mj-ea"/>
                <a:cs typeface="+mj-ea"/>
              </a:rPr>
              <a:t>肌张力丧失</a:t>
            </a:r>
            <a:endParaRPr lang="zh-CN" altLang="en-US" sz="3200" b="1" dirty="0">
              <a:latin typeface="+mj-ea"/>
              <a:ea typeface="+mj-ea"/>
              <a:cs typeface="+mj-ea"/>
            </a:endParaRPr>
          </a:p>
          <a:p>
            <a:pPr>
              <a:spcBef>
                <a:spcPct val="50000"/>
              </a:spcBef>
              <a:buClrTx/>
              <a:buBlip>
                <a:blip r:embed="rId1"/>
              </a:buBlip>
            </a:pPr>
            <a:r>
              <a:rPr lang="zh-CN" altLang="en-US" sz="3200" b="1" dirty="0">
                <a:latin typeface="+mj-ea"/>
                <a:ea typeface="+mj-ea"/>
                <a:cs typeface="+mj-ea"/>
              </a:rPr>
              <a:t>感知觉、意识改变 ：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听觉最后消失</a:t>
            </a:r>
            <a:r>
              <a:rPr lang="zh-CN" altLang="en-US" sz="3200" b="1" dirty="0">
                <a:latin typeface="+mj-ea"/>
                <a:ea typeface="+mj-ea"/>
                <a:cs typeface="+mj-ea"/>
              </a:rPr>
              <a:t>        </a:t>
            </a:r>
            <a:endParaRPr lang="zh-CN" altLang="en-US" sz="3200" b="1" dirty="0">
              <a:latin typeface="+mj-ea"/>
              <a:ea typeface="+mj-ea"/>
              <a:cs typeface="+mj-ea"/>
            </a:endParaRPr>
          </a:p>
          <a:p>
            <a:pPr>
              <a:spcBef>
                <a:spcPct val="50000"/>
              </a:spcBef>
              <a:buClrTx/>
              <a:buBlip>
                <a:blip r:embed="rId1"/>
              </a:buBlip>
            </a:pPr>
            <a:r>
              <a:rPr lang="zh-CN" altLang="en-US" sz="3200" b="1" dirty="0">
                <a:latin typeface="+mj-ea"/>
                <a:ea typeface="+mj-ea"/>
                <a:cs typeface="+mj-ea"/>
              </a:rPr>
              <a:t>疼痛 </a:t>
            </a:r>
            <a:endParaRPr lang="zh-CN" altLang="en-US" sz="3200" dirty="0">
              <a:solidFill>
                <a:srgbClr val="0000FF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Picture 8" descr="201004301616583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555" y="3447415"/>
            <a:ext cx="3314700" cy="290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云形标注 28675"/>
          <p:cNvSpPr/>
          <p:nvPr/>
        </p:nvSpPr>
        <p:spPr>
          <a:xfrm>
            <a:off x="256" y="137166"/>
            <a:ext cx="1836693" cy="1197181"/>
          </a:xfrm>
          <a:prstGeom prst="cloudCallout">
            <a:avLst>
              <a:gd name="adj1" fmla="val 31716"/>
              <a:gd name="adj2" fmla="val 87164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lIns="89999" tIns="46799" rIns="89999" bIns="46799"/>
          <a:p>
            <a:pPr algn="ctr" fontAlgn="base"/>
            <a:r>
              <a:rPr lang="zh-CN" altLang="en-US" sz="3200" strike="noStrike" noProof="1">
                <a:solidFill>
                  <a:srgbClr val="660066"/>
                </a:solidFill>
                <a:latin typeface="Arial" panose="020B0604020202020204" pitchFamily="34" charset="0"/>
                <a:ea typeface="楷体_GB2312" pitchFamily="49" charset="-122"/>
                <a:cs typeface="+mn-cs"/>
              </a:rPr>
              <a:t>临终病人</a:t>
            </a:r>
            <a:endParaRPr lang="zh-CN" altLang="en-US" sz="3200" strike="noStrike" noProof="1">
              <a:solidFill>
                <a:srgbClr val="660066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8377555" y="5475605"/>
            <a:ext cx="1574165" cy="7689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19780" y="137160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+mj-ea"/>
                <a:ea typeface="+mj-ea"/>
                <a:sym typeface="+mn-ea"/>
              </a:rPr>
              <a:t>（一）生理变化</a:t>
            </a:r>
            <a:endParaRPr lang="zh-CN" altLang="en-US" sz="4000"/>
          </a:p>
        </p:txBody>
      </p:sp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36865"/>
          <p:cNvSpPr>
            <a:spLocks noGrp="1" noRot="1"/>
          </p:cNvSpPr>
          <p:nvPr>
            <p:ph type="title"/>
          </p:nvPr>
        </p:nvSpPr>
        <p:spPr>
          <a:xfrm>
            <a:off x="1078851" y="62378"/>
            <a:ext cx="8542047" cy="1343736"/>
          </a:xfrm>
        </p:spPr>
        <p:txBody>
          <a:bodyPr anchor="ctr">
            <a:norm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0" cap="none" spc="0" normalizeH="0" baseline="0" noProof="1">
                <a:solidFill>
                  <a:schemeClr val="tx1"/>
                </a:solidFill>
                <a:latin typeface="+mj-ea"/>
                <a:cs typeface="+mj-cs"/>
              </a:rPr>
              <a:t>（二）护理措施</a:t>
            </a:r>
            <a:r>
              <a:rPr kumimoji="0" lang="zh-CN" altLang="en-US" sz="4000" b="1" i="0" u="none" strike="noStrike" kern="0" cap="none" spc="0" normalizeH="0" baseline="0" noProof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</a:t>
            </a:r>
            <a:endParaRPr kumimoji="0" lang="zh-CN" altLang="en-US" sz="4000" b="1" i="0" u="none" strike="noStrike" kern="0" cap="none" spc="0" normalizeH="0" baseline="0" noProof="1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36867" name="内容占位符 36866"/>
          <p:cNvSpPr>
            <a:spLocks noGrp="1" noRot="1"/>
          </p:cNvSpPr>
          <p:nvPr>
            <p:ph idx="1"/>
          </p:nvPr>
        </p:nvSpPr>
        <p:spPr>
          <a:xfrm>
            <a:off x="1160780" y="2401570"/>
            <a:ext cx="8542020" cy="4075430"/>
          </a:xfrm>
        </p:spPr>
        <p:txBody>
          <a:bodyPr anchor="t"/>
          <a:p>
            <a:pPr marL="1189990" lvl="1" indent="-742950">
              <a:buFont typeface="+mj-ea"/>
              <a:buAutoNum type="circleNumDbPlain"/>
            </a:pPr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  <a:hlinkClick r:id="" action="ppaction://noaction"/>
              </a:rPr>
              <a:t>促进病人舒适</a:t>
            </a:r>
            <a:endParaRPr lang="zh-CN" altLang="en-US" sz="2800" b="1">
              <a:solidFill>
                <a:schemeClr val="tx1"/>
              </a:solidFill>
              <a:latin typeface="+mj-ea"/>
              <a:ea typeface="+mj-ea"/>
            </a:endParaRPr>
          </a:p>
          <a:p>
            <a:pPr marL="1189990" lvl="1" indent="-742950">
              <a:buFont typeface="+mj-ea"/>
              <a:buAutoNum type="circleNumDbPlain"/>
            </a:pPr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  <a:hlinkClick r:id="" action="ppaction://noaction"/>
              </a:rPr>
              <a:t>增进食欲，营养支持</a:t>
            </a:r>
            <a:endParaRPr lang="zh-CN" altLang="en-US" sz="2800" b="1">
              <a:solidFill>
                <a:schemeClr val="tx1"/>
              </a:solidFill>
              <a:latin typeface="+mj-ea"/>
              <a:ea typeface="+mj-ea"/>
            </a:endParaRPr>
          </a:p>
          <a:p>
            <a:pPr marL="1189990" lvl="1" indent="-742950">
              <a:buFont typeface="+mj-ea"/>
              <a:buAutoNum type="circleNumDbPlain"/>
            </a:pPr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  <a:hlinkClick r:id="" action="ppaction://noaction"/>
              </a:rPr>
              <a:t>促进血液循环</a:t>
            </a:r>
            <a:endParaRPr lang="zh-CN" altLang="en-US" sz="2800" b="1">
              <a:solidFill>
                <a:schemeClr val="tx1"/>
              </a:solidFill>
              <a:latin typeface="+mj-ea"/>
              <a:ea typeface="+mj-ea"/>
            </a:endParaRPr>
          </a:p>
          <a:p>
            <a:pPr marL="1189990" lvl="1" indent="-742950">
              <a:buFont typeface="+mj-ea"/>
              <a:buAutoNum type="circleNumDbPlain"/>
            </a:pPr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  <a:hlinkClick r:id="" action="ppaction://noaction"/>
              </a:rPr>
              <a:t>改善呼吸功能</a:t>
            </a:r>
            <a:endParaRPr lang="zh-CN" altLang="en-US" sz="2800" b="1">
              <a:solidFill>
                <a:schemeClr val="tx1"/>
              </a:solidFill>
              <a:latin typeface="+mj-ea"/>
              <a:ea typeface="+mj-ea"/>
            </a:endParaRPr>
          </a:p>
          <a:p>
            <a:pPr marL="1189990" lvl="1" indent="-742950">
              <a:buFont typeface="+mj-ea"/>
              <a:buAutoNum type="circleNumDbPlain"/>
            </a:pPr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  <a:hlinkClick r:id="" action="ppaction://noaction"/>
              </a:rPr>
              <a:t>减轻感、知觉改变影响</a:t>
            </a:r>
            <a:endParaRPr lang="zh-CN" altLang="en-US" sz="2800" b="1">
              <a:solidFill>
                <a:schemeClr val="tx1"/>
              </a:solidFill>
              <a:latin typeface="+mj-ea"/>
              <a:ea typeface="+mj-ea"/>
            </a:endParaRPr>
          </a:p>
          <a:p>
            <a:pPr marL="1189990" lvl="1" indent="-742950">
              <a:buFont typeface="+mj-ea"/>
              <a:buAutoNum type="circleNumDbPlain"/>
            </a:pPr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</a:rPr>
              <a:t>减轻疼痛</a:t>
            </a:r>
            <a:endParaRPr lang="zh-CN" altLang="en-US" sz="28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6868" name="云形标注 36867"/>
          <p:cNvSpPr/>
          <p:nvPr/>
        </p:nvSpPr>
        <p:spPr>
          <a:xfrm>
            <a:off x="743204" y="749935"/>
            <a:ext cx="1834789" cy="1197181"/>
          </a:xfrm>
          <a:prstGeom prst="cloudCallout">
            <a:avLst>
              <a:gd name="adj1" fmla="val -19488"/>
              <a:gd name="adj2" fmla="val 11448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lIns="89999" tIns="46799" rIns="89999" bIns="46799"/>
          <a:p>
            <a:pPr algn="ctr" fontAlgn="base"/>
            <a:r>
              <a:rPr lang="zh-CN" altLang="en-US" sz="3200" strike="noStrike" noProof="1">
                <a:solidFill>
                  <a:srgbClr val="660066"/>
                </a:solidFill>
                <a:latin typeface="Arial" panose="020B0604020202020204" pitchFamily="34" charset="0"/>
                <a:ea typeface="楷体_GB2312" pitchFamily="49" charset="-122"/>
                <a:cs typeface="+mn-cs"/>
              </a:rPr>
              <a:t>临终病人</a:t>
            </a:r>
            <a:endParaRPr lang="zh-CN" altLang="en-US" sz="3200" strike="noStrike" noProof="1">
              <a:solidFill>
                <a:srgbClr val="660066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48132" name="图片 36868" descr="1c702c5c6e1dea3a85a6977f0167f2db">
            <a:hlinkClick r:id="rId1"/>
          </p:cNvPr>
          <p:cNvPicPr>
            <a:picLocks noChangeAspect="1"/>
          </p:cNvPicPr>
          <p:nvPr/>
        </p:nvPicPr>
        <p:blipFill>
          <a:blip r:embed="rId2"/>
          <a:srcRect b="17099"/>
          <a:stretch>
            <a:fillRect/>
          </a:stretch>
        </p:blipFill>
        <p:spPr>
          <a:xfrm>
            <a:off x="9702800" y="0"/>
            <a:ext cx="2411730" cy="2896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0" name="Picture 3" descr="临终关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695" y="2976245"/>
            <a:ext cx="2941320" cy="3571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18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charRg st="18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charRg st="18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charRg st="18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charRg st="18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44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charRg st="44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charRg st="44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charRg st="44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charRg st="44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828783" y="378127"/>
            <a:ext cx="8229905" cy="709295"/>
          </a:xfrm>
        </p:spPr>
        <p:txBody>
          <a:bodyPr vert="horz" wrap="square" lIns="90174" tIns="46992" rIns="90174" bIns="46992" anchor="ctr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0" cap="none" spc="0" normalizeH="0" baseline="0" noProof="1" dirty="0">
                <a:solidFill>
                  <a:srgbClr val="000000"/>
                </a:solidFill>
                <a:latin typeface="+mj-ea"/>
                <a:cs typeface="+mj-ea"/>
              </a:rPr>
              <a:t>（三</a:t>
            </a:r>
            <a:r>
              <a:rPr kumimoji="0" lang="en-US" altLang="zh-CN" sz="4000" b="1" i="0" u="none" strike="noStrike" kern="0" cap="none" spc="0" normalizeH="0" baseline="0" noProof="1" dirty="0">
                <a:solidFill>
                  <a:srgbClr val="000000"/>
                </a:solidFill>
                <a:latin typeface="+mj-ea"/>
                <a:cs typeface="+mj-ea"/>
              </a:rPr>
              <a:t>)</a:t>
            </a:r>
            <a:r>
              <a:rPr kumimoji="0" lang="zh-CN" altLang="en-US" sz="4000" b="1" i="0" u="none" strike="noStrike" kern="0" cap="none" spc="0" normalizeH="0" baseline="0" noProof="1" dirty="0">
                <a:solidFill>
                  <a:srgbClr val="000000"/>
                </a:solidFill>
                <a:latin typeface="+mj-ea"/>
                <a:cs typeface="+mj-ea"/>
              </a:rPr>
              <a:t>临终病人的心理变化和护理</a:t>
            </a:r>
            <a:endParaRPr kumimoji="0" lang="zh-CN" altLang="en-US" sz="4000" b="1" i="0" u="none" strike="noStrike" kern="0" cap="none" spc="0" normalizeH="0" baseline="0" noProof="1" dirty="0">
              <a:solidFill>
                <a:srgbClr val="000000"/>
              </a:solidFill>
              <a:latin typeface="+mj-ea"/>
              <a:cs typeface="+mj-ea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1318633" y="1200065"/>
            <a:ext cx="7835920" cy="4861049"/>
          </a:xfrm>
        </p:spPr>
        <p:txBody>
          <a:bodyPr vert="horz" wrap="square" lIns="91445" tIns="45722" rIns="91445" bIns="45722" anchor="t"/>
          <a:p>
            <a:pPr marL="0" marR="0" indent="0" algn="just" defTabSz="914400" rtl="0" eaLnBrk="1" fontAlgn="base" latinLnBrk="0" hangingPunct="1">
              <a:lnSpc>
                <a:spcPct val="12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None/>
            </a:pPr>
            <a:r>
              <a:rPr kumimoji="0" lang="zh-CN" altLang="en-US" sz="3605" b="1" i="0" u="none" strike="noStrike" kern="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endParaRPr kumimoji="0" lang="zh-CN" altLang="en-US" sz="3605" b="1" i="0" u="none" strike="noStrike" kern="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None/>
            </a:pPr>
            <a:r>
              <a:rPr kumimoji="0" lang="zh-CN" altLang="en-US" sz="3605" b="1" i="0" u="none" strike="noStrike" kern="0" cap="none" spc="0" normalizeH="0" baseline="0" noProof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1 、否认期</a:t>
            </a:r>
            <a:endParaRPr kumimoji="0" lang="zh-CN" altLang="en-US" sz="3605" b="1" i="0" u="none" strike="noStrike" kern="0" cap="none" spc="0" normalizeH="0" baseline="0" noProof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None/>
            </a:pPr>
            <a:r>
              <a:rPr kumimoji="0" lang="zh-CN" altLang="en-US" sz="3605" b="1" i="0" u="none" strike="noStrike" kern="0" cap="none" spc="0" normalizeH="0" baseline="0" noProof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2 、愤怒期</a:t>
            </a:r>
            <a:endParaRPr kumimoji="0" lang="zh-CN" altLang="en-US" sz="3605" b="1" i="0" u="none" strike="noStrike" kern="0" cap="none" spc="0" normalizeH="0" baseline="0" noProof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None/>
            </a:pPr>
            <a:r>
              <a:rPr kumimoji="0" lang="zh-CN" altLang="en-US" sz="3605" b="1" i="0" u="none" strike="noStrike" kern="0" cap="none" spc="0" normalizeH="0" baseline="0" noProof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3 、协议期</a:t>
            </a:r>
            <a:endParaRPr kumimoji="0" lang="zh-CN" altLang="en-US" sz="3605" b="1" i="0" u="none" strike="noStrike" kern="0" cap="none" spc="0" normalizeH="0" baseline="0" noProof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None/>
            </a:pPr>
            <a:r>
              <a:rPr kumimoji="0" lang="zh-CN" altLang="en-US" sz="3605" b="1" i="0" u="none" strike="noStrike" kern="0" cap="none" spc="0" normalizeH="0" baseline="0" noProof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4 、忧郁期</a:t>
            </a:r>
            <a:endParaRPr kumimoji="0" lang="zh-CN" altLang="en-US" sz="3605" b="1" i="0" u="none" strike="noStrike" kern="0" cap="none" spc="0" normalizeH="0" baseline="0" noProof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None/>
            </a:pPr>
            <a:r>
              <a:rPr kumimoji="0" lang="zh-CN" altLang="en-US" sz="3605" b="1" i="0" u="none" strike="noStrike" kern="0" cap="none" spc="0" normalizeH="0" baseline="0" noProof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5 、接受期</a:t>
            </a:r>
            <a:endParaRPr kumimoji="0" lang="zh-CN" altLang="en-US" sz="3605" b="1" i="0" u="none" strike="noStrike" kern="0" cap="none" spc="0" normalizeH="0" baseline="0" noProof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grpSp>
        <p:nvGrpSpPr>
          <p:cNvPr id="49155" name="Group 4"/>
          <p:cNvGrpSpPr>
            <a:grpSpLocks noChangeAspect="1"/>
          </p:cNvGrpSpPr>
          <p:nvPr/>
        </p:nvGrpSpPr>
        <p:grpSpPr>
          <a:xfrm>
            <a:off x="4431623" y="4368276"/>
            <a:ext cx="1391319" cy="831746"/>
            <a:chOff x="0" y="0"/>
            <a:chExt cx="876" cy="523"/>
          </a:xfrm>
        </p:grpSpPr>
        <p:sp>
          <p:nvSpPr>
            <p:cNvPr id="31761" name="Rectangle 5"/>
            <p:cNvSpPr>
              <a:spLocks noChangeAspect="1"/>
            </p:cNvSpPr>
            <p:nvPr/>
          </p:nvSpPr>
          <p:spPr>
            <a:xfrm>
              <a:off x="0" y="0"/>
              <a:ext cx="876" cy="523"/>
            </a:xfrm>
            <a:prstGeom prst="rect">
              <a:avLst/>
            </a:prstGeom>
            <a:gradFill rotWithShape="0">
              <a:gsLst>
                <a:gs pos="0">
                  <a:srgbClr val="C8915A"/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tIns="91445" bIns="274335" anchor="ctr"/>
            <a:p>
              <a:pPr algn="ctr" fontAlgn="base"/>
              <a:r>
                <a:rPr lang="zh-CN" altLang="en-US" sz="1000" b="1" strike="noStrike" noProof="1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  </a:t>
              </a:r>
              <a:endParaRPr lang="zh-CN" altLang="en-US" sz="1000" b="1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/>
              <a:r>
                <a:rPr lang="zh-CN" altLang="en-US" sz="1000" b="1" strike="noStrike" noProof="1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lang="zh-CN" altLang="en-US" sz="1600" b="1" strike="noStrike" noProof="1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忧郁期</a:t>
              </a:r>
              <a:endParaRPr lang="zh-CN" altLang="en-US" sz="1600" b="1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9157" name="Picture 6" descr="PE07014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" y="49"/>
              <a:ext cx="210" cy="29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9158" name="Group 7"/>
          <p:cNvGrpSpPr>
            <a:grpSpLocks noChangeAspect="1"/>
          </p:cNvGrpSpPr>
          <p:nvPr/>
        </p:nvGrpSpPr>
        <p:grpSpPr>
          <a:xfrm>
            <a:off x="4901523" y="3540345"/>
            <a:ext cx="1393222" cy="827940"/>
            <a:chOff x="0" y="0"/>
            <a:chExt cx="877" cy="522"/>
          </a:xfrm>
        </p:grpSpPr>
        <p:sp>
          <p:nvSpPr>
            <p:cNvPr id="31759" name="Rectangle 8"/>
            <p:cNvSpPr>
              <a:spLocks noChangeAspect="1"/>
            </p:cNvSpPr>
            <p:nvPr/>
          </p:nvSpPr>
          <p:spPr>
            <a:xfrm>
              <a:off x="0" y="0"/>
              <a:ext cx="877" cy="522"/>
            </a:xfrm>
            <a:prstGeom prst="rect">
              <a:avLst/>
            </a:prstGeom>
            <a:gradFill rotWithShape="0">
              <a:gsLst>
                <a:gs pos="0">
                  <a:srgbClr val="2692CE"/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82890" tIns="91445" bIns="365780" anchor="ctr"/>
            <a:p>
              <a:pPr algn="ctr" fontAlgn="base"/>
              <a:endParaRPr lang="zh-CN" altLang="en-US" sz="1000" b="1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/>
              <a:endParaRPr lang="zh-CN" altLang="en-US" sz="1000" b="1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/>
              <a:r>
                <a:rPr lang="zh-CN" altLang="en-US" sz="1000" b="1" strike="noStrike" noProof="1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 </a:t>
              </a:r>
              <a:endParaRPr lang="zh-CN" altLang="en-US" sz="1000" b="1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/>
              <a:endParaRPr lang="zh-CN" altLang="en-US" sz="1200" b="1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/>
              <a:r>
                <a:rPr lang="zh-CN" altLang="en-US" sz="1405" b="1" strike="noStrike" noProof="1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协议期</a:t>
              </a:r>
              <a:endParaRPr lang="zh-CN" altLang="en-US" sz="1405" b="1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9160" name="Picture 9" descr="PE01561_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" y="27"/>
              <a:ext cx="345" cy="22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9161" name="Group 10"/>
          <p:cNvGrpSpPr>
            <a:grpSpLocks noChangeAspect="1"/>
          </p:cNvGrpSpPr>
          <p:nvPr/>
        </p:nvGrpSpPr>
        <p:grpSpPr>
          <a:xfrm>
            <a:off x="5822908" y="1847588"/>
            <a:ext cx="1391319" cy="829842"/>
            <a:chOff x="0" y="0"/>
            <a:chExt cx="876" cy="522"/>
          </a:xfrm>
        </p:grpSpPr>
        <p:sp>
          <p:nvSpPr>
            <p:cNvPr id="49162" name="Rectangle 11"/>
            <p:cNvSpPr>
              <a:spLocks noChangeAspect="1"/>
            </p:cNvSpPr>
            <p:nvPr/>
          </p:nvSpPr>
          <p:spPr>
            <a:xfrm>
              <a:off x="0" y="0"/>
              <a:ext cx="876" cy="522"/>
            </a:xfrm>
            <a:prstGeom prst="rect">
              <a:avLst/>
            </a:prstGeom>
            <a:gradFill rotWithShape="0">
              <a:gsLst>
                <a:gs pos="0">
                  <a:srgbClr val="14C406"/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274335" tIns="274335" rIns="182890" bIns="274335" anchor="ctr"/>
            <a:p>
              <a:pPr algn="ctr"/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否认期</a:t>
              </a:r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49163" name="Picture 12" descr="j00902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" y="42"/>
              <a:ext cx="287" cy="26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9164" name="Group 13"/>
          <p:cNvGrpSpPr>
            <a:grpSpLocks noChangeAspect="1"/>
          </p:cNvGrpSpPr>
          <p:nvPr/>
        </p:nvGrpSpPr>
        <p:grpSpPr>
          <a:xfrm>
            <a:off x="5399998" y="2695837"/>
            <a:ext cx="1391319" cy="827940"/>
            <a:chOff x="0" y="0"/>
            <a:chExt cx="876" cy="522"/>
          </a:xfrm>
        </p:grpSpPr>
        <p:sp>
          <p:nvSpPr>
            <p:cNvPr id="31755" name="Rectangle 14"/>
            <p:cNvSpPr>
              <a:spLocks noChangeAspect="1"/>
            </p:cNvSpPr>
            <p:nvPr/>
          </p:nvSpPr>
          <p:spPr>
            <a:xfrm>
              <a:off x="0" y="0"/>
              <a:ext cx="876" cy="522"/>
            </a:xfrm>
            <a:prstGeom prst="rect">
              <a:avLst/>
            </a:prstGeom>
            <a:gradFill rotWithShape="0">
              <a:gsLst>
                <a:gs pos="0">
                  <a:srgbClr val="FF5027"/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274335" tIns="91445" bIns="274335" anchor="ctr"/>
            <a:p>
              <a:pPr algn="ctr" fontAlgn="base"/>
              <a:r>
                <a:rPr lang="zh-CN" altLang="en-US" sz="2400" strike="noStrike" noProof="1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</a:t>
              </a:r>
              <a:endParaRPr lang="zh-CN" altLang="en-US" sz="2400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/>
              <a:r>
                <a:rPr lang="zh-CN" altLang="en-US" sz="1405" b="1" strike="noStrike" noProof="1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愤怒期</a:t>
              </a:r>
              <a:endParaRPr lang="zh-CN" altLang="en-US" sz="1405" b="1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9166" name="Picture 15" descr="j00915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" y="2"/>
              <a:ext cx="316" cy="3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9167" name="Group 16"/>
          <p:cNvGrpSpPr>
            <a:grpSpLocks noChangeAspect="1"/>
          </p:cNvGrpSpPr>
          <p:nvPr/>
        </p:nvGrpSpPr>
        <p:grpSpPr>
          <a:xfrm>
            <a:off x="4075388" y="5183505"/>
            <a:ext cx="1372286" cy="761323"/>
            <a:chOff x="0" y="0"/>
            <a:chExt cx="789" cy="470"/>
          </a:xfrm>
        </p:grpSpPr>
        <p:sp>
          <p:nvSpPr>
            <p:cNvPr id="31753" name="Rectangle 17"/>
            <p:cNvSpPr>
              <a:spLocks noChangeAspect="1"/>
            </p:cNvSpPr>
            <p:nvPr/>
          </p:nvSpPr>
          <p:spPr>
            <a:xfrm>
              <a:off x="0" y="0"/>
              <a:ext cx="789" cy="470"/>
            </a:xfrm>
            <a:prstGeom prst="rect">
              <a:avLst/>
            </a:prstGeom>
            <a:gradFill rotWithShape="0">
              <a:gsLst>
                <a:gs pos="0">
                  <a:srgbClr val="FCEB48"/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274335" tIns="91445" bIns="274335" anchor="ctr"/>
            <a:p>
              <a:pPr algn="ctr" fontAlgn="base"/>
              <a:r>
                <a:rPr lang="zh-CN" altLang="en-US" sz="795" strike="noStrike" noProof="1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lang="zh-CN" altLang="en-US" sz="2400" strike="noStrike" noProof="1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endParaRPr lang="zh-CN" altLang="en-US" sz="2400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/>
              <a:endParaRPr lang="zh-CN" altLang="en-US" sz="1200" b="1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/>
              <a:r>
                <a:rPr lang="zh-CN" altLang="en-US" sz="1600" b="1" strike="noStrike" noProof="1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接受期</a:t>
              </a:r>
              <a:endParaRPr lang="zh-CN" altLang="en-US" sz="1600" b="1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9169" name="Picture 18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" y="24"/>
              <a:ext cx="262" cy="25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" name="1ad523b7-ab40-47b7-964c-8d774279f248" descr="本素材由iSlide™ 提供&#13;&#10;iSlide™尊重知识产权并注重保护用户享有的各项权利。郑重提醒您：&#13;&#10;iSlide™插件中提供的任何信息内容的所有权、知识产权归其原始权利人或权利受让人所有，您免费/购买获得的是信息内容的使用权，并受下述条款的约束；&#13;&#10;1. 您仅可以个人非商业用途使用该等信息内容，不可将信息内容的全部或部分用于出售，或以出租、出借、转让、分销、发布等其他任何方式供他人使用；&#13;&#10;2. 禁止在接入互联网或移动互联网的任何网站、平台、应用或程序上以任何方式为他人提供iSlide™插件资源内容的下载。&#13;&#10;The resource is supplied by iSlide™.&#13;&#10;iSlide™ respects all intellectual property rights and protects all the rights its users acquired.Solemnly remind you:&#13;&#10;The ownership and intellectual property of the resources supplied in iSlide Add-in belongs to its owner or the assignee of this ownership.you only acquired the usage of the resources supplied in iSlide Add-in, as well as respected the following restrain terms:&#13;&#10;1.You are only allowed to use such resource for personal and non-commercial aim, not allowed to use such resource or part of it for the sale; or rent, lend, transfer to others; or distribution or release it in any way.&#13;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727190" y="1445260"/>
            <a:ext cx="4796155" cy="4756785"/>
            <a:chOff x="3184525" y="1236663"/>
            <a:chExt cx="5822950" cy="4587876"/>
          </a:xfrm>
        </p:grpSpPr>
        <p:sp>
          <p:nvSpPr>
            <p:cNvPr id="5" name="í$ḷîďé"/>
            <p:cNvSpPr/>
            <p:nvPr/>
          </p:nvSpPr>
          <p:spPr bwMode="auto">
            <a:xfrm>
              <a:off x="3184525" y="5380039"/>
              <a:ext cx="2193925" cy="444500"/>
            </a:xfrm>
            <a:custGeom>
              <a:avLst/>
              <a:gdLst>
                <a:gd name="T0" fmla="*/ 168 w 336"/>
                <a:gd name="T1" fmla="*/ 0 h 68"/>
                <a:gd name="T2" fmla="*/ 0 w 336"/>
                <a:gd name="T3" fmla="*/ 34 h 68"/>
                <a:gd name="T4" fmla="*/ 168 w 336"/>
                <a:gd name="T5" fmla="*/ 68 h 68"/>
                <a:gd name="T6" fmla="*/ 336 w 336"/>
                <a:gd name="T7" fmla="*/ 37 h 68"/>
                <a:gd name="T8" fmla="*/ 334 w 336"/>
                <a:gd name="T9" fmla="*/ 34 h 68"/>
                <a:gd name="T10" fmla="*/ 336 w 336"/>
                <a:gd name="T11" fmla="*/ 31 h 68"/>
                <a:gd name="T12" fmla="*/ 168 w 336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68">
                  <a:moveTo>
                    <a:pt x="168" y="0"/>
                  </a:moveTo>
                  <a:cubicBezTo>
                    <a:pt x="76" y="0"/>
                    <a:pt x="0" y="15"/>
                    <a:pt x="0" y="34"/>
                  </a:cubicBezTo>
                  <a:cubicBezTo>
                    <a:pt x="0" y="53"/>
                    <a:pt x="76" y="68"/>
                    <a:pt x="168" y="68"/>
                  </a:cubicBezTo>
                  <a:cubicBezTo>
                    <a:pt x="256" y="68"/>
                    <a:pt x="328" y="55"/>
                    <a:pt x="336" y="37"/>
                  </a:cubicBezTo>
                  <a:cubicBezTo>
                    <a:pt x="335" y="36"/>
                    <a:pt x="334" y="35"/>
                    <a:pt x="334" y="34"/>
                  </a:cubicBezTo>
                  <a:cubicBezTo>
                    <a:pt x="334" y="33"/>
                    <a:pt x="335" y="32"/>
                    <a:pt x="336" y="31"/>
                  </a:cubicBezTo>
                  <a:cubicBezTo>
                    <a:pt x="328" y="14"/>
                    <a:pt x="256" y="0"/>
                    <a:pt x="168" y="0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i$ḷiďè"/>
            <p:cNvSpPr/>
            <p:nvPr/>
          </p:nvSpPr>
          <p:spPr bwMode="auto">
            <a:xfrm>
              <a:off x="5378450" y="5380039"/>
              <a:ext cx="3629025" cy="444500"/>
            </a:xfrm>
            <a:custGeom>
              <a:avLst/>
              <a:gdLst>
                <a:gd name="T0" fmla="*/ 277 w 556"/>
                <a:gd name="T1" fmla="*/ 0 h 68"/>
                <a:gd name="T2" fmla="*/ 0 w 556"/>
                <a:gd name="T3" fmla="*/ 31 h 68"/>
                <a:gd name="T4" fmla="*/ 0 w 556"/>
                <a:gd name="T5" fmla="*/ 34 h 68"/>
                <a:gd name="T6" fmla="*/ 0 w 556"/>
                <a:gd name="T7" fmla="*/ 37 h 68"/>
                <a:gd name="T8" fmla="*/ 277 w 556"/>
                <a:gd name="T9" fmla="*/ 68 h 68"/>
                <a:gd name="T10" fmla="*/ 556 w 556"/>
                <a:gd name="T11" fmla="*/ 34 h 68"/>
                <a:gd name="T12" fmla="*/ 277 w 556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68">
                  <a:moveTo>
                    <a:pt x="277" y="0"/>
                  </a:moveTo>
                  <a:cubicBezTo>
                    <a:pt x="132" y="0"/>
                    <a:pt x="13" y="14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35"/>
                    <a:pt x="0" y="36"/>
                    <a:pt x="0" y="37"/>
                  </a:cubicBezTo>
                  <a:cubicBezTo>
                    <a:pt x="13" y="55"/>
                    <a:pt x="132" y="68"/>
                    <a:pt x="277" y="68"/>
                  </a:cubicBezTo>
                  <a:cubicBezTo>
                    <a:pt x="431" y="68"/>
                    <a:pt x="556" y="53"/>
                    <a:pt x="556" y="34"/>
                  </a:cubicBezTo>
                  <a:cubicBezTo>
                    <a:pt x="556" y="15"/>
                    <a:pt x="431" y="0"/>
                    <a:pt x="277" y="0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iSľiḍê"/>
            <p:cNvSpPr/>
            <p:nvPr/>
          </p:nvSpPr>
          <p:spPr bwMode="auto">
            <a:xfrm>
              <a:off x="5364163" y="5583239"/>
              <a:ext cx="14288" cy="39688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3 h 6"/>
                <a:gd name="T4" fmla="*/ 2 w 2"/>
                <a:gd name="T5" fmla="*/ 6 h 6"/>
                <a:gd name="T6" fmla="*/ 2 w 2"/>
                <a:gd name="T7" fmla="*/ 3 h 6"/>
                <a:gd name="T8" fmla="*/ 2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ï$lîḑe"/>
            <p:cNvSpPr/>
            <p:nvPr/>
          </p:nvSpPr>
          <p:spPr bwMode="auto">
            <a:xfrm>
              <a:off x="6591300" y="5230814"/>
              <a:ext cx="601663" cy="384175"/>
            </a:xfrm>
            <a:custGeom>
              <a:avLst/>
              <a:gdLst>
                <a:gd name="T0" fmla="*/ 87 w 92"/>
                <a:gd name="T1" fmla="*/ 9 h 59"/>
                <a:gd name="T2" fmla="*/ 90 w 92"/>
                <a:gd name="T3" fmla="*/ 41 h 59"/>
                <a:gd name="T4" fmla="*/ 82 w 92"/>
                <a:gd name="T5" fmla="*/ 50 h 59"/>
                <a:gd name="T6" fmla="*/ 72 w 92"/>
                <a:gd name="T7" fmla="*/ 49 h 59"/>
                <a:gd name="T8" fmla="*/ 56 w 92"/>
                <a:gd name="T9" fmla="*/ 53 h 59"/>
                <a:gd name="T10" fmla="*/ 2 w 92"/>
                <a:gd name="T11" fmla="*/ 42 h 59"/>
                <a:gd name="T12" fmla="*/ 18 w 92"/>
                <a:gd name="T13" fmla="*/ 30 h 59"/>
                <a:gd name="T14" fmla="*/ 50 w 92"/>
                <a:gd name="T15" fmla="*/ 10 h 59"/>
                <a:gd name="T16" fmla="*/ 62 w 92"/>
                <a:gd name="T17" fmla="*/ 4 h 59"/>
                <a:gd name="T18" fmla="*/ 76 w 92"/>
                <a:gd name="T19" fmla="*/ 12 h 59"/>
                <a:gd name="T20" fmla="*/ 87 w 92"/>
                <a:gd name="T21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59">
                  <a:moveTo>
                    <a:pt x="87" y="9"/>
                  </a:moveTo>
                  <a:cubicBezTo>
                    <a:pt x="90" y="16"/>
                    <a:pt x="92" y="33"/>
                    <a:pt x="90" y="41"/>
                  </a:cubicBezTo>
                  <a:cubicBezTo>
                    <a:pt x="88" y="49"/>
                    <a:pt x="88" y="50"/>
                    <a:pt x="82" y="50"/>
                  </a:cubicBezTo>
                  <a:cubicBezTo>
                    <a:pt x="77" y="51"/>
                    <a:pt x="72" y="51"/>
                    <a:pt x="72" y="49"/>
                  </a:cubicBezTo>
                  <a:cubicBezTo>
                    <a:pt x="71" y="46"/>
                    <a:pt x="62" y="52"/>
                    <a:pt x="56" y="53"/>
                  </a:cubicBezTo>
                  <a:cubicBezTo>
                    <a:pt x="46" y="56"/>
                    <a:pt x="9" y="59"/>
                    <a:pt x="2" y="42"/>
                  </a:cubicBezTo>
                  <a:cubicBezTo>
                    <a:pt x="0" y="36"/>
                    <a:pt x="10" y="33"/>
                    <a:pt x="18" y="30"/>
                  </a:cubicBezTo>
                  <a:cubicBezTo>
                    <a:pt x="33" y="24"/>
                    <a:pt x="40" y="23"/>
                    <a:pt x="50" y="10"/>
                  </a:cubicBezTo>
                  <a:cubicBezTo>
                    <a:pt x="54" y="4"/>
                    <a:pt x="57" y="0"/>
                    <a:pt x="62" y="4"/>
                  </a:cubicBezTo>
                  <a:cubicBezTo>
                    <a:pt x="66" y="7"/>
                    <a:pt x="69" y="14"/>
                    <a:pt x="76" y="12"/>
                  </a:cubicBezTo>
                  <a:cubicBezTo>
                    <a:pt x="83" y="9"/>
                    <a:pt x="86" y="7"/>
                    <a:pt x="87" y="9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ï$ḷïḍê"/>
            <p:cNvSpPr/>
            <p:nvPr/>
          </p:nvSpPr>
          <p:spPr bwMode="auto">
            <a:xfrm>
              <a:off x="8158163" y="4719639"/>
              <a:ext cx="111125" cy="444500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išlîḋê"/>
            <p:cNvSpPr/>
            <p:nvPr/>
          </p:nvSpPr>
          <p:spPr bwMode="auto">
            <a:xfrm>
              <a:off x="8034338" y="4681539"/>
              <a:ext cx="358775" cy="176213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îṩ1iḍè"/>
            <p:cNvSpPr/>
            <p:nvPr/>
          </p:nvSpPr>
          <p:spPr bwMode="auto">
            <a:xfrm>
              <a:off x="8034338" y="5021264"/>
              <a:ext cx="358775" cy="176213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iṩļîďé"/>
            <p:cNvSpPr/>
            <p:nvPr/>
          </p:nvSpPr>
          <p:spPr bwMode="auto">
            <a:xfrm>
              <a:off x="7962900" y="5111751"/>
              <a:ext cx="503238" cy="98425"/>
            </a:xfrm>
            <a:custGeom>
              <a:avLst/>
              <a:gdLst>
                <a:gd name="T0" fmla="*/ 77 w 77"/>
                <a:gd name="T1" fmla="*/ 8 h 15"/>
                <a:gd name="T2" fmla="*/ 77 w 77"/>
                <a:gd name="T3" fmla="*/ 8 h 15"/>
                <a:gd name="T4" fmla="*/ 69 w 77"/>
                <a:gd name="T5" fmla="*/ 0 h 15"/>
                <a:gd name="T6" fmla="*/ 8 w 77"/>
                <a:gd name="T7" fmla="*/ 0 h 15"/>
                <a:gd name="T8" fmla="*/ 0 w 77"/>
                <a:gd name="T9" fmla="*/ 8 h 15"/>
                <a:gd name="T10" fmla="*/ 8 w 77"/>
                <a:gd name="T11" fmla="*/ 15 h 15"/>
                <a:gd name="T12" fmla="*/ 69 w 77"/>
                <a:gd name="T13" fmla="*/ 15 h 15"/>
                <a:gd name="T14" fmla="*/ 77 w 77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">
                  <a:moveTo>
                    <a:pt x="77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3" y="15"/>
                    <a:pt x="77" y="12"/>
                    <a:pt x="77" y="8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iṣlîḋé"/>
            <p:cNvSpPr/>
            <p:nvPr/>
          </p:nvSpPr>
          <p:spPr bwMode="auto">
            <a:xfrm>
              <a:off x="7761288" y="5105401"/>
              <a:ext cx="319088" cy="419100"/>
            </a:xfrm>
            <a:custGeom>
              <a:avLst/>
              <a:gdLst>
                <a:gd name="T0" fmla="*/ 6 w 49"/>
                <a:gd name="T1" fmla="*/ 62 h 64"/>
                <a:gd name="T2" fmla="*/ 6 w 49"/>
                <a:gd name="T3" fmla="*/ 62 h 64"/>
                <a:gd name="T4" fmla="*/ 3 w 49"/>
                <a:gd name="T5" fmla="*/ 51 h 64"/>
                <a:gd name="T6" fmla="*/ 32 w 49"/>
                <a:gd name="T7" fmla="*/ 5 h 64"/>
                <a:gd name="T8" fmla="*/ 44 w 49"/>
                <a:gd name="T9" fmla="*/ 2 h 64"/>
                <a:gd name="T10" fmla="*/ 47 w 49"/>
                <a:gd name="T11" fmla="*/ 13 h 64"/>
                <a:gd name="T12" fmla="*/ 18 w 49"/>
                <a:gd name="T13" fmla="*/ 59 h 64"/>
                <a:gd name="T14" fmla="*/ 6 w 49"/>
                <a:gd name="T15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64">
                  <a:moveTo>
                    <a:pt x="6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0"/>
                    <a:pt x="0" y="55"/>
                    <a:pt x="3" y="5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1"/>
                    <a:pt x="40" y="0"/>
                    <a:pt x="44" y="2"/>
                  </a:cubicBezTo>
                  <a:cubicBezTo>
                    <a:pt x="48" y="4"/>
                    <a:pt x="49" y="9"/>
                    <a:pt x="47" y="13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5" y="63"/>
                    <a:pt x="10" y="64"/>
                    <a:pt x="6" y="62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îŝļîḑé"/>
            <p:cNvSpPr/>
            <p:nvPr/>
          </p:nvSpPr>
          <p:spPr bwMode="auto">
            <a:xfrm>
              <a:off x="8348663" y="5105401"/>
              <a:ext cx="319088" cy="419100"/>
            </a:xfrm>
            <a:custGeom>
              <a:avLst/>
              <a:gdLst>
                <a:gd name="T0" fmla="*/ 43 w 49"/>
                <a:gd name="T1" fmla="*/ 62 h 64"/>
                <a:gd name="T2" fmla="*/ 43 w 49"/>
                <a:gd name="T3" fmla="*/ 62 h 64"/>
                <a:gd name="T4" fmla="*/ 46 w 49"/>
                <a:gd name="T5" fmla="*/ 51 h 64"/>
                <a:gd name="T6" fmla="*/ 17 w 49"/>
                <a:gd name="T7" fmla="*/ 5 h 64"/>
                <a:gd name="T8" fmla="*/ 5 w 49"/>
                <a:gd name="T9" fmla="*/ 2 h 64"/>
                <a:gd name="T10" fmla="*/ 2 w 49"/>
                <a:gd name="T11" fmla="*/ 13 h 64"/>
                <a:gd name="T12" fmla="*/ 31 w 49"/>
                <a:gd name="T13" fmla="*/ 59 h 64"/>
                <a:gd name="T14" fmla="*/ 43 w 49"/>
                <a:gd name="T15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64">
                  <a:moveTo>
                    <a:pt x="43" y="62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7" y="60"/>
                    <a:pt x="49" y="55"/>
                    <a:pt x="46" y="51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1" y="4"/>
                    <a:pt x="0" y="9"/>
                    <a:pt x="2" y="13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4" y="63"/>
                    <a:pt x="39" y="64"/>
                    <a:pt x="43" y="62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ïsḷïḓe"/>
            <p:cNvSpPr/>
            <p:nvPr/>
          </p:nvSpPr>
          <p:spPr bwMode="auto">
            <a:xfrm>
              <a:off x="7623175" y="4524376"/>
              <a:ext cx="1155700" cy="247650"/>
            </a:xfrm>
            <a:custGeom>
              <a:avLst/>
              <a:gdLst>
                <a:gd name="T0" fmla="*/ 19 w 177"/>
                <a:gd name="T1" fmla="*/ 0 h 38"/>
                <a:gd name="T2" fmla="*/ 158 w 177"/>
                <a:gd name="T3" fmla="*/ 0 h 38"/>
                <a:gd name="T4" fmla="*/ 177 w 177"/>
                <a:gd name="T5" fmla="*/ 19 h 38"/>
                <a:gd name="T6" fmla="*/ 158 w 177"/>
                <a:gd name="T7" fmla="*/ 38 h 38"/>
                <a:gd name="T8" fmla="*/ 19 w 177"/>
                <a:gd name="T9" fmla="*/ 38 h 38"/>
                <a:gd name="T10" fmla="*/ 0 w 177"/>
                <a:gd name="T11" fmla="*/ 19 h 38"/>
                <a:gd name="T12" fmla="*/ 19 w 177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38">
                  <a:moveTo>
                    <a:pt x="19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68" y="0"/>
                    <a:pt x="177" y="9"/>
                    <a:pt x="177" y="19"/>
                  </a:cubicBezTo>
                  <a:cubicBezTo>
                    <a:pt x="177" y="29"/>
                    <a:pt x="168" y="38"/>
                    <a:pt x="15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9" y="38"/>
                    <a:pt x="0" y="2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iṩḷíḑê"/>
            <p:cNvSpPr/>
            <p:nvPr/>
          </p:nvSpPr>
          <p:spPr bwMode="auto">
            <a:xfrm>
              <a:off x="8550275" y="2903538"/>
              <a:ext cx="346075" cy="1874838"/>
            </a:xfrm>
            <a:custGeom>
              <a:avLst/>
              <a:gdLst>
                <a:gd name="T0" fmla="*/ 1 w 53"/>
                <a:gd name="T1" fmla="*/ 266 h 287"/>
                <a:gd name="T2" fmla="*/ 15 w 53"/>
                <a:gd name="T3" fmla="*/ 18 h 287"/>
                <a:gd name="T4" fmla="*/ 35 w 53"/>
                <a:gd name="T5" fmla="*/ 0 h 287"/>
                <a:gd name="T6" fmla="*/ 52 w 53"/>
                <a:gd name="T7" fmla="*/ 20 h 287"/>
                <a:gd name="T8" fmla="*/ 38 w 53"/>
                <a:gd name="T9" fmla="*/ 268 h 287"/>
                <a:gd name="T10" fmla="*/ 18 w 53"/>
                <a:gd name="T11" fmla="*/ 286 h 287"/>
                <a:gd name="T12" fmla="*/ 1 w 53"/>
                <a:gd name="T13" fmla="*/ 26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87">
                  <a:moveTo>
                    <a:pt x="1" y="266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8"/>
                    <a:pt x="24" y="0"/>
                    <a:pt x="35" y="0"/>
                  </a:cubicBezTo>
                  <a:cubicBezTo>
                    <a:pt x="45" y="1"/>
                    <a:pt x="53" y="10"/>
                    <a:pt x="52" y="2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8" y="279"/>
                    <a:pt x="29" y="287"/>
                    <a:pt x="18" y="286"/>
                  </a:cubicBezTo>
                  <a:cubicBezTo>
                    <a:pt x="8" y="285"/>
                    <a:pt x="0" y="276"/>
                    <a:pt x="1" y="266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ṧḷïḍe"/>
            <p:cNvSpPr/>
            <p:nvPr/>
          </p:nvSpPr>
          <p:spPr bwMode="auto">
            <a:xfrm>
              <a:off x="8531225" y="5419726"/>
              <a:ext cx="169863" cy="169863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îśľiďê"/>
            <p:cNvSpPr/>
            <p:nvPr/>
          </p:nvSpPr>
          <p:spPr bwMode="auto">
            <a:xfrm>
              <a:off x="7688263" y="5354639"/>
              <a:ext cx="234950" cy="234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ṣļîďé"/>
            <p:cNvSpPr/>
            <p:nvPr/>
          </p:nvSpPr>
          <p:spPr bwMode="auto">
            <a:xfrm>
              <a:off x="7839075" y="1995488"/>
              <a:ext cx="450850" cy="1084263"/>
            </a:xfrm>
            <a:custGeom>
              <a:avLst/>
              <a:gdLst>
                <a:gd name="T0" fmla="*/ 51 w 69"/>
                <a:gd name="T1" fmla="*/ 29 h 166"/>
                <a:gd name="T2" fmla="*/ 64 w 69"/>
                <a:gd name="T3" fmla="*/ 95 h 166"/>
                <a:gd name="T4" fmla="*/ 31 w 69"/>
                <a:gd name="T5" fmla="*/ 148 h 166"/>
                <a:gd name="T6" fmla="*/ 7 w 69"/>
                <a:gd name="T7" fmla="*/ 37 h 166"/>
                <a:gd name="T8" fmla="*/ 51 w 69"/>
                <a:gd name="T9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66">
                  <a:moveTo>
                    <a:pt x="51" y="29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9" y="116"/>
                    <a:pt x="35" y="166"/>
                    <a:pt x="31" y="14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0" y="8"/>
                    <a:pt x="45" y="0"/>
                    <a:pt x="51" y="29"/>
                  </a:cubicBezTo>
                  <a:close/>
                </a:path>
              </a:pathLst>
            </a:custGeom>
            <a:solidFill>
              <a:srgbClr val="D0A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sḷíḋè"/>
            <p:cNvSpPr/>
            <p:nvPr/>
          </p:nvSpPr>
          <p:spPr bwMode="auto">
            <a:xfrm>
              <a:off x="7134225" y="1236663"/>
              <a:ext cx="1116013" cy="1497013"/>
            </a:xfrm>
            <a:custGeom>
              <a:avLst/>
              <a:gdLst>
                <a:gd name="T0" fmla="*/ 170 w 171"/>
                <a:gd name="T1" fmla="*/ 124 h 229"/>
                <a:gd name="T2" fmla="*/ 70 w 171"/>
                <a:gd name="T3" fmla="*/ 222 h 229"/>
                <a:gd name="T4" fmla="*/ 6 w 171"/>
                <a:gd name="T5" fmla="*/ 99 h 229"/>
                <a:gd name="T6" fmla="*/ 15 w 171"/>
                <a:gd name="T7" fmla="*/ 73 h 229"/>
                <a:gd name="T8" fmla="*/ 170 w 171"/>
                <a:gd name="T9" fmla="*/ 103 h 229"/>
                <a:gd name="T10" fmla="*/ 170 w 171"/>
                <a:gd name="T11" fmla="*/ 12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229">
                  <a:moveTo>
                    <a:pt x="170" y="124"/>
                  </a:moveTo>
                  <a:cubicBezTo>
                    <a:pt x="158" y="177"/>
                    <a:pt x="113" y="229"/>
                    <a:pt x="70" y="222"/>
                  </a:cubicBezTo>
                  <a:cubicBezTo>
                    <a:pt x="26" y="215"/>
                    <a:pt x="0" y="153"/>
                    <a:pt x="6" y="99"/>
                  </a:cubicBezTo>
                  <a:cubicBezTo>
                    <a:pt x="8" y="90"/>
                    <a:pt x="11" y="81"/>
                    <a:pt x="15" y="73"/>
                  </a:cubicBezTo>
                  <a:cubicBezTo>
                    <a:pt x="51" y="0"/>
                    <a:pt x="164" y="22"/>
                    <a:pt x="170" y="103"/>
                  </a:cubicBezTo>
                  <a:cubicBezTo>
                    <a:pt x="171" y="110"/>
                    <a:pt x="171" y="117"/>
                    <a:pt x="170" y="124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îśļîḑè"/>
            <p:cNvSpPr/>
            <p:nvPr/>
          </p:nvSpPr>
          <p:spPr bwMode="auto">
            <a:xfrm>
              <a:off x="7348538" y="2295526"/>
              <a:ext cx="203200" cy="268288"/>
            </a:xfrm>
            <a:custGeom>
              <a:avLst/>
              <a:gdLst>
                <a:gd name="T0" fmla="*/ 0 w 31"/>
                <a:gd name="T1" fmla="*/ 38 h 41"/>
                <a:gd name="T2" fmla="*/ 17 w 31"/>
                <a:gd name="T3" fmla="*/ 24 h 41"/>
                <a:gd name="T4" fmla="*/ 26 w 31"/>
                <a:gd name="T5" fmla="*/ 2 h 41"/>
                <a:gd name="T6" fmla="*/ 29 w 31"/>
                <a:gd name="T7" fmla="*/ 1 h 41"/>
                <a:gd name="T8" fmla="*/ 30 w 31"/>
                <a:gd name="T9" fmla="*/ 3 h 41"/>
                <a:gd name="T10" fmla="*/ 20 w 31"/>
                <a:gd name="T11" fmla="*/ 26 h 41"/>
                <a:gd name="T12" fmla="*/ 3 w 31"/>
                <a:gd name="T13" fmla="*/ 41 h 41"/>
                <a:gd name="T14" fmla="*/ 0 w 31"/>
                <a:gd name="T15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1">
                  <a:moveTo>
                    <a:pt x="0" y="38"/>
                  </a:moveTo>
                  <a:cubicBezTo>
                    <a:pt x="6" y="35"/>
                    <a:pt x="12" y="30"/>
                    <a:pt x="17" y="24"/>
                  </a:cubicBezTo>
                  <a:cubicBezTo>
                    <a:pt x="21" y="17"/>
                    <a:pt x="25" y="10"/>
                    <a:pt x="26" y="2"/>
                  </a:cubicBezTo>
                  <a:cubicBezTo>
                    <a:pt x="27" y="1"/>
                    <a:pt x="28" y="0"/>
                    <a:pt x="29" y="1"/>
                  </a:cubicBezTo>
                  <a:cubicBezTo>
                    <a:pt x="30" y="1"/>
                    <a:pt x="31" y="2"/>
                    <a:pt x="30" y="3"/>
                  </a:cubicBezTo>
                  <a:cubicBezTo>
                    <a:pt x="29" y="11"/>
                    <a:pt x="25" y="19"/>
                    <a:pt x="20" y="26"/>
                  </a:cubicBezTo>
                  <a:cubicBezTo>
                    <a:pt x="15" y="33"/>
                    <a:pt x="9" y="38"/>
                    <a:pt x="3" y="41"/>
                  </a:cubicBezTo>
                  <a:cubicBezTo>
                    <a:pt x="2" y="40"/>
                    <a:pt x="1" y="39"/>
                    <a:pt x="0" y="38"/>
                  </a:cubicBezTo>
                  <a:close/>
                </a:path>
              </a:pathLst>
            </a:custGeom>
            <a:solidFill>
              <a:srgbClr val="D0A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ïṥ1íḓè"/>
            <p:cNvSpPr/>
            <p:nvPr/>
          </p:nvSpPr>
          <p:spPr bwMode="auto">
            <a:xfrm>
              <a:off x="7127875" y="1282701"/>
              <a:ext cx="1200150" cy="1031875"/>
            </a:xfrm>
            <a:custGeom>
              <a:avLst/>
              <a:gdLst>
                <a:gd name="T0" fmla="*/ 169 w 184"/>
                <a:gd name="T1" fmla="*/ 158 h 158"/>
                <a:gd name="T2" fmla="*/ 76 w 184"/>
                <a:gd name="T3" fmla="*/ 74 h 158"/>
                <a:gd name="T4" fmla="*/ 0 w 184"/>
                <a:gd name="T5" fmla="*/ 113 h 158"/>
                <a:gd name="T6" fmla="*/ 12 w 184"/>
                <a:gd name="T7" fmla="*/ 62 h 158"/>
                <a:gd name="T8" fmla="*/ 180 w 184"/>
                <a:gd name="T9" fmla="*/ 86 h 158"/>
                <a:gd name="T10" fmla="*/ 169 w 184"/>
                <a:gd name="T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58">
                  <a:moveTo>
                    <a:pt x="169" y="158"/>
                  </a:moveTo>
                  <a:cubicBezTo>
                    <a:pt x="130" y="152"/>
                    <a:pt x="106" y="122"/>
                    <a:pt x="76" y="74"/>
                  </a:cubicBezTo>
                  <a:cubicBezTo>
                    <a:pt x="57" y="87"/>
                    <a:pt x="25" y="105"/>
                    <a:pt x="0" y="113"/>
                  </a:cubicBezTo>
                  <a:cubicBezTo>
                    <a:pt x="0" y="92"/>
                    <a:pt x="3" y="79"/>
                    <a:pt x="12" y="62"/>
                  </a:cubicBezTo>
                  <a:cubicBezTo>
                    <a:pt x="43" y="0"/>
                    <a:pt x="160" y="2"/>
                    <a:pt x="180" y="86"/>
                  </a:cubicBezTo>
                  <a:cubicBezTo>
                    <a:pt x="184" y="106"/>
                    <a:pt x="180" y="130"/>
                    <a:pt x="169" y="158"/>
                  </a:cubicBezTo>
                  <a:close/>
                </a:path>
              </a:pathLst>
            </a:custGeom>
            <a:solidFill>
              <a:srgbClr val="5E3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ïŝlíďè"/>
            <p:cNvSpPr/>
            <p:nvPr/>
          </p:nvSpPr>
          <p:spPr bwMode="auto">
            <a:xfrm>
              <a:off x="7923213" y="2039938"/>
              <a:ext cx="190500" cy="255588"/>
            </a:xfrm>
            <a:custGeom>
              <a:avLst/>
              <a:gdLst>
                <a:gd name="T0" fmla="*/ 21 w 29"/>
                <a:gd name="T1" fmla="*/ 2 h 39"/>
                <a:gd name="T2" fmla="*/ 25 w 29"/>
                <a:gd name="T3" fmla="*/ 24 h 39"/>
                <a:gd name="T4" fmla="*/ 8 w 29"/>
                <a:gd name="T5" fmla="*/ 37 h 39"/>
                <a:gd name="T6" fmla="*/ 4 w 29"/>
                <a:gd name="T7" fmla="*/ 15 h 39"/>
                <a:gd name="T8" fmla="*/ 21 w 29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9">
                  <a:moveTo>
                    <a:pt x="21" y="2"/>
                  </a:moveTo>
                  <a:cubicBezTo>
                    <a:pt x="27" y="4"/>
                    <a:pt x="29" y="14"/>
                    <a:pt x="25" y="24"/>
                  </a:cubicBezTo>
                  <a:cubicBezTo>
                    <a:pt x="22" y="33"/>
                    <a:pt x="14" y="39"/>
                    <a:pt x="8" y="37"/>
                  </a:cubicBezTo>
                  <a:cubicBezTo>
                    <a:pt x="2" y="35"/>
                    <a:pt x="0" y="25"/>
                    <a:pt x="4" y="15"/>
                  </a:cubicBezTo>
                  <a:cubicBezTo>
                    <a:pt x="7" y="6"/>
                    <a:pt x="15" y="0"/>
                    <a:pt x="21" y="2"/>
                  </a:cubicBezTo>
                  <a:close/>
                </a:path>
              </a:pathLst>
            </a:custGeom>
            <a:solidFill>
              <a:srgbClr val="D0A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ṣlïḍe"/>
            <p:cNvSpPr/>
            <p:nvPr/>
          </p:nvSpPr>
          <p:spPr bwMode="auto">
            <a:xfrm>
              <a:off x="7916863" y="2014538"/>
              <a:ext cx="196850" cy="254000"/>
            </a:xfrm>
            <a:custGeom>
              <a:avLst/>
              <a:gdLst>
                <a:gd name="T0" fmla="*/ 22 w 30"/>
                <a:gd name="T1" fmla="*/ 2 h 39"/>
                <a:gd name="T2" fmla="*/ 26 w 30"/>
                <a:gd name="T3" fmla="*/ 24 h 39"/>
                <a:gd name="T4" fmla="*/ 8 w 30"/>
                <a:gd name="T5" fmla="*/ 37 h 39"/>
                <a:gd name="T6" fmla="*/ 4 w 30"/>
                <a:gd name="T7" fmla="*/ 15 h 39"/>
                <a:gd name="T8" fmla="*/ 22 w 30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9">
                  <a:moveTo>
                    <a:pt x="22" y="2"/>
                  </a:moveTo>
                  <a:cubicBezTo>
                    <a:pt x="28" y="4"/>
                    <a:pt x="30" y="14"/>
                    <a:pt x="26" y="24"/>
                  </a:cubicBezTo>
                  <a:cubicBezTo>
                    <a:pt x="22" y="33"/>
                    <a:pt x="14" y="39"/>
                    <a:pt x="8" y="37"/>
                  </a:cubicBezTo>
                  <a:cubicBezTo>
                    <a:pt x="2" y="34"/>
                    <a:pt x="0" y="25"/>
                    <a:pt x="4" y="15"/>
                  </a:cubicBezTo>
                  <a:cubicBezTo>
                    <a:pt x="8" y="5"/>
                    <a:pt x="16" y="0"/>
                    <a:pt x="22" y="2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ṩľiḋè"/>
            <p:cNvSpPr/>
            <p:nvPr/>
          </p:nvSpPr>
          <p:spPr bwMode="auto">
            <a:xfrm>
              <a:off x="7192963" y="2209801"/>
              <a:ext cx="123825" cy="131763"/>
            </a:xfrm>
            <a:custGeom>
              <a:avLst/>
              <a:gdLst>
                <a:gd name="T0" fmla="*/ 11 w 19"/>
                <a:gd name="T1" fmla="*/ 1 h 20"/>
                <a:gd name="T2" fmla="*/ 19 w 19"/>
                <a:gd name="T3" fmla="*/ 12 h 20"/>
                <a:gd name="T4" fmla="*/ 8 w 19"/>
                <a:gd name="T5" fmla="*/ 20 h 20"/>
                <a:gd name="T6" fmla="*/ 1 w 19"/>
                <a:gd name="T7" fmla="*/ 9 h 20"/>
                <a:gd name="T8" fmla="*/ 11 w 19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1" y="1"/>
                  </a:moveTo>
                  <a:cubicBezTo>
                    <a:pt x="16" y="2"/>
                    <a:pt x="19" y="7"/>
                    <a:pt x="19" y="12"/>
                  </a:cubicBezTo>
                  <a:cubicBezTo>
                    <a:pt x="18" y="17"/>
                    <a:pt x="13" y="20"/>
                    <a:pt x="8" y="20"/>
                  </a:cubicBezTo>
                  <a:cubicBezTo>
                    <a:pt x="3" y="19"/>
                    <a:pt x="0" y="14"/>
                    <a:pt x="1" y="9"/>
                  </a:cubicBezTo>
                  <a:cubicBezTo>
                    <a:pt x="2" y="4"/>
                    <a:pt x="6" y="0"/>
                    <a:pt x="11" y="1"/>
                  </a:cubicBezTo>
                  <a:close/>
                </a:path>
              </a:pathLst>
            </a:custGeom>
            <a:solidFill>
              <a:srgbClr val="D0A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iṩľíḍe"/>
            <p:cNvSpPr/>
            <p:nvPr/>
          </p:nvSpPr>
          <p:spPr bwMode="auto">
            <a:xfrm>
              <a:off x="7134225" y="2157413"/>
              <a:ext cx="182563" cy="184150"/>
            </a:xfrm>
            <a:custGeom>
              <a:avLst/>
              <a:gdLst>
                <a:gd name="T0" fmla="*/ 16 w 28"/>
                <a:gd name="T1" fmla="*/ 1 h 28"/>
                <a:gd name="T2" fmla="*/ 27 w 28"/>
                <a:gd name="T3" fmla="*/ 16 h 28"/>
                <a:gd name="T4" fmla="*/ 12 w 28"/>
                <a:gd name="T5" fmla="*/ 27 h 28"/>
                <a:gd name="T6" fmla="*/ 1 w 28"/>
                <a:gd name="T7" fmla="*/ 12 h 28"/>
                <a:gd name="T8" fmla="*/ 16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6" y="1"/>
                  </a:moveTo>
                  <a:cubicBezTo>
                    <a:pt x="23" y="3"/>
                    <a:pt x="28" y="9"/>
                    <a:pt x="27" y="16"/>
                  </a:cubicBezTo>
                  <a:cubicBezTo>
                    <a:pt x="26" y="24"/>
                    <a:pt x="19" y="28"/>
                    <a:pt x="12" y="27"/>
                  </a:cubicBezTo>
                  <a:cubicBezTo>
                    <a:pt x="5" y="26"/>
                    <a:pt x="0" y="20"/>
                    <a:pt x="1" y="12"/>
                  </a:cubicBezTo>
                  <a:cubicBezTo>
                    <a:pt x="2" y="5"/>
                    <a:pt x="9" y="0"/>
                    <a:pt x="16" y="1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íSḷïḍè"/>
            <p:cNvSpPr/>
            <p:nvPr/>
          </p:nvSpPr>
          <p:spPr bwMode="auto">
            <a:xfrm>
              <a:off x="7329488" y="2033588"/>
              <a:ext cx="104775" cy="104775"/>
            </a:xfrm>
            <a:custGeom>
              <a:avLst/>
              <a:gdLst>
                <a:gd name="T0" fmla="*/ 9 w 16"/>
                <a:gd name="T1" fmla="*/ 0 h 16"/>
                <a:gd name="T2" fmla="*/ 16 w 16"/>
                <a:gd name="T3" fmla="*/ 9 h 16"/>
                <a:gd name="T4" fmla="*/ 7 w 16"/>
                <a:gd name="T5" fmla="*/ 15 h 16"/>
                <a:gd name="T6" fmla="*/ 0 w 16"/>
                <a:gd name="T7" fmla="*/ 7 h 16"/>
                <a:gd name="T8" fmla="*/ 9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cubicBezTo>
                    <a:pt x="13" y="1"/>
                    <a:pt x="16" y="5"/>
                    <a:pt x="16" y="9"/>
                  </a:cubicBezTo>
                  <a:cubicBezTo>
                    <a:pt x="15" y="13"/>
                    <a:pt x="11" y="16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$ḻiḑè"/>
            <p:cNvSpPr/>
            <p:nvPr/>
          </p:nvSpPr>
          <p:spPr bwMode="auto">
            <a:xfrm>
              <a:off x="7212013" y="3903664"/>
              <a:ext cx="1658938" cy="744538"/>
            </a:xfrm>
            <a:custGeom>
              <a:avLst/>
              <a:gdLst>
                <a:gd name="T0" fmla="*/ 153 w 254"/>
                <a:gd name="T1" fmla="*/ 12 h 114"/>
                <a:gd name="T2" fmla="*/ 0 w 254"/>
                <a:gd name="T3" fmla="*/ 54 h 114"/>
                <a:gd name="T4" fmla="*/ 6 w 254"/>
                <a:gd name="T5" fmla="*/ 107 h 114"/>
                <a:gd name="T6" fmla="*/ 113 w 254"/>
                <a:gd name="T7" fmla="*/ 110 h 114"/>
                <a:gd name="T8" fmla="*/ 153 w 254"/>
                <a:gd name="T9" fmla="*/ 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4">
                  <a:moveTo>
                    <a:pt x="153" y="12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254" y="114"/>
                    <a:pt x="197" y="0"/>
                    <a:pt x="153" y="12"/>
                  </a:cubicBezTo>
                  <a:close/>
                </a:path>
              </a:pathLst>
            </a:custGeom>
            <a:solidFill>
              <a:srgbClr val="04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ṧ1îďé"/>
            <p:cNvSpPr/>
            <p:nvPr/>
          </p:nvSpPr>
          <p:spPr bwMode="auto">
            <a:xfrm>
              <a:off x="7669213" y="2432051"/>
              <a:ext cx="881063" cy="1870075"/>
            </a:xfrm>
            <a:custGeom>
              <a:avLst/>
              <a:gdLst>
                <a:gd name="T0" fmla="*/ 130 w 135"/>
                <a:gd name="T1" fmla="*/ 170 h 286"/>
                <a:gd name="T2" fmla="*/ 133 w 135"/>
                <a:gd name="T3" fmla="*/ 277 h 286"/>
                <a:gd name="T4" fmla="*/ 0 w 135"/>
                <a:gd name="T5" fmla="*/ 259 h 286"/>
                <a:gd name="T6" fmla="*/ 46 w 135"/>
                <a:gd name="T7" fmla="*/ 42 h 286"/>
                <a:gd name="T8" fmla="*/ 87 w 135"/>
                <a:gd name="T9" fmla="*/ 0 h 286"/>
                <a:gd name="T10" fmla="*/ 130 w 135"/>
                <a:gd name="T11" fmla="*/ 17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86">
                  <a:moveTo>
                    <a:pt x="130" y="170"/>
                  </a:moveTo>
                  <a:cubicBezTo>
                    <a:pt x="132" y="188"/>
                    <a:pt x="135" y="257"/>
                    <a:pt x="133" y="277"/>
                  </a:cubicBezTo>
                  <a:cubicBezTo>
                    <a:pt x="94" y="286"/>
                    <a:pt x="54" y="281"/>
                    <a:pt x="0" y="259"/>
                  </a:cubicBezTo>
                  <a:cubicBezTo>
                    <a:pt x="21" y="196"/>
                    <a:pt x="30" y="110"/>
                    <a:pt x="46" y="42"/>
                  </a:cubicBezTo>
                  <a:cubicBezTo>
                    <a:pt x="60" y="44"/>
                    <a:pt x="85" y="19"/>
                    <a:pt x="87" y="0"/>
                  </a:cubicBezTo>
                  <a:cubicBezTo>
                    <a:pt x="97" y="10"/>
                    <a:pt x="122" y="65"/>
                    <a:pt x="130" y="170"/>
                  </a:cubicBezTo>
                  <a:close/>
                </a:path>
              </a:pathLst>
            </a:custGeom>
            <a:solidFill>
              <a:srgbClr val="003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ṣḻíde"/>
            <p:cNvSpPr/>
            <p:nvPr/>
          </p:nvSpPr>
          <p:spPr bwMode="auto">
            <a:xfrm>
              <a:off x="6677025" y="3276601"/>
              <a:ext cx="195263" cy="430213"/>
            </a:xfrm>
            <a:custGeom>
              <a:avLst/>
              <a:gdLst>
                <a:gd name="T0" fmla="*/ 29 w 123"/>
                <a:gd name="T1" fmla="*/ 271 h 271"/>
                <a:gd name="T2" fmla="*/ 0 w 123"/>
                <a:gd name="T3" fmla="*/ 259 h 271"/>
                <a:gd name="T4" fmla="*/ 94 w 123"/>
                <a:gd name="T5" fmla="*/ 0 h 271"/>
                <a:gd name="T6" fmla="*/ 123 w 123"/>
                <a:gd name="T7" fmla="*/ 8 h 271"/>
                <a:gd name="T8" fmla="*/ 29 w 123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71">
                  <a:moveTo>
                    <a:pt x="29" y="271"/>
                  </a:moveTo>
                  <a:lnTo>
                    <a:pt x="0" y="259"/>
                  </a:lnTo>
                  <a:lnTo>
                    <a:pt x="94" y="0"/>
                  </a:lnTo>
                  <a:lnTo>
                    <a:pt x="123" y="8"/>
                  </a:lnTo>
                  <a:lnTo>
                    <a:pt x="29" y="271"/>
                  </a:lnTo>
                  <a:close/>
                </a:path>
              </a:pathLst>
            </a:custGeom>
            <a:solidFill>
              <a:srgbClr val="E8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ïṥľîḋè"/>
            <p:cNvSpPr/>
            <p:nvPr/>
          </p:nvSpPr>
          <p:spPr bwMode="auto">
            <a:xfrm>
              <a:off x="6540500" y="3505201"/>
              <a:ext cx="625475" cy="201613"/>
            </a:xfrm>
            <a:custGeom>
              <a:avLst/>
              <a:gdLst>
                <a:gd name="T0" fmla="*/ 35 w 96"/>
                <a:gd name="T1" fmla="*/ 0 h 31"/>
                <a:gd name="T2" fmla="*/ 60 w 96"/>
                <a:gd name="T3" fmla="*/ 2 h 31"/>
                <a:gd name="T4" fmla="*/ 60 w 96"/>
                <a:gd name="T5" fmla="*/ 2 h 31"/>
                <a:gd name="T6" fmla="*/ 63 w 96"/>
                <a:gd name="T7" fmla="*/ 2 h 31"/>
                <a:gd name="T8" fmla="*/ 73 w 96"/>
                <a:gd name="T9" fmla="*/ 3 h 31"/>
                <a:gd name="T10" fmla="*/ 75 w 96"/>
                <a:gd name="T11" fmla="*/ 3 h 31"/>
                <a:gd name="T12" fmla="*/ 81 w 96"/>
                <a:gd name="T13" fmla="*/ 3 h 31"/>
                <a:gd name="T14" fmla="*/ 83 w 96"/>
                <a:gd name="T15" fmla="*/ 3 h 31"/>
                <a:gd name="T16" fmla="*/ 83 w 96"/>
                <a:gd name="T17" fmla="*/ 4 h 31"/>
                <a:gd name="T18" fmla="*/ 96 w 96"/>
                <a:gd name="T19" fmla="*/ 4 h 31"/>
                <a:gd name="T20" fmla="*/ 94 w 96"/>
                <a:gd name="T21" fmla="*/ 30 h 31"/>
                <a:gd name="T22" fmla="*/ 80 w 96"/>
                <a:gd name="T23" fmla="*/ 29 h 31"/>
                <a:gd name="T24" fmla="*/ 77 w 96"/>
                <a:gd name="T25" fmla="*/ 30 h 31"/>
                <a:gd name="T26" fmla="*/ 29 w 96"/>
                <a:gd name="T27" fmla="*/ 24 h 31"/>
                <a:gd name="T28" fmla="*/ 19 w 96"/>
                <a:gd name="T29" fmla="*/ 26 h 31"/>
                <a:gd name="T30" fmla="*/ 15 w 96"/>
                <a:gd name="T31" fmla="*/ 29 h 31"/>
                <a:gd name="T32" fmla="*/ 9 w 96"/>
                <a:gd name="T33" fmla="*/ 29 h 31"/>
                <a:gd name="T34" fmla="*/ 9 w 96"/>
                <a:gd name="T35" fmla="*/ 27 h 31"/>
                <a:gd name="T36" fmla="*/ 6 w 96"/>
                <a:gd name="T37" fmla="*/ 28 h 31"/>
                <a:gd name="T38" fmla="*/ 1 w 96"/>
                <a:gd name="T39" fmla="*/ 25 h 31"/>
                <a:gd name="T40" fmla="*/ 4 w 96"/>
                <a:gd name="T41" fmla="*/ 20 h 31"/>
                <a:gd name="T42" fmla="*/ 7 w 96"/>
                <a:gd name="T43" fmla="*/ 19 h 31"/>
                <a:gd name="T44" fmla="*/ 9 w 96"/>
                <a:gd name="T45" fmla="*/ 17 h 31"/>
                <a:gd name="T46" fmla="*/ 21 w 96"/>
                <a:gd name="T47" fmla="*/ 9 h 31"/>
                <a:gd name="T48" fmla="*/ 29 w 96"/>
                <a:gd name="T49" fmla="*/ 2 h 31"/>
                <a:gd name="T50" fmla="*/ 29 w 96"/>
                <a:gd name="T51" fmla="*/ 2 h 31"/>
                <a:gd name="T52" fmla="*/ 35 w 96"/>
                <a:gd name="T5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6" h="31">
                  <a:moveTo>
                    <a:pt x="35" y="0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4" y="3"/>
                    <a:pt x="74" y="3"/>
                    <a:pt x="75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9" y="30"/>
                    <a:pt x="78" y="30"/>
                    <a:pt x="77" y="30"/>
                  </a:cubicBezTo>
                  <a:cubicBezTo>
                    <a:pt x="43" y="25"/>
                    <a:pt x="36" y="24"/>
                    <a:pt x="29" y="24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1"/>
                    <a:pt x="11" y="30"/>
                    <a:pt x="9" y="29"/>
                  </a:cubicBezTo>
                  <a:cubicBezTo>
                    <a:pt x="9" y="28"/>
                    <a:pt x="9" y="28"/>
                    <a:pt x="9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1" y="27"/>
                    <a:pt x="1" y="25"/>
                  </a:cubicBezTo>
                  <a:cubicBezTo>
                    <a:pt x="0" y="22"/>
                    <a:pt x="2" y="20"/>
                    <a:pt x="4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1"/>
                    <a:pt x="33" y="0"/>
                    <a:pt x="35" y="0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ïṩlidê"/>
            <p:cNvSpPr/>
            <p:nvPr/>
          </p:nvSpPr>
          <p:spPr bwMode="auto">
            <a:xfrm>
              <a:off x="7035800" y="3446463"/>
              <a:ext cx="946150" cy="377825"/>
            </a:xfrm>
            <a:custGeom>
              <a:avLst/>
              <a:gdLst>
                <a:gd name="T0" fmla="*/ 106 w 145"/>
                <a:gd name="T1" fmla="*/ 2 h 58"/>
                <a:gd name="T2" fmla="*/ 4 w 145"/>
                <a:gd name="T3" fmla="*/ 10 h 58"/>
                <a:gd name="T4" fmla="*/ 0 w 145"/>
                <a:gd name="T5" fmla="*/ 48 h 58"/>
                <a:gd name="T6" fmla="*/ 75 w 145"/>
                <a:gd name="T7" fmla="*/ 53 h 58"/>
                <a:gd name="T8" fmla="*/ 106 w 145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58">
                  <a:moveTo>
                    <a:pt x="106" y="2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145" y="58"/>
                    <a:pt x="129" y="0"/>
                    <a:pt x="1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îṡ1ïḋe"/>
            <p:cNvSpPr/>
            <p:nvPr/>
          </p:nvSpPr>
          <p:spPr bwMode="auto">
            <a:xfrm>
              <a:off x="6865938" y="4144964"/>
              <a:ext cx="711200" cy="1235075"/>
            </a:xfrm>
            <a:custGeom>
              <a:avLst/>
              <a:gdLst>
                <a:gd name="T0" fmla="*/ 27 w 109"/>
                <a:gd name="T1" fmla="*/ 41 h 189"/>
                <a:gd name="T2" fmla="*/ 0 w 109"/>
                <a:gd name="T3" fmla="*/ 180 h 189"/>
                <a:gd name="T4" fmla="*/ 46 w 109"/>
                <a:gd name="T5" fmla="*/ 189 h 189"/>
                <a:gd name="T6" fmla="*/ 81 w 109"/>
                <a:gd name="T7" fmla="*/ 85 h 189"/>
                <a:gd name="T8" fmla="*/ 27 w 109"/>
                <a:gd name="T9" fmla="*/ 4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89">
                  <a:moveTo>
                    <a:pt x="27" y="41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109" y="0"/>
                    <a:pt x="34" y="6"/>
                    <a:pt x="27" y="41"/>
                  </a:cubicBezTo>
                  <a:close/>
                </a:path>
              </a:pathLst>
            </a:custGeom>
            <a:solidFill>
              <a:srgbClr val="04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íṡḷidè"/>
            <p:cNvSpPr/>
            <p:nvPr/>
          </p:nvSpPr>
          <p:spPr bwMode="auto">
            <a:xfrm>
              <a:off x="7681913" y="2432051"/>
              <a:ext cx="874713" cy="2073275"/>
            </a:xfrm>
            <a:custGeom>
              <a:avLst/>
              <a:gdLst>
                <a:gd name="T0" fmla="*/ 132 w 134"/>
                <a:gd name="T1" fmla="*/ 170 h 317"/>
                <a:gd name="T2" fmla="*/ 132 w 134"/>
                <a:gd name="T3" fmla="*/ 309 h 317"/>
                <a:gd name="T4" fmla="*/ 0 w 134"/>
                <a:gd name="T5" fmla="*/ 292 h 317"/>
                <a:gd name="T6" fmla="*/ 52 w 134"/>
                <a:gd name="T7" fmla="*/ 57 h 317"/>
                <a:gd name="T8" fmla="*/ 85 w 134"/>
                <a:gd name="T9" fmla="*/ 0 h 317"/>
                <a:gd name="T10" fmla="*/ 132 w 134"/>
                <a:gd name="T11" fmla="*/ 17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317">
                  <a:moveTo>
                    <a:pt x="132" y="170"/>
                  </a:moveTo>
                  <a:cubicBezTo>
                    <a:pt x="133" y="188"/>
                    <a:pt x="134" y="288"/>
                    <a:pt x="132" y="309"/>
                  </a:cubicBezTo>
                  <a:cubicBezTo>
                    <a:pt x="92" y="317"/>
                    <a:pt x="54" y="314"/>
                    <a:pt x="0" y="292"/>
                  </a:cubicBezTo>
                  <a:cubicBezTo>
                    <a:pt x="21" y="229"/>
                    <a:pt x="36" y="125"/>
                    <a:pt x="52" y="57"/>
                  </a:cubicBezTo>
                  <a:cubicBezTo>
                    <a:pt x="67" y="41"/>
                    <a:pt x="83" y="19"/>
                    <a:pt x="85" y="0"/>
                  </a:cubicBezTo>
                  <a:cubicBezTo>
                    <a:pt x="95" y="10"/>
                    <a:pt x="123" y="64"/>
                    <a:pt x="132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íṣļïḋê"/>
            <p:cNvSpPr/>
            <p:nvPr/>
          </p:nvSpPr>
          <p:spPr bwMode="auto">
            <a:xfrm>
              <a:off x="7845425" y="2647951"/>
              <a:ext cx="776288" cy="1033463"/>
            </a:xfrm>
            <a:custGeom>
              <a:avLst/>
              <a:gdLst>
                <a:gd name="T0" fmla="*/ 31 w 119"/>
                <a:gd name="T1" fmla="*/ 30 h 158"/>
                <a:gd name="T2" fmla="*/ 23 w 119"/>
                <a:gd name="T3" fmla="*/ 43 h 158"/>
                <a:gd name="T4" fmla="*/ 0 w 119"/>
                <a:gd name="T5" fmla="*/ 158 h 158"/>
                <a:gd name="T6" fmla="*/ 74 w 119"/>
                <a:gd name="T7" fmla="*/ 78 h 158"/>
                <a:gd name="T8" fmla="*/ 31 w 119"/>
                <a:gd name="T9" fmla="*/ 3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58">
                  <a:moveTo>
                    <a:pt x="31" y="30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119" y="30"/>
                    <a:pt x="51" y="0"/>
                    <a:pt x="31" y="3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iS1ídê"/>
            <p:cNvSpPr/>
            <p:nvPr/>
          </p:nvSpPr>
          <p:spPr bwMode="auto">
            <a:xfrm>
              <a:off x="7616825" y="2700338"/>
              <a:ext cx="946150" cy="1027113"/>
            </a:xfrm>
            <a:custGeom>
              <a:avLst/>
              <a:gdLst>
                <a:gd name="T0" fmla="*/ 62 w 145"/>
                <a:gd name="T1" fmla="*/ 30 h 157"/>
                <a:gd name="T2" fmla="*/ 0 w 145"/>
                <a:gd name="T3" fmla="*/ 125 h 157"/>
                <a:gd name="T4" fmla="*/ 29 w 145"/>
                <a:gd name="T5" fmla="*/ 157 h 157"/>
                <a:gd name="T6" fmla="*/ 102 w 145"/>
                <a:gd name="T7" fmla="*/ 71 h 157"/>
                <a:gd name="T8" fmla="*/ 62 w 145"/>
                <a:gd name="T9" fmla="*/ 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7">
                  <a:moveTo>
                    <a:pt x="62" y="3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45" y="21"/>
                    <a:pt x="81" y="0"/>
                    <a:pt x="6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ïşḻîde"/>
            <p:cNvSpPr/>
            <p:nvPr/>
          </p:nvSpPr>
          <p:spPr bwMode="auto">
            <a:xfrm>
              <a:off x="7761288" y="5426076"/>
              <a:ext cx="90488" cy="92075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iSḷiďé"/>
            <p:cNvSpPr/>
            <p:nvPr/>
          </p:nvSpPr>
          <p:spPr bwMode="auto">
            <a:xfrm>
              <a:off x="8497888" y="5354639"/>
              <a:ext cx="234950" cy="234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îśľîdé"/>
            <p:cNvSpPr/>
            <p:nvPr/>
          </p:nvSpPr>
          <p:spPr bwMode="auto">
            <a:xfrm>
              <a:off x="8569325" y="5426076"/>
              <a:ext cx="92075" cy="92075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íŝļiḍé"/>
            <p:cNvSpPr/>
            <p:nvPr/>
          </p:nvSpPr>
          <p:spPr bwMode="auto">
            <a:xfrm>
              <a:off x="5364163" y="3694114"/>
              <a:ext cx="1612900" cy="1895475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î$lídê"/>
            <p:cNvSpPr/>
            <p:nvPr/>
          </p:nvSpPr>
          <p:spPr bwMode="auto">
            <a:xfrm>
              <a:off x="4738688" y="5178426"/>
              <a:ext cx="554038" cy="509588"/>
            </a:xfrm>
            <a:custGeom>
              <a:avLst/>
              <a:gdLst>
                <a:gd name="T0" fmla="*/ 7 w 85"/>
                <a:gd name="T1" fmla="*/ 19 h 78"/>
                <a:gd name="T2" fmla="*/ 1 w 85"/>
                <a:gd name="T3" fmla="*/ 48 h 78"/>
                <a:gd name="T4" fmla="*/ 6 w 85"/>
                <a:gd name="T5" fmla="*/ 58 h 78"/>
                <a:gd name="T6" fmla="*/ 30 w 85"/>
                <a:gd name="T7" fmla="*/ 65 h 78"/>
                <a:gd name="T8" fmla="*/ 82 w 85"/>
                <a:gd name="T9" fmla="*/ 63 h 78"/>
                <a:gd name="T10" fmla="*/ 69 w 85"/>
                <a:gd name="T11" fmla="*/ 50 h 78"/>
                <a:gd name="T12" fmla="*/ 39 w 85"/>
                <a:gd name="T13" fmla="*/ 22 h 78"/>
                <a:gd name="T14" fmla="*/ 7 w 85"/>
                <a:gd name="T15" fmla="*/ 1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78">
                  <a:moveTo>
                    <a:pt x="7" y="19"/>
                  </a:moveTo>
                  <a:cubicBezTo>
                    <a:pt x="8" y="25"/>
                    <a:pt x="0" y="40"/>
                    <a:pt x="1" y="48"/>
                  </a:cubicBezTo>
                  <a:cubicBezTo>
                    <a:pt x="1" y="56"/>
                    <a:pt x="1" y="57"/>
                    <a:pt x="6" y="58"/>
                  </a:cubicBezTo>
                  <a:cubicBezTo>
                    <a:pt x="18" y="62"/>
                    <a:pt x="11" y="57"/>
                    <a:pt x="30" y="65"/>
                  </a:cubicBezTo>
                  <a:cubicBezTo>
                    <a:pt x="39" y="69"/>
                    <a:pt x="73" y="78"/>
                    <a:pt x="82" y="63"/>
                  </a:cubicBezTo>
                  <a:cubicBezTo>
                    <a:pt x="85" y="58"/>
                    <a:pt x="76" y="54"/>
                    <a:pt x="69" y="50"/>
                  </a:cubicBezTo>
                  <a:cubicBezTo>
                    <a:pt x="56" y="42"/>
                    <a:pt x="38" y="28"/>
                    <a:pt x="39" y="22"/>
                  </a:cubicBezTo>
                  <a:cubicBezTo>
                    <a:pt x="42" y="3"/>
                    <a:pt x="25" y="0"/>
                    <a:pt x="7" y="19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ïsliďè"/>
            <p:cNvSpPr/>
            <p:nvPr/>
          </p:nvSpPr>
          <p:spPr bwMode="auto">
            <a:xfrm>
              <a:off x="4437063" y="4505326"/>
              <a:ext cx="98425" cy="1084263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iṧlîdê"/>
            <p:cNvSpPr/>
            <p:nvPr/>
          </p:nvSpPr>
          <p:spPr bwMode="auto">
            <a:xfrm>
              <a:off x="3478213" y="4602164"/>
              <a:ext cx="1187450" cy="249238"/>
            </a:xfrm>
            <a:custGeom>
              <a:avLst/>
              <a:gdLst>
                <a:gd name="T0" fmla="*/ 162 w 182"/>
                <a:gd name="T1" fmla="*/ 0 h 38"/>
                <a:gd name="T2" fmla="*/ 19 w 182"/>
                <a:gd name="T3" fmla="*/ 0 h 38"/>
                <a:gd name="T4" fmla="*/ 0 w 182"/>
                <a:gd name="T5" fmla="*/ 19 h 38"/>
                <a:gd name="T6" fmla="*/ 19 w 182"/>
                <a:gd name="T7" fmla="*/ 38 h 38"/>
                <a:gd name="T8" fmla="*/ 162 w 182"/>
                <a:gd name="T9" fmla="*/ 38 h 38"/>
                <a:gd name="T10" fmla="*/ 182 w 182"/>
                <a:gd name="T11" fmla="*/ 19 h 38"/>
                <a:gd name="T12" fmla="*/ 162 w 182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38">
                  <a:moveTo>
                    <a:pt x="1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73" y="38"/>
                    <a:pt x="182" y="30"/>
                    <a:pt x="182" y="19"/>
                  </a:cubicBezTo>
                  <a:cubicBezTo>
                    <a:pt x="182" y="8"/>
                    <a:pt x="173" y="0"/>
                    <a:pt x="16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îsḷiḋê"/>
            <p:cNvSpPr/>
            <p:nvPr/>
          </p:nvSpPr>
          <p:spPr bwMode="auto">
            <a:xfrm>
              <a:off x="3478213" y="3387726"/>
              <a:ext cx="254000" cy="1470025"/>
            </a:xfrm>
            <a:custGeom>
              <a:avLst/>
              <a:gdLst>
                <a:gd name="T0" fmla="*/ 39 w 39"/>
                <a:gd name="T1" fmla="*/ 206 h 225"/>
                <a:gd name="T2" fmla="*/ 39 w 39"/>
                <a:gd name="T3" fmla="*/ 21 h 225"/>
                <a:gd name="T4" fmla="*/ 19 w 39"/>
                <a:gd name="T5" fmla="*/ 1 h 225"/>
                <a:gd name="T6" fmla="*/ 19 w 39"/>
                <a:gd name="T7" fmla="*/ 1 h 225"/>
                <a:gd name="T8" fmla="*/ 0 w 39"/>
                <a:gd name="T9" fmla="*/ 20 h 225"/>
                <a:gd name="T10" fmla="*/ 0 w 39"/>
                <a:gd name="T11" fmla="*/ 204 h 225"/>
                <a:gd name="T12" fmla="*/ 19 w 39"/>
                <a:gd name="T13" fmla="*/ 224 h 225"/>
                <a:gd name="T14" fmla="*/ 19 w 39"/>
                <a:gd name="T15" fmla="*/ 224 h 225"/>
                <a:gd name="T16" fmla="*/ 39 w 39"/>
                <a:gd name="T17" fmla="*/ 2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25">
                  <a:moveTo>
                    <a:pt x="39" y="206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10"/>
                    <a:pt x="3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15"/>
                    <a:pt x="9" y="224"/>
                    <a:pt x="19" y="224"/>
                  </a:cubicBezTo>
                  <a:cubicBezTo>
                    <a:pt x="19" y="224"/>
                    <a:pt x="19" y="224"/>
                    <a:pt x="19" y="224"/>
                  </a:cubicBezTo>
                  <a:cubicBezTo>
                    <a:pt x="30" y="225"/>
                    <a:pt x="39" y="216"/>
                    <a:pt x="39" y="206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íṩ1ídè"/>
            <p:cNvSpPr/>
            <p:nvPr/>
          </p:nvSpPr>
          <p:spPr bwMode="auto">
            <a:xfrm>
              <a:off x="3973513" y="2184401"/>
              <a:ext cx="280988" cy="928688"/>
            </a:xfrm>
            <a:custGeom>
              <a:avLst/>
              <a:gdLst>
                <a:gd name="T0" fmla="*/ 3 w 43"/>
                <a:gd name="T1" fmla="*/ 26 h 142"/>
                <a:gd name="T2" fmla="*/ 1 w 43"/>
                <a:gd name="T3" fmla="*/ 85 h 142"/>
                <a:gd name="T4" fmla="*/ 36 w 43"/>
                <a:gd name="T5" fmla="*/ 126 h 142"/>
                <a:gd name="T6" fmla="*/ 42 w 43"/>
                <a:gd name="T7" fmla="*/ 28 h 142"/>
                <a:gd name="T8" fmla="*/ 3 w 43"/>
                <a:gd name="T9" fmla="*/ 2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42">
                  <a:moveTo>
                    <a:pt x="3" y="26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0" y="104"/>
                    <a:pt x="36" y="142"/>
                    <a:pt x="36" y="126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"/>
                    <a:pt x="4" y="0"/>
                    <a:pt x="3" y="26"/>
                  </a:cubicBezTo>
                  <a:close/>
                </a:path>
              </a:pathLst>
            </a:custGeom>
            <a:solidFill>
              <a:srgbClr val="DAA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şļíďê"/>
            <p:cNvSpPr/>
            <p:nvPr/>
          </p:nvSpPr>
          <p:spPr bwMode="auto">
            <a:xfrm>
              <a:off x="3459163" y="3994151"/>
              <a:ext cx="1565275" cy="725488"/>
            </a:xfrm>
            <a:custGeom>
              <a:avLst/>
              <a:gdLst>
                <a:gd name="T0" fmla="*/ 90 w 240"/>
                <a:gd name="T1" fmla="*/ 9 h 111"/>
                <a:gd name="T2" fmla="*/ 240 w 240"/>
                <a:gd name="T3" fmla="*/ 39 h 111"/>
                <a:gd name="T4" fmla="*/ 233 w 240"/>
                <a:gd name="T5" fmla="*/ 91 h 111"/>
                <a:gd name="T6" fmla="*/ 132 w 240"/>
                <a:gd name="T7" fmla="*/ 99 h 111"/>
                <a:gd name="T8" fmla="*/ 90 w 240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11">
                  <a:moveTo>
                    <a:pt x="90" y="9"/>
                  </a:moveTo>
                  <a:cubicBezTo>
                    <a:pt x="240" y="39"/>
                    <a:pt x="240" y="39"/>
                    <a:pt x="240" y="39"/>
                  </a:cubicBezTo>
                  <a:cubicBezTo>
                    <a:pt x="233" y="91"/>
                    <a:pt x="233" y="91"/>
                    <a:pt x="233" y="91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0" y="111"/>
                    <a:pt x="47" y="0"/>
                    <a:pt x="90" y="9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iṥ1ïḋê"/>
            <p:cNvSpPr/>
            <p:nvPr/>
          </p:nvSpPr>
          <p:spPr bwMode="auto">
            <a:xfrm>
              <a:off x="4789488" y="4138614"/>
              <a:ext cx="385763" cy="1255713"/>
            </a:xfrm>
            <a:custGeom>
              <a:avLst/>
              <a:gdLst>
                <a:gd name="T0" fmla="*/ 55 w 59"/>
                <a:gd name="T1" fmla="*/ 60 h 192"/>
                <a:gd name="T2" fmla="*/ 30 w 59"/>
                <a:gd name="T3" fmla="*/ 183 h 192"/>
                <a:gd name="T4" fmla="*/ 14 w 59"/>
                <a:gd name="T5" fmla="*/ 192 h 192"/>
                <a:gd name="T6" fmla="*/ 0 w 59"/>
                <a:gd name="T7" fmla="*/ 181 h 192"/>
                <a:gd name="T8" fmla="*/ 0 w 59"/>
                <a:gd name="T9" fmla="*/ 85 h 192"/>
                <a:gd name="T10" fmla="*/ 55 w 59"/>
                <a:gd name="T11" fmla="*/ 6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92">
                  <a:moveTo>
                    <a:pt x="55" y="60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14" y="192"/>
                    <a:pt x="14" y="192"/>
                    <a:pt x="14" y="192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0"/>
                    <a:pt x="59" y="27"/>
                    <a:pt x="55" y="60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iśľiḑè"/>
            <p:cNvSpPr/>
            <p:nvPr/>
          </p:nvSpPr>
          <p:spPr bwMode="auto">
            <a:xfrm>
              <a:off x="3589338" y="4125914"/>
              <a:ext cx="1292225" cy="692150"/>
            </a:xfrm>
            <a:custGeom>
              <a:avLst/>
              <a:gdLst>
                <a:gd name="T0" fmla="*/ 20 w 198"/>
                <a:gd name="T1" fmla="*/ 24 h 106"/>
                <a:gd name="T2" fmla="*/ 139 w 198"/>
                <a:gd name="T3" fmla="*/ 0 h 106"/>
                <a:gd name="T4" fmla="*/ 198 w 198"/>
                <a:gd name="T5" fmla="*/ 12 h 106"/>
                <a:gd name="T6" fmla="*/ 184 w 198"/>
                <a:gd name="T7" fmla="*/ 73 h 106"/>
                <a:gd name="T8" fmla="*/ 20 w 198"/>
                <a:gd name="T9" fmla="*/ 2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06">
                  <a:moveTo>
                    <a:pt x="20" y="24"/>
                  </a:moveTo>
                  <a:cubicBezTo>
                    <a:pt x="21" y="25"/>
                    <a:pt x="136" y="0"/>
                    <a:pt x="139" y="0"/>
                  </a:cubicBezTo>
                  <a:cubicBezTo>
                    <a:pt x="154" y="3"/>
                    <a:pt x="187" y="9"/>
                    <a:pt x="198" y="12"/>
                  </a:cubicBezTo>
                  <a:cubicBezTo>
                    <a:pt x="177" y="18"/>
                    <a:pt x="175" y="62"/>
                    <a:pt x="184" y="73"/>
                  </a:cubicBezTo>
                  <a:cubicBezTo>
                    <a:pt x="0" y="106"/>
                    <a:pt x="20" y="37"/>
                    <a:pt x="20" y="24"/>
                  </a:cubicBezTo>
                  <a:close/>
                </a:path>
              </a:pathLst>
            </a:custGeom>
            <a:solidFill>
              <a:srgbClr val="04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íŝļîḍe"/>
            <p:cNvSpPr/>
            <p:nvPr/>
          </p:nvSpPr>
          <p:spPr bwMode="auto">
            <a:xfrm>
              <a:off x="3719513" y="2616201"/>
              <a:ext cx="776288" cy="1778000"/>
            </a:xfrm>
            <a:custGeom>
              <a:avLst/>
              <a:gdLst>
                <a:gd name="T0" fmla="*/ 4 w 119"/>
                <a:gd name="T1" fmla="*/ 160 h 272"/>
                <a:gd name="T2" fmla="*/ 2 w 119"/>
                <a:gd name="T3" fmla="*/ 255 h 272"/>
                <a:gd name="T4" fmla="*/ 119 w 119"/>
                <a:gd name="T5" fmla="*/ 231 h 272"/>
                <a:gd name="T6" fmla="*/ 82 w 119"/>
                <a:gd name="T7" fmla="*/ 35 h 272"/>
                <a:gd name="T8" fmla="*/ 40 w 119"/>
                <a:gd name="T9" fmla="*/ 0 h 272"/>
                <a:gd name="T10" fmla="*/ 4 w 119"/>
                <a:gd name="T11" fmla="*/ 16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72">
                  <a:moveTo>
                    <a:pt x="4" y="160"/>
                  </a:moveTo>
                  <a:cubicBezTo>
                    <a:pt x="2" y="177"/>
                    <a:pt x="0" y="235"/>
                    <a:pt x="2" y="255"/>
                  </a:cubicBezTo>
                  <a:cubicBezTo>
                    <a:pt x="45" y="272"/>
                    <a:pt x="79" y="232"/>
                    <a:pt x="119" y="231"/>
                  </a:cubicBezTo>
                  <a:cubicBezTo>
                    <a:pt x="99" y="172"/>
                    <a:pt x="97" y="98"/>
                    <a:pt x="82" y="35"/>
                  </a:cubicBezTo>
                  <a:cubicBezTo>
                    <a:pt x="69" y="36"/>
                    <a:pt x="41" y="18"/>
                    <a:pt x="40" y="0"/>
                  </a:cubicBezTo>
                  <a:cubicBezTo>
                    <a:pt x="32" y="20"/>
                    <a:pt x="12" y="60"/>
                    <a:pt x="4" y="160"/>
                  </a:cubicBezTo>
                  <a:close/>
                </a:path>
              </a:pathLst>
            </a:custGeom>
            <a:solidFill>
              <a:srgbClr val="FF9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ïŝḻiďé"/>
            <p:cNvSpPr/>
            <p:nvPr/>
          </p:nvSpPr>
          <p:spPr bwMode="auto">
            <a:xfrm>
              <a:off x="3602038" y="4505326"/>
              <a:ext cx="98425" cy="1084263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ïṣ1ïďê"/>
            <p:cNvSpPr/>
            <p:nvPr/>
          </p:nvSpPr>
          <p:spPr bwMode="auto">
            <a:xfrm>
              <a:off x="5024438" y="4256089"/>
              <a:ext cx="144463" cy="268288"/>
            </a:xfrm>
            <a:custGeom>
              <a:avLst/>
              <a:gdLst>
                <a:gd name="T0" fmla="*/ 0 w 22"/>
                <a:gd name="T1" fmla="*/ 11 h 41"/>
                <a:gd name="T2" fmla="*/ 13 w 22"/>
                <a:gd name="T3" fmla="*/ 32 h 41"/>
                <a:gd name="T4" fmla="*/ 19 w 22"/>
                <a:gd name="T5" fmla="*/ 38 h 41"/>
                <a:gd name="T6" fmla="*/ 0 w 22"/>
                <a:gd name="T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11"/>
                  </a:moveTo>
                  <a:cubicBezTo>
                    <a:pt x="4" y="18"/>
                    <a:pt x="13" y="27"/>
                    <a:pt x="13" y="32"/>
                  </a:cubicBezTo>
                  <a:cubicBezTo>
                    <a:pt x="13" y="38"/>
                    <a:pt x="16" y="41"/>
                    <a:pt x="19" y="38"/>
                  </a:cubicBezTo>
                  <a:cubicBezTo>
                    <a:pt x="22" y="35"/>
                    <a:pt x="7" y="0"/>
                    <a:pt x="0" y="11"/>
                  </a:cubicBezTo>
                  <a:close/>
                </a:path>
              </a:pathLst>
            </a:custGeom>
            <a:solidFill>
              <a:srgbClr val="D0A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îṧḻíḑé"/>
            <p:cNvSpPr/>
            <p:nvPr/>
          </p:nvSpPr>
          <p:spPr bwMode="auto">
            <a:xfrm>
              <a:off x="4797425" y="4008439"/>
              <a:ext cx="423863" cy="528638"/>
            </a:xfrm>
            <a:custGeom>
              <a:avLst/>
              <a:gdLst>
                <a:gd name="T0" fmla="*/ 58 w 65"/>
                <a:gd name="T1" fmla="*/ 40 h 81"/>
                <a:gd name="T2" fmla="*/ 42 w 65"/>
                <a:gd name="T3" fmla="*/ 24 h 81"/>
                <a:gd name="T4" fmla="*/ 42 w 65"/>
                <a:gd name="T5" fmla="*/ 24 h 81"/>
                <a:gd name="T6" fmla="*/ 40 w 65"/>
                <a:gd name="T7" fmla="*/ 22 h 81"/>
                <a:gd name="T8" fmla="*/ 33 w 65"/>
                <a:gd name="T9" fmla="*/ 15 h 81"/>
                <a:gd name="T10" fmla="*/ 32 w 65"/>
                <a:gd name="T11" fmla="*/ 14 h 81"/>
                <a:gd name="T12" fmla="*/ 27 w 65"/>
                <a:gd name="T13" fmla="*/ 10 h 81"/>
                <a:gd name="T14" fmla="*/ 26 w 65"/>
                <a:gd name="T15" fmla="*/ 8 h 81"/>
                <a:gd name="T16" fmla="*/ 26 w 65"/>
                <a:gd name="T17" fmla="*/ 8 h 81"/>
                <a:gd name="T18" fmla="*/ 17 w 65"/>
                <a:gd name="T19" fmla="*/ 0 h 81"/>
                <a:gd name="T20" fmla="*/ 0 w 65"/>
                <a:gd name="T21" fmla="*/ 17 h 81"/>
                <a:gd name="T22" fmla="*/ 10 w 65"/>
                <a:gd name="T23" fmla="*/ 26 h 81"/>
                <a:gd name="T24" fmla="*/ 11 w 65"/>
                <a:gd name="T25" fmla="*/ 29 h 81"/>
                <a:gd name="T26" fmla="*/ 45 w 65"/>
                <a:gd name="T27" fmla="*/ 60 h 81"/>
                <a:gd name="T28" fmla="*/ 50 w 65"/>
                <a:gd name="T29" fmla="*/ 68 h 81"/>
                <a:gd name="T30" fmla="*/ 50 w 65"/>
                <a:gd name="T31" fmla="*/ 72 h 81"/>
                <a:gd name="T32" fmla="*/ 54 w 65"/>
                <a:gd name="T33" fmla="*/ 76 h 81"/>
                <a:gd name="T34" fmla="*/ 56 w 65"/>
                <a:gd name="T35" fmla="*/ 76 h 81"/>
                <a:gd name="T36" fmla="*/ 57 w 65"/>
                <a:gd name="T37" fmla="*/ 78 h 81"/>
                <a:gd name="T38" fmla="*/ 62 w 65"/>
                <a:gd name="T39" fmla="*/ 80 h 81"/>
                <a:gd name="T40" fmla="*/ 64 w 65"/>
                <a:gd name="T41" fmla="*/ 74 h 81"/>
                <a:gd name="T42" fmla="*/ 62 w 65"/>
                <a:gd name="T43" fmla="*/ 72 h 81"/>
                <a:gd name="T44" fmla="*/ 63 w 65"/>
                <a:gd name="T45" fmla="*/ 69 h 81"/>
                <a:gd name="T46" fmla="*/ 61 w 65"/>
                <a:gd name="T47" fmla="*/ 56 h 81"/>
                <a:gd name="T48" fmla="*/ 61 w 65"/>
                <a:gd name="T49" fmla="*/ 46 h 81"/>
                <a:gd name="T50" fmla="*/ 60 w 65"/>
                <a:gd name="T51" fmla="*/ 46 h 81"/>
                <a:gd name="T52" fmla="*/ 58 w 65"/>
                <a:gd name="T5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81">
                  <a:moveTo>
                    <a:pt x="58" y="40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8"/>
                    <a:pt x="11" y="29"/>
                  </a:cubicBezTo>
                  <a:cubicBezTo>
                    <a:pt x="36" y="50"/>
                    <a:pt x="41" y="54"/>
                    <a:pt x="45" y="6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5" y="76"/>
                    <a:pt x="55" y="76"/>
                    <a:pt x="56" y="76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80"/>
                    <a:pt x="61" y="81"/>
                    <a:pt x="62" y="80"/>
                  </a:cubicBezTo>
                  <a:cubicBezTo>
                    <a:pt x="64" y="79"/>
                    <a:pt x="65" y="76"/>
                    <a:pt x="64" y="74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3" y="71"/>
                    <a:pt x="63" y="70"/>
                    <a:pt x="63" y="69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4"/>
                    <a:pt x="60" y="42"/>
                    <a:pt x="58" y="40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ïṧḻïḓê"/>
            <p:cNvSpPr/>
            <p:nvPr/>
          </p:nvSpPr>
          <p:spPr bwMode="auto">
            <a:xfrm>
              <a:off x="4208463" y="3471863"/>
              <a:ext cx="784225" cy="738188"/>
            </a:xfrm>
            <a:custGeom>
              <a:avLst/>
              <a:gdLst>
                <a:gd name="T0" fmla="*/ 56 w 120"/>
                <a:gd name="T1" fmla="*/ 17 h 113"/>
                <a:gd name="T2" fmla="*/ 120 w 120"/>
                <a:gd name="T3" fmla="*/ 91 h 113"/>
                <a:gd name="T4" fmla="*/ 99 w 120"/>
                <a:gd name="T5" fmla="*/ 113 h 113"/>
                <a:gd name="T6" fmla="*/ 48 w 120"/>
                <a:gd name="T7" fmla="*/ 66 h 113"/>
                <a:gd name="T8" fmla="*/ 56 w 120"/>
                <a:gd name="T9" fmla="*/ 1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3">
                  <a:moveTo>
                    <a:pt x="56" y="17"/>
                  </a:moveTo>
                  <a:cubicBezTo>
                    <a:pt x="120" y="91"/>
                    <a:pt x="120" y="91"/>
                    <a:pt x="120" y="91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0" y="22"/>
                    <a:pt x="43" y="0"/>
                    <a:pt x="56" y="17"/>
                  </a:cubicBezTo>
                  <a:close/>
                </a:path>
              </a:pathLst>
            </a:custGeom>
            <a:solidFill>
              <a:srgbClr val="FF9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îṡḻîḓè"/>
            <p:cNvSpPr/>
            <p:nvPr/>
          </p:nvSpPr>
          <p:spPr bwMode="auto">
            <a:xfrm>
              <a:off x="3660775" y="2805113"/>
              <a:ext cx="782638" cy="1019175"/>
            </a:xfrm>
            <a:custGeom>
              <a:avLst/>
              <a:gdLst>
                <a:gd name="T0" fmla="*/ 87 w 120"/>
                <a:gd name="T1" fmla="*/ 29 h 156"/>
                <a:gd name="T2" fmla="*/ 102 w 120"/>
                <a:gd name="T3" fmla="*/ 57 h 156"/>
                <a:gd name="T4" fmla="*/ 120 w 120"/>
                <a:gd name="T5" fmla="*/ 156 h 156"/>
                <a:gd name="T6" fmla="*/ 54 w 120"/>
                <a:gd name="T7" fmla="*/ 86 h 156"/>
                <a:gd name="T8" fmla="*/ 87 w 120"/>
                <a:gd name="T9" fmla="*/ 2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56">
                  <a:moveTo>
                    <a:pt x="87" y="29"/>
                  </a:moveTo>
                  <a:cubicBezTo>
                    <a:pt x="102" y="57"/>
                    <a:pt x="102" y="57"/>
                    <a:pt x="102" y="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0" y="29"/>
                    <a:pt x="69" y="0"/>
                    <a:pt x="87" y="29"/>
                  </a:cubicBezTo>
                  <a:close/>
                </a:path>
              </a:pathLst>
            </a:custGeom>
            <a:solidFill>
              <a:srgbClr val="D56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ïṧļíḑe"/>
            <p:cNvSpPr/>
            <p:nvPr/>
          </p:nvSpPr>
          <p:spPr bwMode="auto">
            <a:xfrm>
              <a:off x="3752850" y="1393826"/>
              <a:ext cx="1162050" cy="1463675"/>
            </a:xfrm>
            <a:custGeom>
              <a:avLst/>
              <a:gdLst>
                <a:gd name="T0" fmla="*/ 16 w 178"/>
                <a:gd name="T1" fmla="*/ 140 h 224"/>
                <a:gd name="T2" fmla="*/ 130 w 178"/>
                <a:gd name="T3" fmla="*/ 208 h 224"/>
                <a:gd name="T4" fmla="*/ 162 w 178"/>
                <a:gd name="T5" fmla="*/ 81 h 224"/>
                <a:gd name="T6" fmla="*/ 148 w 178"/>
                <a:gd name="T7" fmla="*/ 60 h 224"/>
                <a:gd name="T8" fmla="*/ 11 w 178"/>
                <a:gd name="T9" fmla="*/ 121 h 224"/>
                <a:gd name="T10" fmla="*/ 16 w 178"/>
                <a:gd name="T11" fmla="*/ 1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224">
                  <a:moveTo>
                    <a:pt x="16" y="140"/>
                  </a:moveTo>
                  <a:cubicBezTo>
                    <a:pt x="39" y="186"/>
                    <a:pt x="91" y="224"/>
                    <a:pt x="130" y="208"/>
                  </a:cubicBezTo>
                  <a:cubicBezTo>
                    <a:pt x="168" y="193"/>
                    <a:pt x="178" y="130"/>
                    <a:pt x="162" y="81"/>
                  </a:cubicBezTo>
                  <a:cubicBezTo>
                    <a:pt x="158" y="73"/>
                    <a:pt x="153" y="66"/>
                    <a:pt x="148" y="60"/>
                  </a:cubicBezTo>
                  <a:cubicBezTo>
                    <a:pt x="99" y="0"/>
                    <a:pt x="0" y="45"/>
                    <a:pt x="11" y="121"/>
                  </a:cubicBezTo>
                  <a:cubicBezTo>
                    <a:pt x="12" y="127"/>
                    <a:pt x="14" y="134"/>
                    <a:pt x="16" y="140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ïṧļíďé"/>
            <p:cNvSpPr/>
            <p:nvPr/>
          </p:nvSpPr>
          <p:spPr bwMode="auto">
            <a:xfrm>
              <a:off x="4587875" y="2132013"/>
              <a:ext cx="104775" cy="111125"/>
            </a:xfrm>
            <a:custGeom>
              <a:avLst/>
              <a:gdLst>
                <a:gd name="T0" fmla="*/ 5 w 16"/>
                <a:gd name="T1" fmla="*/ 2 h 17"/>
                <a:gd name="T2" fmla="*/ 1 w 16"/>
                <a:gd name="T3" fmla="*/ 11 h 17"/>
                <a:gd name="T4" fmla="*/ 11 w 16"/>
                <a:gd name="T5" fmla="*/ 15 h 17"/>
                <a:gd name="T6" fmla="*/ 15 w 16"/>
                <a:gd name="T7" fmla="*/ 6 h 17"/>
                <a:gd name="T8" fmla="*/ 5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5" y="2"/>
                  </a:moveTo>
                  <a:cubicBezTo>
                    <a:pt x="1" y="3"/>
                    <a:pt x="0" y="7"/>
                    <a:pt x="1" y="11"/>
                  </a:cubicBezTo>
                  <a:cubicBezTo>
                    <a:pt x="3" y="15"/>
                    <a:pt x="7" y="17"/>
                    <a:pt x="11" y="15"/>
                  </a:cubicBezTo>
                  <a:cubicBezTo>
                    <a:pt x="14" y="14"/>
                    <a:pt x="16" y="9"/>
                    <a:pt x="15" y="6"/>
                  </a:cubicBezTo>
                  <a:cubicBezTo>
                    <a:pt x="13" y="2"/>
                    <a:pt x="9" y="0"/>
                    <a:pt x="5" y="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ïśľíḍé"/>
            <p:cNvSpPr/>
            <p:nvPr/>
          </p:nvSpPr>
          <p:spPr bwMode="auto">
            <a:xfrm>
              <a:off x="4535488" y="2425701"/>
              <a:ext cx="228600" cy="209550"/>
            </a:xfrm>
            <a:custGeom>
              <a:avLst/>
              <a:gdLst>
                <a:gd name="T0" fmla="*/ 35 w 35"/>
                <a:gd name="T1" fmla="*/ 28 h 32"/>
                <a:gd name="T2" fmla="*/ 17 w 35"/>
                <a:gd name="T3" fmla="*/ 19 h 32"/>
                <a:gd name="T4" fmla="*/ 3 w 35"/>
                <a:gd name="T5" fmla="*/ 1 h 32"/>
                <a:gd name="T6" fmla="*/ 1 w 35"/>
                <a:gd name="T7" fmla="*/ 0 h 32"/>
                <a:gd name="T8" fmla="*/ 0 w 35"/>
                <a:gd name="T9" fmla="*/ 3 h 32"/>
                <a:gd name="T10" fmla="*/ 15 w 35"/>
                <a:gd name="T11" fmla="*/ 22 h 32"/>
                <a:gd name="T12" fmla="*/ 34 w 35"/>
                <a:gd name="T13" fmla="*/ 32 h 32"/>
                <a:gd name="T14" fmla="*/ 35 w 35"/>
                <a:gd name="T15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2">
                  <a:moveTo>
                    <a:pt x="35" y="28"/>
                  </a:moveTo>
                  <a:cubicBezTo>
                    <a:pt x="29" y="27"/>
                    <a:pt x="23" y="24"/>
                    <a:pt x="17" y="19"/>
                  </a:cubicBezTo>
                  <a:cubicBezTo>
                    <a:pt x="11" y="14"/>
                    <a:pt x="7" y="8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10"/>
                    <a:pt x="9" y="17"/>
                    <a:pt x="15" y="22"/>
                  </a:cubicBezTo>
                  <a:cubicBezTo>
                    <a:pt x="20" y="27"/>
                    <a:pt x="27" y="30"/>
                    <a:pt x="34" y="32"/>
                  </a:cubicBezTo>
                  <a:cubicBezTo>
                    <a:pt x="34" y="31"/>
                    <a:pt x="35" y="29"/>
                    <a:pt x="35" y="28"/>
                  </a:cubicBezTo>
                  <a:close/>
                </a:path>
              </a:pathLst>
            </a:custGeom>
            <a:solidFill>
              <a:srgbClr val="D0A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í$1iḑé"/>
            <p:cNvSpPr/>
            <p:nvPr/>
          </p:nvSpPr>
          <p:spPr bwMode="auto">
            <a:xfrm>
              <a:off x="3654425" y="1446213"/>
              <a:ext cx="1449388" cy="1658938"/>
            </a:xfrm>
            <a:custGeom>
              <a:avLst/>
              <a:gdLst>
                <a:gd name="T0" fmla="*/ 102 w 222"/>
                <a:gd name="T1" fmla="*/ 250 h 254"/>
                <a:gd name="T2" fmla="*/ 94 w 222"/>
                <a:gd name="T3" fmla="*/ 119 h 254"/>
                <a:gd name="T4" fmla="*/ 176 w 222"/>
                <a:gd name="T5" fmla="*/ 42 h 254"/>
                <a:gd name="T6" fmla="*/ 11 w 222"/>
                <a:gd name="T7" fmla="*/ 109 h 254"/>
                <a:gd name="T8" fmla="*/ 25 w 222"/>
                <a:gd name="T9" fmla="*/ 254 h 254"/>
                <a:gd name="T10" fmla="*/ 102 w 222"/>
                <a:gd name="T11" fmla="*/ 25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254">
                  <a:moveTo>
                    <a:pt x="102" y="250"/>
                  </a:moveTo>
                  <a:cubicBezTo>
                    <a:pt x="121" y="201"/>
                    <a:pt x="25" y="83"/>
                    <a:pt x="94" y="119"/>
                  </a:cubicBezTo>
                  <a:cubicBezTo>
                    <a:pt x="105" y="124"/>
                    <a:pt x="222" y="86"/>
                    <a:pt x="176" y="42"/>
                  </a:cubicBezTo>
                  <a:cubicBezTo>
                    <a:pt x="134" y="0"/>
                    <a:pt x="31" y="16"/>
                    <a:pt x="11" y="109"/>
                  </a:cubicBezTo>
                  <a:cubicBezTo>
                    <a:pt x="0" y="160"/>
                    <a:pt x="6" y="218"/>
                    <a:pt x="25" y="254"/>
                  </a:cubicBezTo>
                  <a:cubicBezTo>
                    <a:pt x="46" y="199"/>
                    <a:pt x="82" y="216"/>
                    <a:pt x="102" y="250"/>
                  </a:cubicBezTo>
                  <a:close/>
                </a:path>
              </a:pathLst>
            </a:custGeom>
            <a:solidFill>
              <a:srgbClr val="372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íšḻiḑé"/>
            <p:cNvSpPr/>
            <p:nvPr/>
          </p:nvSpPr>
          <p:spPr bwMode="auto">
            <a:xfrm>
              <a:off x="4738688" y="2308226"/>
              <a:ext cx="130175" cy="131763"/>
            </a:xfrm>
            <a:custGeom>
              <a:avLst/>
              <a:gdLst>
                <a:gd name="T0" fmla="*/ 7 w 20"/>
                <a:gd name="T1" fmla="*/ 2 h 20"/>
                <a:gd name="T2" fmla="*/ 2 w 20"/>
                <a:gd name="T3" fmla="*/ 13 h 20"/>
                <a:gd name="T4" fmla="*/ 13 w 20"/>
                <a:gd name="T5" fmla="*/ 18 h 20"/>
                <a:gd name="T6" fmla="*/ 18 w 20"/>
                <a:gd name="T7" fmla="*/ 7 h 20"/>
                <a:gd name="T8" fmla="*/ 7 w 20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7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4" y="18"/>
                    <a:pt x="9" y="20"/>
                    <a:pt x="13" y="18"/>
                  </a:cubicBezTo>
                  <a:cubicBezTo>
                    <a:pt x="18" y="17"/>
                    <a:pt x="20" y="11"/>
                    <a:pt x="18" y="7"/>
                  </a:cubicBezTo>
                  <a:cubicBezTo>
                    <a:pt x="16" y="2"/>
                    <a:pt x="11" y="0"/>
                    <a:pt x="7" y="2"/>
                  </a:cubicBezTo>
                  <a:close/>
                </a:path>
              </a:pathLst>
            </a:custGeom>
            <a:solidFill>
              <a:srgbClr val="D0A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î$ḷîde"/>
            <p:cNvSpPr/>
            <p:nvPr/>
          </p:nvSpPr>
          <p:spPr bwMode="auto">
            <a:xfrm>
              <a:off x="4738688" y="2249488"/>
              <a:ext cx="182563" cy="182563"/>
            </a:xfrm>
            <a:custGeom>
              <a:avLst/>
              <a:gdLst>
                <a:gd name="T0" fmla="*/ 9 w 28"/>
                <a:gd name="T1" fmla="*/ 3 h 28"/>
                <a:gd name="T2" fmla="*/ 2 w 28"/>
                <a:gd name="T3" fmla="*/ 19 h 28"/>
                <a:gd name="T4" fmla="*/ 18 w 28"/>
                <a:gd name="T5" fmla="*/ 26 h 28"/>
                <a:gd name="T6" fmla="*/ 25 w 28"/>
                <a:gd name="T7" fmla="*/ 10 h 28"/>
                <a:gd name="T8" fmla="*/ 9 w 28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9" y="3"/>
                  </a:moveTo>
                  <a:cubicBezTo>
                    <a:pt x="3" y="6"/>
                    <a:pt x="0" y="13"/>
                    <a:pt x="2" y="19"/>
                  </a:cubicBezTo>
                  <a:cubicBezTo>
                    <a:pt x="5" y="25"/>
                    <a:pt x="12" y="28"/>
                    <a:pt x="18" y="26"/>
                  </a:cubicBezTo>
                  <a:cubicBezTo>
                    <a:pt x="25" y="23"/>
                    <a:pt x="28" y="16"/>
                    <a:pt x="25" y="10"/>
                  </a:cubicBezTo>
                  <a:cubicBezTo>
                    <a:pt x="23" y="3"/>
                    <a:pt x="15" y="0"/>
                    <a:pt x="9" y="3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íślîḍê"/>
            <p:cNvSpPr/>
            <p:nvPr/>
          </p:nvSpPr>
          <p:spPr bwMode="auto">
            <a:xfrm>
              <a:off x="4078288" y="2144713"/>
              <a:ext cx="196850" cy="234950"/>
            </a:xfrm>
            <a:custGeom>
              <a:avLst/>
              <a:gdLst>
                <a:gd name="T0" fmla="*/ 5 w 30"/>
                <a:gd name="T1" fmla="*/ 4 h 36"/>
                <a:gd name="T2" fmla="*/ 6 w 30"/>
                <a:gd name="T3" fmla="*/ 24 h 36"/>
                <a:gd name="T4" fmla="*/ 25 w 30"/>
                <a:gd name="T5" fmla="*/ 33 h 36"/>
                <a:gd name="T6" fmla="*/ 24 w 30"/>
                <a:gd name="T7" fmla="*/ 12 h 36"/>
                <a:gd name="T8" fmla="*/ 5 w 30"/>
                <a:gd name="T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5" y="4"/>
                  </a:moveTo>
                  <a:cubicBezTo>
                    <a:pt x="0" y="7"/>
                    <a:pt x="1" y="16"/>
                    <a:pt x="6" y="24"/>
                  </a:cubicBezTo>
                  <a:cubicBezTo>
                    <a:pt x="12" y="33"/>
                    <a:pt x="20" y="36"/>
                    <a:pt x="25" y="33"/>
                  </a:cubicBezTo>
                  <a:cubicBezTo>
                    <a:pt x="30" y="29"/>
                    <a:pt x="30" y="20"/>
                    <a:pt x="24" y="12"/>
                  </a:cubicBezTo>
                  <a:cubicBezTo>
                    <a:pt x="19" y="4"/>
                    <a:pt x="10" y="0"/>
                    <a:pt x="5" y="4"/>
                  </a:cubicBezTo>
                  <a:close/>
                </a:path>
              </a:pathLst>
            </a:custGeom>
            <a:solidFill>
              <a:srgbClr val="D0A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ṥḻiḋè"/>
            <p:cNvSpPr/>
            <p:nvPr/>
          </p:nvSpPr>
          <p:spPr bwMode="auto">
            <a:xfrm>
              <a:off x="4078288" y="2119313"/>
              <a:ext cx="196850" cy="234950"/>
            </a:xfrm>
            <a:custGeom>
              <a:avLst/>
              <a:gdLst>
                <a:gd name="T0" fmla="*/ 5 w 30"/>
                <a:gd name="T1" fmla="*/ 4 h 36"/>
                <a:gd name="T2" fmla="*/ 6 w 30"/>
                <a:gd name="T3" fmla="*/ 25 h 36"/>
                <a:gd name="T4" fmla="*/ 25 w 30"/>
                <a:gd name="T5" fmla="*/ 33 h 36"/>
                <a:gd name="T6" fmla="*/ 24 w 30"/>
                <a:gd name="T7" fmla="*/ 12 h 36"/>
                <a:gd name="T8" fmla="*/ 5 w 30"/>
                <a:gd name="T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5" y="4"/>
                  </a:moveTo>
                  <a:cubicBezTo>
                    <a:pt x="0" y="7"/>
                    <a:pt x="0" y="17"/>
                    <a:pt x="6" y="25"/>
                  </a:cubicBezTo>
                  <a:cubicBezTo>
                    <a:pt x="11" y="33"/>
                    <a:pt x="20" y="36"/>
                    <a:pt x="25" y="33"/>
                  </a:cubicBezTo>
                  <a:cubicBezTo>
                    <a:pt x="30" y="30"/>
                    <a:pt x="29" y="20"/>
                    <a:pt x="24" y="12"/>
                  </a:cubicBezTo>
                  <a:cubicBezTo>
                    <a:pt x="18" y="4"/>
                    <a:pt x="10" y="0"/>
                    <a:pt x="5" y="4"/>
                  </a:cubicBezTo>
                  <a:close/>
                </a:path>
              </a:pathLst>
            </a:custGeom>
            <a:solidFill>
              <a:srgbClr val="FF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ísḻiḍé"/>
            <p:cNvSpPr/>
            <p:nvPr/>
          </p:nvSpPr>
          <p:spPr bwMode="auto">
            <a:xfrm>
              <a:off x="4738688" y="5394326"/>
              <a:ext cx="554038" cy="293688"/>
            </a:xfrm>
            <a:custGeom>
              <a:avLst/>
              <a:gdLst>
                <a:gd name="T0" fmla="*/ 3 w 85"/>
                <a:gd name="T1" fmla="*/ 0 h 45"/>
                <a:gd name="T2" fmla="*/ 1 w 85"/>
                <a:gd name="T3" fmla="*/ 15 h 45"/>
                <a:gd name="T4" fmla="*/ 6 w 85"/>
                <a:gd name="T5" fmla="*/ 25 h 45"/>
                <a:gd name="T6" fmla="*/ 30 w 85"/>
                <a:gd name="T7" fmla="*/ 32 h 45"/>
                <a:gd name="T8" fmla="*/ 82 w 85"/>
                <a:gd name="T9" fmla="*/ 30 h 45"/>
                <a:gd name="T10" fmla="*/ 70 w 85"/>
                <a:gd name="T11" fmla="*/ 17 h 45"/>
                <a:gd name="T12" fmla="*/ 69 w 85"/>
                <a:gd name="T13" fmla="*/ 18 h 45"/>
                <a:gd name="T14" fmla="*/ 3 w 85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5">
                  <a:moveTo>
                    <a:pt x="3" y="0"/>
                  </a:moveTo>
                  <a:cubicBezTo>
                    <a:pt x="1" y="5"/>
                    <a:pt x="0" y="11"/>
                    <a:pt x="1" y="15"/>
                  </a:cubicBezTo>
                  <a:cubicBezTo>
                    <a:pt x="1" y="23"/>
                    <a:pt x="1" y="24"/>
                    <a:pt x="6" y="25"/>
                  </a:cubicBezTo>
                  <a:cubicBezTo>
                    <a:pt x="18" y="29"/>
                    <a:pt x="11" y="24"/>
                    <a:pt x="30" y="32"/>
                  </a:cubicBezTo>
                  <a:cubicBezTo>
                    <a:pt x="39" y="36"/>
                    <a:pt x="73" y="45"/>
                    <a:pt x="82" y="30"/>
                  </a:cubicBezTo>
                  <a:cubicBezTo>
                    <a:pt x="85" y="26"/>
                    <a:pt x="77" y="21"/>
                    <a:pt x="70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4" y="41"/>
                    <a:pt x="17" y="12"/>
                    <a:pt x="3" y="0"/>
                  </a:cubicBezTo>
                  <a:close/>
                </a:path>
              </a:pathLst>
            </a:custGeom>
            <a:solidFill>
              <a:srgbClr val="A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íṧlïďé"/>
            <p:cNvSpPr/>
            <p:nvPr/>
          </p:nvSpPr>
          <p:spPr bwMode="auto">
            <a:xfrm>
              <a:off x="3725863" y="2857501"/>
              <a:ext cx="887413" cy="966788"/>
            </a:xfrm>
            <a:custGeom>
              <a:avLst/>
              <a:gdLst>
                <a:gd name="T0" fmla="*/ 75 w 136"/>
                <a:gd name="T1" fmla="*/ 22 h 148"/>
                <a:gd name="T2" fmla="*/ 136 w 136"/>
                <a:gd name="T3" fmla="*/ 119 h 148"/>
                <a:gd name="T4" fmla="*/ 110 w 136"/>
                <a:gd name="T5" fmla="*/ 148 h 148"/>
                <a:gd name="T6" fmla="*/ 50 w 136"/>
                <a:gd name="T7" fmla="*/ 78 h 148"/>
                <a:gd name="T8" fmla="*/ 75 w 136"/>
                <a:gd name="T9" fmla="*/ 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48">
                  <a:moveTo>
                    <a:pt x="75" y="22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0" y="19"/>
                    <a:pt x="61" y="0"/>
                    <a:pt x="75" y="22"/>
                  </a:cubicBezTo>
                  <a:close/>
                </a:path>
              </a:pathLst>
            </a:custGeom>
            <a:solidFill>
              <a:srgbClr val="FF9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  <p:custDataLst>
      <p:tags r:id="rId7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ṥļîḑ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ïSľídé"/>
          <p:cNvGrpSpPr/>
          <p:nvPr/>
        </p:nvGrpSpPr>
        <p:grpSpPr>
          <a:xfrm>
            <a:off x="5765165" y="0"/>
            <a:ext cx="4528185" cy="6828155"/>
            <a:chOff x="7048982" y="1370076"/>
            <a:chExt cx="3522380" cy="5487924"/>
          </a:xfrm>
        </p:grpSpPr>
        <p:sp>
          <p:nvSpPr>
            <p:cNvPr id="92" name="iṥḻíḍê"/>
            <p:cNvSpPr/>
            <p:nvPr/>
          </p:nvSpPr>
          <p:spPr>
            <a:xfrm>
              <a:off x="7048982" y="1370076"/>
              <a:ext cx="3522380" cy="5487924"/>
            </a:xfrm>
            <a:prstGeom prst="rect">
              <a:avLst/>
            </a:prstGeom>
            <a:gradFill>
              <a:gsLst>
                <a:gs pos="69900">
                  <a:srgbClr val="FFFFFF"/>
                </a:gs>
                <a:gs pos="97297">
                  <a:srgbClr val="FFFFFF"/>
                </a:gs>
                <a:gs pos="0">
                  <a:srgbClr val="FFFFFF"/>
                </a:gs>
              </a:gsLst>
              <a:lin ang="5400000" scaled="1"/>
            </a:gra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93" name="ïŝḷiḓe"/>
            <p:cNvSpPr/>
            <p:nvPr/>
          </p:nvSpPr>
          <p:spPr>
            <a:xfrm>
              <a:off x="7048982" y="1370076"/>
              <a:ext cx="3522380" cy="264357"/>
            </a:xfrm>
            <a:prstGeom prst="rect">
              <a:avLst/>
            </a:prstGeom>
            <a:solidFill>
              <a:srgbClr val="CE4C4B"/>
            </a:soli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94" name="ïṣ1îdê"/>
            <p:cNvSpPr/>
            <p:nvPr/>
          </p:nvSpPr>
          <p:spPr>
            <a:xfrm>
              <a:off x="7131365" y="1765273"/>
              <a:ext cx="217418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4" name="í$lïḋé"/>
            <p:cNvSpPr/>
            <p:nvPr/>
          </p:nvSpPr>
          <p:spPr>
            <a:xfrm>
              <a:off x="10349229" y="1412945"/>
              <a:ext cx="178618" cy="178618"/>
            </a:xfrm>
            <a:prstGeom prst="mathMultiply">
              <a:avLst>
                <a:gd name="adj1" fmla="val 13304"/>
              </a:avLst>
            </a:prstGeom>
            <a:solidFill>
              <a:srgbClr val="CE4C4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5" name="íSlîdè"/>
            <p:cNvSpPr>
              <a:spLocks noChangeAspect="1"/>
            </p:cNvSpPr>
            <p:nvPr/>
          </p:nvSpPr>
          <p:spPr bwMode="auto">
            <a:xfrm>
              <a:off x="10083016" y="1432660"/>
              <a:ext cx="138120" cy="137471"/>
            </a:xfrm>
            <a:prstGeom prst="ellipse">
              <a:avLst/>
            </a:prstGeom>
            <a:no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400" b="1" dirty="0">
                  <a:solidFill>
                    <a:srgbClr val="CE4C4B">
                      <a:lumMod val="20000"/>
                      <a:lumOff val="80000"/>
                    </a:srgbClr>
                  </a:solidFill>
                  <a:latin typeface="Arial" panose="020B0604020202020204"/>
                  <a:ea typeface="微软雅黑" panose="020B0503020204020204" pitchFamily="34" charset="-122"/>
                </a:rPr>
                <a:t>?</a:t>
              </a:r>
              <a:endParaRPr lang="zh-CN" altLang="en-US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176" name="îsļïdè"/>
            <p:cNvCxnSpPr/>
            <p:nvPr/>
          </p:nvCxnSpPr>
          <p:spPr>
            <a:xfrm>
              <a:off x="10292097" y="1439552"/>
              <a:ext cx="0" cy="130579"/>
            </a:xfrm>
            <a:prstGeom prst="line">
              <a:avLst/>
            </a:prstGeom>
            <a:noFill/>
            <a:ln w="6350" cap="flat" cmpd="sng" algn="ctr">
              <a:solidFill>
                <a:srgbClr val="CE4C4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6" name="íšḷïḍè"/>
            <p:cNvSpPr/>
            <p:nvPr/>
          </p:nvSpPr>
          <p:spPr>
            <a:xfrm>
              <a:off x="712948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97" name="iṧļïḑé"/>
            <p:cNvSpPr/>
            <p:nvPr/>
          </p:nvSpPr>
          <p:spPr>
            <a:xfrm>
              <a:off x="9523961" y="1768180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100" name="îṡḻíďê"/>
            <p:cNvGrpSpPr/>
            <p:nvPr/>
          </p:nvGrpSpPr>
          <p:grpSpPr>
            <a:xfrm>
              <a:off x="7129482" y="3589063"/>
              <a:ext cx="1624839" cy="1005453"/>
              <a:chOff x="7528661" y="1052292"/>
              <a:chExt cx="2227549" cy="1378411"/>
            </a:xfrm>
          </p:grpSpPr>
          <p:sp>
            <p:nvSpPr>
              <p:cNvPr id="163" name="í$líďè"/>
              <p:cNvSpPr/>
              <p:nvPr/>
            </p:nvSpPr>
            <p:spPr>
              <a:xfrm>
                <a:off x="7528661" y="1052292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cxnSp>
            <p:nvCxnSpPr>
              <p:cNvPr id="164" name="îṡļíḍé"/>
              <p:cNvCxnSpPr>
                <a:stCxn id="169" idx="1"/>
                <a:endCxn id="170" idx="0"/>
              </p:cNvCxnSpPr>
              <p:nvPr/>
            </p:nvCxnSpPr>
            <p:spPr>
              <a:xfrm rot="10800000" flipV="1">
                <a:off x="7949108" y="1465564"/>
                <a:ext cx="285975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íşļîḋe"/>
              <p:cNvCxnSpPr>
                <a:stCxn id="169" idx="3"/>
                <a:endCxn id="173" idx="0"/>
              </p:cNvCxnSpPr>
              <p:nvPr/>
            </p:nvCxnSpPr>
            <p:spPr>
              <a:xfrm>
                <a:off x="9135072" y="1465564"/>
                <a:ext cx="225522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66" name="iṣḷïḑè"/>
              <p:cNvGrpSpPr/>
              <p:nvPr/>
            </p:nvGrpSpPr>
            <p:grpSpPr>
              <a:xfrm>
                <a:off x="7744084" y="1288932"/>
                <a:ext cx="1821532" cy="913228"/>
                <a:chOff x="7824355" y="1531238"/>
                <a:chExt cx="1714500" cy="859568"/>
              </a:xfrm>
            </p:grpSpPr>
            <p:grpSp>
              <p:nvGrpSpPr>
                <p:cNvPr id="167" name="iṩľídé"/>
                <p:cNvGrpSpPr/>
                <p:nvPr/>
              </p:nvGrpSpPr>
              <p:grpSpPr>
                <a:xfrm>
                  <a:off x="7824355" y="2004856"/>
                  <a:ext cx="1714500" cy="385950"/>
                  <a:chOff x="7824355" y="1863749"/>
                  <a:chExt cx="1568912" cy="353177"/>
                </a:xfrm>
              </p:grpSpPr>
              <p:sp>
                <p:nvSpPr>
                  <p:cNvPr id="170" name="í$lïḍê"/>
                  <p:cNvSpPr/>
                  <p:nvPr/>
                </p:nvSpPr>
                <p:spPr>
                  <a:xfrm>
                    <a:off x="782435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1" name="iSḻíde"/>
                  <p:cNvSpPr/>
                  <p:nvPr/>
                </p:nvSpPr>
                <p:spPr>
                  <a:xfrm>
                    <a:off x="822960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2" name="îṧľïḑé"/>
                  <p:cNvSpPr/>
                  <p:nvPr/>
                </p:nvSpPr>
                <p:spPr>
                  <a:xfrm>
                    <a:off x="863484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3" name="iş1îḋe"/>
                  <p:cNvSpPr/>
                  <p:nvPr/>
                </p:nvSpPr>
                <p:spPr>
                  <a:xfrm>
                    <a:off x="904009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cxnSp>
              <p:nvCxnSpPr>
                <p:cNvPr id="168" name="iṥļïḋè"/>
                <p:cNvCxnSpPr>
                  <a:stCxn id="172" idx="0"/>
                  <a:endCxn id="171" idx="0"/>
                </p:cNvCxnSpPr>
                <p:nvPr/>
              </p:nvCxnSpPr>
              <p:spPr>
                <a:xfrm rot="16200000" flipV="1">
                  <a:off x="8681605" y="1783431"/>
                  <a:ext cx="12700" cy="442850"/>
                </a:xfrm>
                <a:prstGeom prst="bentConnector3">
                  <a:avLst>
                    <a:gd name="adj1" fmla="val 1554551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867D98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9" name="ïślïďe"/>
                <p:cNvSpPr/>
                <p:nvPr/>
              </p:nvSpPr>
              <p:spPr>
                <a:xfrm flipV="1">
                  <a:off x="8286501" y="1531238"/>
                  <a:ext cx="847108" cy="33250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01" name="íṥļîḍe"/>
            <p:cNvGrpSpPr/>
            <p:nvPr/>
          </p:nvGrpSpPr>
          <p:grpSpPr>
            <a:xfrm>
              <a:off x="8813093" y="2497554"/>
              <a:ext cx="1624839" cy="1005453"/>
              <a:chOff x="10080565" y="1070123"/>
              <a:chExt cx="2227549" cy="1378411"/>
            </a:xfrm>
          </p:grpSpPr>
          <p:sp>
            <p:nvSpPr>
              <p:cNvPr id="141" name="íšļîḋê"/>
              <p:cNvSpPr/>
              <p:nvPr/>
            </p:nvSpPr>
            <p:spPr>
              <a:xfrm>
                <a:off x="10080565" y="1070123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42" name="isḻïḋe"/>
              <p:cNvGrpSpPr/>
              <p:nvPr/>
            </p:nvGrpSpPr>
            <p:grpSpPr>
              <a:xfrm>
                <a:off x="10260890" y="1313367"/>
                <a:ext cx="1856770" cy="854413"/>
                <a:chOff x="5398496" y="1554238"/>
                <a:chExt cx="1747668" cy="804209"/>
              </a:xfrm>
              <a:solidFill>
                <a:srgbClr val="867D98">
                  <a:lumMod val="20000"/>
                  <a:lumOff val="80000"/>
                </a:srgbClr>
              </a:solidFill>
            </p:grpSpPr>
            <p:grpSp>
              <p:nvGrpSpPr>
                <p:cNvPr id="143" name="îṧḻïḓê"/>
                <p:cNvGrpSpPr/>
                <p:nvPr/>
              </p:nvGrpSpPr>
              <p:grpSpPr>
                <a:xfrm>
                  <a:off x="5398652" y="1568615"/>
                  <a:ext cx="893792" cy="789832"/>
                  <a:chOff x="5398652" y="1568615"/>
                  <a:chExt cx="1147620" cy="789832"/>
                </a:xfrm>
                <a:grpFill/>
              </p:grpSpPr>
              <p:sp>
                <p:nvSpPr>
                  <p:cNvPr id="158" name="iśḷíḍê"/>
                  <p:cNvSpPr/>
                  <p:nvPr/>
                </p:nvSpPr>
                <p:spPr>
                  <a:xfrm>
                    <a:off x="5398652" y="2030991"/>
                    <a:ext cx="1146276" cy="327456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9" name="ïṧḻíḑê"/>
                  <p:cNvSpPr/>
                  <p:nvPr/>
                </p:nvSpPr>
                <p:spPr>
                  <a:xfrm>
                    <a:off x="5398652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0" name="iṥľïḍè"/>
                  <p:cNvSpPr/>
                  <p:nvPr/>
                </p:nvSpPr>
                <p:spPr>
                  <a:xfrm>
                    <a:off x="5699988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1" name="îṩľïḓe"/>
                  <p:cNvSpPr/>
                  <p:nvPr/>
                </p:nvSpPr>
                <p:spPr>
                  <a:xfrm>
                    <a:off x="6001324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2" name="îSḻiḍe"/>
                  <p:cNvSpPr/>
                  <p:nvPr/>
                </p:nvSpPr>
                <p:spPr>
                  <a:xfrm>
                    <a:off x="6302660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4" name="iṡḻîḍe"/>
                <p:cNvGrpSpPr/>
                <p:nvPr/>
              </p:nvGrpSpPr>
              <p:grpSpPr>
                <a:xfrm>
                  <a:off x="6381318" y="2055683"/>
                  <a:ext cx="764844" cy="302764"/>
                  <a:chOff x="5391220" y="3636866"/>
                  <a:chExt cx="603957" cy="302764"/>
                </a:xfrm>
                <a:grpFill/>
              </p:grpSpPr>
              <p:sp>
                <p:nvSpPr>
                  <p:cNvPr id="154" name="íṧľïḓè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5" name="ïṧļïḓê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6" name="îṥľîḍè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7" name="íṡļíďè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5" name="ïṣľîde"/>
                <p:cNvGrpSpPr/>
                <p:nvPr/>
              </p:nvGrpSpPr>
              <p:grpSpPr>
                <a:xfrm>
                  <a:off x="5398496" y="1554238"/>
                  <a:ext cx="1747668" cy="306061"/>
                  <a:chOff x="4615136" y="3636866"/>
                  <a:chExt cx="1380041" cy="306061"/>
                </a:xfrm>
                <a:grpFill/>
              </p:grpSpPr>
              <p:sp>
                <p:nvSpPr>
                  <p:cNvPr id="146" name="iṡ1íḑé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7" name="ïṧļïďê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8" name="îṣliḍê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9" name="ïṥ1îḋe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0" name="îşḻide"/>
                  <p:cNvSpPr/>
                  <p:nvPr/>
                </p:nvSpPr>
                <p:spPr>
                  <a:xfrm flipV="1">
                    <a:off x="461513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1" name="i$ļíďè"/>
                  <p:cNvSpPr/>
                  <p:nvPr/>
                </p:nvSpPr>
                <p:spPr>
                  <a:xfrm flipV="1">
                    <a:off x="4800193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2" name="îś1îḑé"/>
                  <p:cNvSpPr/>
                  <p:nvPr/>
                </p:nvSpPr>
                <p:spPr>
                  <a:xfrm flipV="1">
                    <a:off x="4985250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3" name="îṥľîḓè"/>
                  <p:cNvSpPr/>
                  <p:nvPr/>
                </p:nvSpPr>
                <p:spPr>
                  <a:xfrm flipV="1">
                    <a:off x="517030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2" name="iṣlîďé"/>
            <p:cNvGrpSpPr/>
            <p:nvPr/>
          </p:nvGrpSpPr>
          <p:grpSpPr>
            <a:xfrm>
              <a:off x="8813093" y="3591398"/>
              <a:ext cx="1624839" cy="1005453"/>
              <a:chOff x="10080565" y="-604150"/>
              <a:chExt cx="2227549" cy="1378411"/>
            </a:xfrm>
          </p:grpSpPr>
          <p:sp>
            <p:nvSpPr>
              <p:cNvPr id="127" name="iṩ1iḓé"/>
              <p:cNvSpPr/>
              <p:nvPr/>
            </p:nvSpPr>
            <p:spPr>
              <a:xfrm>
                <a:off x="10080565" y="-60415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CC4A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28" name="ïšḷíďé"/>
              <p:cNvGrpSpPr/>
              <p:nvPr/>
            </p:nvGrpSpPr>
            <p:grpSpPr>
              <a:xfrm>
                <a:off x="10269164" y="-345778"/>
                <a:ext cx="1821535" cy="881821"/>
                <a:chOff x="7824351" y="3116333"/>
                <a:chExt cx="1714503" cy="830006"/>
              </a:xfrm>
            </p:grpSpPr>
            <p:grpSp>
              <p:nvGrpSpPr>
                <p:cNvPr id="129" name="í$ḷîḑe"/>
                <p:cNvGrpSpPr/>
                <p:nvPr/>
              </p:nvGrpSpPr>
              <p:grpSpPr>
                <a:xfrm>
                  <a:off x="7824351" y="3116333"/>
                  <a:ext cx="1659023" cy="685771"/>
                  <a:chOff x="7824355" y="3116331"/>
                  <a:chExt cx="2155352" cy="890932"/>
                </a:xfrm>
              </p:grpSpPr>
              <p:sp>
                <p:nvSpPr>
                  <p:cNvPr id="135" name="ïSḻíďé"/>
                  <p:cNvSpPr/>
                  <p:nvPr/>
                </p:nvSpPr>
                <p:spPr>
                  <a:xfrm>
                    <a:off x="7824355" y="3116332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6" name="îş1îďè"/>
                  <p:cNvSpPr/>
                  <p:nvPr/>
                </p:nvSpPr>
                <p:spPr>
                  <a:xfrm>
                    <a:off x="8242600" y="3350708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7" name="iṥľiḍè"/>
                  <p:cNvSpPr/>
                  <p:nvPr/>
                </p:nvSpPr>
                <p:spPr>
                  <a:xfrm>
                    <a:off x="8652142" y="3116331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8" name="íṣļíďé"/>
                  <p:cNvSpPr/>
                  <p:nvPr/>
                </p:nvSpPr>
                <p:spPr>
                  <a:xfrm>
                    <a:off x="7833058" y="3593491"/>
                    <a:ext cx="479976" cy="413772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9" name="ï$ļïḋé"/>
                  <p:cNvSpPr/>
                  <p:nvPr/>
                </p:nvSpPr>
                <p:spPr>
                  <a:xfrm>
                    <a:off x="9075532" y="3325133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0" name="îṩ1ïḓê"/>
                  <p:cNvSpPr/>
                  <p:nvPr/>
                </p:nvSpPr>
                <p:spPr>
                  <a:xfrm>
                    <a:off x="9499730" y="3117986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30" name="îṥļíḑê"/>
                <p:cNvGrpSpPr/>
                <p:nvPr/>
              </p:nvGrpSpPr>
              <p:grpSpPr>
                <a:xfrm>
                  <a:off x="7831052" y="3636868"/>
                  <a:ext cx="1707802" cy="309471"/>
                  <a:chOff x="4831017" y="3636868"/>
                  <a:chExt cx="1208170" cy="309471"/>
                </a:xfrm>
              </p:grpSpPr>
              <p:sp>
                <p:nvSpPr>
                  <p:cNvPr id="131" name="íś1íḍè"/>
                  <p:cNvSpPr/>
                  <p:nvPr/>
                </p:nvSpPr>
                <p:spPr>
                  <a:xfrm flipV="1">
                    <a:off x="5398651" y="3636868"/>
                    <a:ext cx="59652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2" name="íśḻíḍê"/>
                  <p:cNvSpPr/>
                  <p:nvPr/>
                </p:nvSpPr>
                <p:spPr>
                  <a:xfrm flipV="1">
                    <a:off x="5398651" y="3718763"/>
                    <a:ext cx="41874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3" name="îṡ1iḓê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4" name="iŝḷîďè"/>
                  <p:cNvSpPr/>
                  <p:nvPr/>
                </p:nvSpPr>
                <p:spPr>
                  <a:xfrm flipV="1">
                    <a:off x="4831017" y="3878980"/>
                    <a:ext cx="1208170" cy="6735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3" name="íSḷîḍê"/>
            <p:cNvGrpSpPr/>
            <p:nvPr/>
          </p:nvGrpSpPr>
          <p:grpSpPr>
            <a:xfrm>
              <a:off x="7129482" y="2500590"/>
              <a:ext cx="1624839" cy="1005453"/>
              <a:chOff x="7528661" y="-621980"/>
              <a:chExt cx="2227549" cy="1378411"/>
            </a:xfrm>
          </p:grpSpPr>
          <p:sp>
            <p:nvSpPr>
              <p:cNvPr id="104" name="ïş1îdé"/>
              <p:cNvSpPr/>
              <p:nvPr/>
            </p:nvSpPr>
            <p:spPr>
              <a:xfrm>
                <a:off x="7528661" y="-62198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05" name="îṩḷíḍê"/>
              <p:cNvGrpSpPr/>
              <p:nvPr/>
            </p:nvGrpSpPr>
            <p:grpSpPr>
              <a:xfrm>
                <a:off x="7559212" y="-568070"/>
                <a:ext cx="2165599" cy="1169924"/>
                <a:chOff x="2857500" y="4505325"/>
                <a:chExt cx="2038350" cy="1101180"/>
              </a:xfrm>
            </p:grpSpPr>
            <p:sp>
              <p:nvSpPr>
                <p:cNvPr id="106" name="ïś1iḋè"/>
                <p:cNvSpPr/>
                <p:nvPr/>
              </p:nvSpPr>
              <p:spPr>
                <a:xfrm>
                  <a:off x="2857500" y="4505325"/>
                  <a:ext cx="2038350" cy="68321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107" name="ïṡḻîḍê"/>
                <p:cNvSpPr/>
                <p:nvPr/>
              </p:nvSpPr>
              <p:spPr>
                <a:xfrm>
                  <a:off x="3438526" y="4690020"/>
                  <a:ext cx="872738" cy="167730"/>
                </a:xfrm>
                <a:prstGeom prst="roundRect">
                  <a:avLst>
                    <a:gd name="adj" fmla="val 22611"/>
                  </a:avLst>
                </a:prstGeom>
                <a:solidFill>
                  <a:srgbClr val="FFFFFF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grpSp>
              <p:nvGrpSpPr>
                <p:cNvPr id="108" name="iṧľîdè"/>
                <p:cNvGrpSpPr/>
                <p:nvPr/>
              </p:nvGrpSpPr>
              <p:grpSpPr>
                <a:xfrm>
                  <a:off x="3222240" y="4899570"/>
                  <a:ext cx="1305310" cy="161380"/>
                  <a:chOff x="3438526" y="4899570"/>
                  <a:chExt cx="872738" cy="161380"/>
                </a:xfrm>
              </p:grpSpPr>
              <p:sp>
                <p:nvSpPr>
                  <p:cNvPr id="125" name="îšḻiḍè"/>
                  <p:cNvSpPr/>
                  <p:nvPr/>
                </p:nvSpPr>
                <p:spPr>
                  <a:xfrm>
                    <a:off x="3438526" y="48995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26" name="ïşlíḑe"/>
                  <p:cNvSpPr/>
                  <p:nvPr/>
                </p:nvSpPr>
                <p:spPr>
                  <a:xfrm>
                    <a:off x="3438526" y="50011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09" name="iŝlîḓé"/>
                <p:cNvGrpSpPr/>
                <p:nvPr/>
              </p:nvGrpSpPr>
              <p:grpSpPr>
                <a:xfrm>
                  <a:off x="3076645" y="5303743"/>
                  <a:ext cx="1672005" cy="302762"/>
                  <a:chOff x="3076645" y="5303743"/>
                  <a:chExt cx="1803010" cy="302762"/>
                </a:xfrm>
              </p:grpSpPr>
              <p:grpSp>
                <p:nvGrpSpPr>
                  <p:cNvPr id="110" name="ísḷíḓe"/>
                  <p:cNvGrpSpPr/>
                  <p:nvPr/>
                </p:nvGrpSpPr>
                <p:grpSpPr>
                  <a:xfrm>
                    <a:off x="307664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21" name="ïsļiḑè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2" name="íSľíḓé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3" name="iŝḷîḍè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4" name="iṡḷîḓé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1" name="îṡ1ïḋê"/>
                  <p:cNvGrpSpPr/>
                  <p:nvPr/>
                </p:nvGrpSpPr>
                <p:grpSpPr>
                  <a:xfrm>
                    <a:off x="3733870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7" name="îS1ïdè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8" name="ïṣľidé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9" name="ïŝḻîḑe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0" name="ïŝḷíḍè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2" name="iśľïḑè"/>
                  <p:cNvGrpSpPr/>
                  <p:nvPr/>
                </p:nvGrpSpPr>
                <p:grpSpPr>
                  <a:xfrm>
                    <a:off x="439109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3" name="iṥḷîḑé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4" name="îśļîḓé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5" name="ïSľiďê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6" name="îşḷïďé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240" name="i$ļîḑê"/>
            <p:cNvGrpSpPr/>
            <p:nvPr/>
          </p:nvGrpSpPr>
          <p:grpSpPr>
            <a:xfrm>
              <a:off x="7132217" y="4676913"/>
              <a:ext cx="1623476" cy="1004546"/>
              <a:chOff x="4981478" y="4416941"/>
              <a:chExt cx="2227549" cy="1378411"/>
            </a:xfrm>
          </p:grpSpPr>
          <p:sp>
            <p:nvSpPr>
              <p:cNvPr id="241" name="ïšḻiḓè"/>
              <p:cNvSpPr/>
              <p:nvPr/>
            </p:nvSpPr>
            <p:spPr>
              <a:xfrm>
                <a:off x="4981478" y="441694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42" name="ïs1idè"/>
              <p:cNvGrpSpPr/>
              <p:nvPr/>
            </p:nvGrpSpPr>
            <p:grpSpPr>
              <a:xfrm>
                <a:off x="5168481" y="4640406"/>
                <a:ext cx="1856603" cy="905125"/>
                <a:chOff x="5400091" y="4685784"/>
                <a:chExt cx="1747511" cy="851941"/>
              </a:xfrm>
            </p:grpSpPr>
            <p:sp>
              <p:nvSpPr>
                <p:cNvPr id="243" name="íśḻiḍè"/>
                <p:cNvSpPr/>
                <p:nvPr/>
              </p:nvSpPr>
              <p:spPr>
                <a:xfrm>
                  <a:off x="540009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4" name="işľíḍé"/>
                <p:cNvSpPr/>
                <p:nvPr/>
              </p:nvSpPr>
              <p:spPr>
                <a:xfrm>
                  <a:off x="6002766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5" name="îśļiḑè"/>
                <p:cNvSpPr/>
                <p:nvPr/>
              </p:nvSpPr>
              <p:spPr>
                <a:xfrm>
                  <a:off x="660544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6" name="iṧļïḑê"/>
                <p:cNvSpPr/>
                <p:nvPr/>
              </p:nvSpPr>
              <p:spPr>
                <a:xfrm>
                  <a:off x="5400091" y="4685784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7" name="ïşlïḍé"/>
                <p:cNvSpPr/>
                <p:nvPr/>
              </p:nvSpPr>
              <p:spPr>
                <a:xfrm>
                  <a:off x="5400091" y="5385638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48" name="ïṡḻíḍé"/>
            <p:cNvGrpSpPr/>
            <p:nvPr/>
          </p:nvGrpSpPr>
          <p:grpSpPr>
            <a:xfrm>
              <a:off x="8815062" y="5750806"/>
              <a:ext cx="1623476" cy="1004546"/>
              <a:chOff x="7528661" y="6101571"/>
              <a:chExt cx="2227549" cy="1378411"/>
            </a:xfrm>
          </p:grpSpPr>
          <p:sp>
            <p:nvSpPr>
              <p:cNvPr id="249" name="îşḷíḓé"/>
              <p:cNvSpPr/>
              <p:nvPr/>
            </p:nvSpPr>
            <p:spPr>
              <a:xfrm>
                <a:off x="7528661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50" name="íṡļíḑè"/>
              <p:cNvGrpSpPr/>
              <p:nvPr/>
            </p:nvGrpSpPr>
            <p:grpSpPr>
              <a:xfrm>
                <a:off x="7792039" y="6315774"/>
                <a:ext cx="1684789" cy="966521"/>
                <a:chOff x="5447603" y="4660900"/>
                <a:chExt cx="1585793" cy="909730"/>
              </a:xfrm>
            </p:grpSpPr>
            <p:grpSp>
              <p:nvGrpSpPr>
                <p:cNvPr id="251" name="ïṧļîde"/>
                <p:cNvGrpSpPr/>
                <p:nvPr/>
              </p:nvGrpSpPr>
              <p:grpSpPr>
                <a:xfrm>
                  <a:off x="5447603" y="4660900"/>
                  <a:ext cx="1585793" cy="909730"/>
                  <a:chOff x="2974312" y="3143456"/>
                  <a:chExt cx="8280835" cy="5557881"/>
                </a:xfrm>
                <a:solidFill>
                  <a:srgbClr val="FFFFFF"/>
                </a:solidFill>
              </p:grpSpPr>
              <p:sp>
                <p:nvSpPr>
                  <p:cNvPr id="269" name="îṣļïḋé"/>
                  <p:cNvSpPr/>
                  <p:nvPr/>
                </p:nvSpPr>
                <p:spPr>
                  <a:xfrm>
                    <a:off x="7388104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400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70" name="isļîḑê"/>
                  <p:cNvSpPr/>
                  <p:nvPr/>
                </p:nvSpPr>
                <p:spPr>
                  <a:xfrm>
                    <a:off x="3020657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400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71" name="îSḷïḍé"/>
                  <p:cNvSpPr/>
                  <p:nvPr/>
                </p:nvSpPr>
                <p:spPr>
                  <a:xfrm>
                    <a:off x="2974312" y="3143456"/>
                    <a:ext cx="8280835" cy="2504969"/>
                  </a:xfrm>
                  <a:prstGeom prst="roundRect">
                    <a:avLst/>
                  </a:pr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400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52" name="îṧ1ïḋè"/>
                <p:cNvGrpSpPr/>
                <p:nvPr/>
              </p:nvGrpSpPr>
              <p:grpSpPr>
                <a:xfrm>
                  <a:off x="5873171" y="4752393"/>
                  <a:ext cx="743530" cy="743528"/>
                  <a:chOff x="5785244" y="4664463"/>
                  <a:chExt cx="919391" cy="919388"/>
                </a:xfrm>
              </p:grpSpPr>
              <p:sp>
                <p:nvSpPr>
                  <p:cNvPr id="265" name="íṥľïdé"/>
                  <p:cNvSpPr/>
                  <p:nvPr/>
                </p:nvSpPr>
                <p:spPr>
                  <a:xfrm>
                    <a:off x="5785245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2346282"/>
                        </a:moveTo>
                        <a:cubicBezTo>
                          <a:pt x="0" y="1050466"/>
                          <a:pt x="1050466" y="0"/>
                          <a:pt x="2346282" y="0"/>
                        </a:cubicBezTo>
                        <a:lnTo>
                          <a:pt x="2346282" y="2346282"/>
                        </a:lnTo>
                        <a:lnTo>
                          <a:pt x="0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6" name="iślîďê"/>
                  <p:cNvSpPr/>
                  <p:nvPr/>
                </p:nvSpPr>
                <p:spPr>
                  <a:xfrm>
                    <a:off x="6255317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0"/>
                        </a:moveTo>
                        <a:cubicBezTo>
                          <a:pt x="1295816" y="0"/>
                          <a:pt x="2346282" y="1050466"/>
                          <a:pt x="2346282" y="2346282"/>
                        </a:cubicBezTo>
                        <a:lnTo>
                          <a:pt x="0" y="2346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7" name="išḷiḋé"/>
                  <p:cNvSpPr/>
                  <p:nvPr/>
                </p:nvSpPr>
                <p:spPr>
                  <a:xfrm>
                    <a:off x="6255316" y="5134534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0"/>
                        </a:moveTo>
                        <a:cubicBezTo>
                          <a:pt x="2346282" y="1295816"/>
                          <a:pt x="1295816" y="2346282"/>
                          <a:pt x="0" y="2346282"/>
                        </a:cubicBezTo>
                        <a:lnTo>
                          <a:pt x="0" y="0"/>
                        </a:lnTo>
                        <a:lnTo>
                          <a:pt x="2346282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8" name="iṧḷîḑè"/>
                  <p:cNvSpPr/>
                  <p:nvPr/>
                </p:nvSpPr>
                <p:spPr>
                  <a:xfrm>
                    <a:off x="5785244" y="5134534"/>
                    <a:ext cx="449317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2346282"/>
                        </a:moveTo>
                        <a:cubicBezTo>
                          <a:pt x="1050466" y="2346282"/>
                          <a:pt x="0" y="1295816"/>
                          <a:pt x="0" y="0"/>
                        </a:cubicBezTo>
                        <a:lnTo>
                          <a:pt x="2346282" y="0"/>
                        </a:lnTo>
                        <a:lnTo>
                          <a:pt x="2346282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53" name="îşľïďè"/>
                <p:cNvGrpSpPr/>
                <p:nvPr/>
              </p:nvGrpSpPr>
              <p:grpSpPr>
                <a:xfrm>
                  <a:off x="5527790" y="4762606"/>
                  <a:ext cx="424498" cy="700374"/>
                  <a:chOff x="5527790" y="4241842"/>
                  <a:chExt cx="424498" cy="700374"/>
                </a:xfrm>
              </p:grpSpPr>
              <p:sp>
                <p:nvSpPr>
                  <p:cNvPr id="262" name="iṣľíḍé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3" name="iś1iḍè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4" name="îSlïḓè"/>
                  <p:cNvSpPr/>
                  <p:nvPr/>
                </p:nvSpPr>
                <p:spPr>
                  <a:xfrm flipV="1">
                    <a:off x="5527790" y="4896497"/>
                    <a:ext cx="424498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27" name="ïṩļîďé"/>
                  <p:cNvSpPr/>
                  <p:nvPr/>
                </p:nvSpPr>
                <p:spPr>
                  <a:xfrm flipV="1">
                    <a:off x="5527790" y="4241842"/>
                    <a:ext cx="41843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28" name="íš1ïde"/>
                  <p:cNvSpPr/>
                  <p:nvPr/>
                </p:nvSpPr>
                <p:spPr>
                  <a:xfrm flipV="1">
                    <a:off x="5527791" y="4321982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29" name="i$ľïḑe"/>
                  <p:cNvSpPr/>
                  <p:nvPr/>
                </p:nvSpPr>
                <p:spPr>
                  <a:xfrm flipV="1">
                    <a:off x="5527790" y="4402730"/>
                    <a:ext cx="232464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54" name="íṧľïdê"/>
                <p:cNvGrpSpPr/>
                <p:nvPr/>
              </p:nvGrpSpPr>
              <p:grpSpPr>
                <a:xfrm flipH="1">
                  <a:off x="6581925" y="4762606"/>
                  <a:ext cx="364391" cy="206608"/>
                  <a:chOff x="5527790" y="4735609"/>
                  <a:chExt cx="364391" cy="206608"/>
                </a:xfrm>
              </p:grpSpPr>
              <p:sp>
                <p:nvSpPr>
                  <p:cNvPr id="259" name="íşlîďè"/>
                  <p:cNvSpPr/>
                  <p:nvPr/>
                </p:nvSpPr>
                <p:spPr>
                  <a:xfrm flipV="1">
                    <a:off x="5527791" y="4735609"/>
                    <a:ext cx="364390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0" name="íŝlïďè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1" name="ïṣḷïďè"/>
                  <p:cNvSpPr/>
                  <p:nvPr/>
                </p:nvSpPr>
                <p:spPr>
                  <a:xfrm flipV="1">
                    <a:off x="5527790" y="4896498"/>
                    <a:ext cx="305859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55" name="îslidè"/>
                <p:cNvGrpSpPr/>
                <p:nvPr/>
              </p:nvGrpSpPr>
              <p:grpSpPr>
                <a:xfrm flipH="1">
                  <a:off x="6633484" y="5256372"/>
                  <a:ext cx="312832" cy="206607"/>
                  <a:chOff x="5527790" y="4735608"/>
                  <a:chExt cx="312832" cy="206607"/>
                </a:xfrm>
              </p:grpSpPr>
              <p:sp>
                <p:nvSpPr>
                  <p:cNvPr id="256" name="ïṧľïḍê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7" name="ïşlîdê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8" name="iş1îḓè"/>
                  <p:cNvSpPr/>
                  <p:nvPr/>
                </p:nvSpPr>
                <p:spPr>
                  <a:xfrm flipV="1">
                    <a:off x="5527790" y="4896496"/>
                    <a:ext cx="31283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272" name="ïSlïdê"/>
            <p:cNvGrpSpPr/>
            <p:nvPr/>
          </p:nvGrpSpPr>
          <p:grpSpPr>
            <a:xfrm>
              <a:off x="8815062" y="4676913"/>
              <a:ext cx="1623476" cy="1004546"/>
              <a:chOff x="10080565" y="4390379"/>
              <a:chExt cx="2227549" cy="1378411"/>
            </a:xfrm>
          </p:grpSpPr>
          <p:sp>
            <p:nvSpPr>
              <p:cNvPr id="273" name="íŝḻïḍê"/>
              <p:cNvSpPr/>
              <p:nvPr/>
            </p:nvSpPr>
            <p:spPr>
              <a:xfrm>
                <a:off x="10080565" y="4390379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74" name="îṩḻiḑe"/>
              <p:cNvGrpSpPr/>
              <p:nvPr/>
            </p:nvGrpSpPr>
            <p:grpSpPr>
              <a:xfrm>
                <a:off x="10288768" y="4640405"/>
                <a:ext cx="1856603" cy="911561"/>
                <a:chOff x="10338974" y="4654911"/>
                <a:chExt cx="1878835" cy="922477"/>
              </a:xfrm>
            </p:grpSpPr>
            <p:grpSp>
              <p:nvGrpSpPr>
                <p:cNvPr id="275" name="ïśliďê"/>
                <p:cNvGrpSpPr/>
                <p:nvPr/>
              </p:nvGrpSpPr>
              <p:grpSpPr>
                <a:xfrm>
                  <a:off x="10338974" y="4654911"/>
                  <a:ext cx="1878835" cy="922477"/>
                  <a:chOff x="5400091" y="4685784"/>
                  <a:chExt cx="1747511" cy="857999"/>
                </a:xfrm>
              </p:grpSpPr>
              <p:sp>
                <p:nvSpPr>
                  <p:cNvPr id="286" name="i$ļîḑê"/>
                  <p:cNvSpPr/>
                  <p:nvPr/>
                </p:nvSpPr>
                <p:spPr>
                  <a:xfrm>
                    <a:off x="6002766" y="4935166"/>
                    <a:ext cx="542161" cy="35317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87" name="íSľïḋê"/>
                  <p:cNvSpPr/>
                  <p:nvPr/>
                </p:nvSpPr>
                <p:spPr>
                  <a:xfrm>
                    <a:off x="5400091" y="4685784"/>
                    <a:ext cx="1747511" cy="15208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88" name="ïSḷîḍê"/>
                  <p:cNvSpPr/>
                  <p:nvPr/>
                </p:nvSpPr>
                <p:spPr>
                  <a:xfrm>
                    <a:off x="5400091" y="5385638"/>
                    <a:ext cx="1747511" cy="15814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76" name="iSļíďé"/>
                <p:cNvGrpSpPr/>
                <p:nvPr/>
              </p:nvGrpSpPr>
              <p:grpSpPr>
                <a:xfrm>
                  <a:off x="10350972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82" name="isľïḑè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83" name="íṣ1íḓê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84" name="íŝ1iḑè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85" name="îşlïdé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77" name="íṩḷíḋê"/>
                <p:cNvGrpSpPr/>
                <p:nvPr/>
              </p:nvGrpSpPr>
              <p:grpSpPr>
                <a:xfrm>
                  <a:off x="11731410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78" name="íṧlïḓé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79" name="îṥľïḑé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80" name="ïṣlïdê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81" name="ïşļiḓe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289" name="íS1ïḑe"/>
            <p:cNvGrpSpPr/>
            <p:nvPr/>
          </p:nvGrpSpPr>
          <p:grpSpPr>
            <a:xfrm>
              <a:off x="7135385" y="5750806"/>
              <a:ext cx="1623476" cy="1004546"/>
              <a:chOff x="2434296" y="6101571"/>
              <a:chExt cx="2227549" cy="1378411"/>
            </a:xfrm>
          </p:grpSpPr>
          <p:sp>
            <p:nvSpPr>
              <p:cNvPr id="290" name="îšľiďê"/>
              <p:cNvSpPr/>
              <p:nvPr/>
            </p:nvSpPr>
            <p:spPr>
              <a:xfrm>
                <a:off x="2434296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91" name="îṩ1îḑê"/>
              <p:cNvGrpSpPr/>
              <p:nvPr/>
            </p:nvGrpSpPr>
            <p:grpSpPr>
              <a:xfrm>
                <a:off x="2633146" y="6349643"/>
                <a:ext cx="1831647" cy="972123"/>
                <a:chOff x="2591680" y="6282546"/>
                <a:chExt cx="1853580" cy="983764"/>
              </a:xfrm>
            </p:grpSpPr>
            <p:sp>
              <p:nvSpPr>
                <p:cNvPr id="292" name="ïṥľîdè"/>
                <p:cNvSpPr/>
                <p:nvPr/>
              </p:nvSpPr>
              <p:spPr>
                <a:xfrm>
                  <a:off x="2591680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" name="íṡliḑe"/>
                <p:cNvSpPr/>
                <p:nvPr/>
              </p:nvSpPr>
              <p:spPr>
                <a:xfrm>
                  <a:off x="3093911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" name="ís1iḑé"/>
                <p:cNvSpPr/>
                <p:nvPr/>
              </p:nvSpPr>
              <p:spPr>
                <a:xfrm>
                  <a:off x="3596142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5" name="íṧḻiḍé"/>
                <p:cNvSpPr/>
                <p:nvPr/>
              </p:nvSpPr>
              <p:spPr>
                <a:xfrm>
                  <a:off x="4098373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" name="iṧļíḍé"/>
                <p:cNvSpPr/>
                <p:nvPr/>
              </p:nvSpPr>
              <p:spPr>
                <a:xfrm flipV="1">
                  <a:off x="29698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" name="îśľîḋe"/>
                <p:cNvSpPr/>
                <p:nvPr/>
              </p:nvSpPr>
              <p:spPr>
                <a:xfrm flipV="1">
                  <a:off x="347146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8" name="îṣḻîḍè"/>
                <p:cNvSpPr/>
                <p:nvPr/>
              </p:nvSpPr>
              <p:spPr>
                <a:xfrm flipV="1">
                  <a:off x="39731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" name="ïṣľíḑê"/>
                <p:cNvSpPr/>
                <p:nvPr/>
              </p:nvSpPr>
              <p:spPr>
                <a:xfrm>
                  <a:off x="2978150" y="6682597"/>
                  <a:ext cx="1072074" cy="60174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" name="ïṡḷídé"/>
                <p:cNvSpPr/>
                <p:nvPr/>
              </p:nvSpPr>
              <p:spPr>
                <a:xfrm>
                  <a:off x="2771775" y="6789618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1" name="iṧlïḓè"/>
                <p:cNvSpPr/>
                <p:nvPr/>
              </p:nvSpPr>
              <p:spPr>
                <a:xfrm>
                  <a:off x="2771775" y="6900743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" name="ïšḻîḋè"/>
                <p:cNvSpPr/>
                <p:nvPr/>
              </p:nvSpPr>
              <p:spPr>
                <a:xfrm>
                  <a:off x="2603972" y="7011867"/>
                  <a:ext cx="1841288" cy="254443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48" name="îšḻïḑe"/>
            <p:cNvSpPr/>
            <p:nvPr/>
          </p:nvSpPr>
          <p:spPr>
            <a:xfrm>
              <a:off x="832672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49" name="îşlîḋé"/>
            <p:cNvSpPr/>
            <p:nvPr/>
          </p:nvSpPr>
          <p:spPr>
            <a:xfrm>
              <a:off x="9523962" y="2063597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200" name="í$ḷiḋe"/>
          <p:cNvSpPr/>
          <p:nvPr/>
        </p:nvSpPr>
        <p:spPr>
          <a:xfrm>
            <a:off x="695325" y="1028700"/>
            <a:ext cx="10825163" cy="87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218" name="Rectangle 2"/>
          <p:cNvSpPr>
            <a:spLocks noGrp="1"/>
          </p:cNvSpPr>
          <p:nvPr/>
        </p:nvSpPr>
        <p:spPr>
          <a:xfrm>
            <a:off x="1128395" y="3479800"/>
            <a:ext cx="8952230" cy="4413885"/>
          </a:xfrm>
          <a:prstGeom prst="rect">
            <a:avLst/>
          </a:prstGeom>
        </p:spPr>
        <p:txBody>
          <a:bodyPr vert="horz" wrap="square" lIns="76272" tIns="38136" rIns="76272" bIns="38136" rtlCol="0" anchor="t">
            <a:normAutofit/>
            <a:scene3d>
              <a:camera prst="orthographicFront">
                <a:rot lat="0" lon="21300000" rev="0"/>
              </a:camera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None/>
            </a:pPr>
            <a:r>
              <a:rPr kumimoji="0" lang="zh-CN" altLang="en-US" sz="2670" b="1" i="0" u="none" strike="noStrike" kern="0" cap="none" spc="0" normalizeH="0" baseline="0" noProof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kumimoji="0" lang="zh-CN" altLang="en-US" sz="3600" b="1" i="0" u="none" strike="noStrike" kern="0" cap="none" spc="0" normalizeH="0" baseline="0" noProof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生如夏花之绚烂，</a:t>
            </a:r>
            <a:endParaRPr kumimoji="0" lang="zh-CN" altLang="en-US" sz="3600" b="1" i="0" u="none" strike="noStrike" kern="0" cap="none" spc="0" normalizeH="0" baseline="0" noProof="1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None/>
            </a:pPr>
            <a:r>
              <a:rPr kumimoji="0" lang="zh-CN" altLang="en-US" sz="3600" b="1" i="0" u="none" strike="noStrike" kern="0" cap="none" spc="0" normalizeH="0" baseline="0" noProof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死若</a:t>
            </a:r>
            <a:r>
              <a:rPr kumimoji="0" lang="zh-CN" altLang="en-US" sz="3600" b="1" i="0" u="none" strike="noStrike" kern="0" cap="none" spc="0" normalizeH="0" baseline="0" noProof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秋叶之静美。。。</a:t>
            </a:r>
            <a:endParaRPr kumimoji="0" lang="zh-CN" altLang="en-US" sz="3600" b="1" i="0" u="none" strike="noStrike" kern="0" cap="none" spc="0" normalizeH="0" baseline="0" noProof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None/>
            </a:pPr>
            <a:r>
              <a:rPr kumimoji="0" lang="zh-CN" altLang="en-US" sz="3600" b="1" i="0" u="none" strike="noStrike" kern="0" cap="none" spc="0" normalizeH="0" baseline="0" noProof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</a:t>
            </a:r>
            <a:r>
              <a:rPr kumimoji="0" lang="zh-CN" altLang="en-US" sz="3600" b="1" i="0" u="none" strike="noStrike" kern="0" cap="none" spc="0" normalizeH="0" baseline="0" noProof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endParaRPr kumimoji="0" lang="zh-CN" altLang="en-US" sz="3600" b="1" i="0" u="none" strike="noStrike" kern="0" cap="none" spc="0" normalizeH="0" baseline="0" noProof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>
                <a:srgbClr val="CC0000"/>
              </a:buClr>
              <a:buSzTx/>
              <a:buFont typeface="Wingdings 2" pitchFamily="18" charset="2"/>
              <a:buNone/>
            </a:pPr>
            <a:r>
              <a:rPr kumimoji="0" lang="zh-CN" altLang="en-US" sz="3005" b="1" i="0" u="none" strike="noStrike" kern="0" cap="none" spc="0" normalizeH="0" baseline="0" noProof="1" dirty="0">
                <a:solidFill>
                  <a:srgbClr val="000000"/>
                </a:solidFill>
                <a:latin typeface="楷体_GB2312"/>
                <a:ea typeface="楷体_GB2312"/>
                <a:cs typeface="+mn-cs"/>
              </a:rPr>
              <a:t>                                                </a:t>
            </a:r>
            <a:endParaRPr kumimoji="0" lang="zh-CN" altLang="en-US" sz="3005" b="1" i="0" u="none" strike="noStrike" kern="0" cap="none" spc="0" normalizeH="0" baseline="0" noProof="1" dirty="0">
              <a:solidFill>
                <a:srgbClr val="000000"/>
              </a:solidFill>
              <a:latin typeface="楷体_GB2312"/>
              <a:ea typeface="楷体_GB2312"/>
              <a:cs typeface="+mn-cs"/>
            </a:endParaRPr>
          </a:p>
        </p:txBody>
      </p:sp>
      <p:pic>
        <p:nvPicPr>
          <p:cNvPr id="5" name="图片 4" descr="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50255" y="372110"/>
            <a:ext cx="4443095" cy="6328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8609" name="Picture 2" descr="j03029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7035" y="4636135"/>
            <a:ext cx="1542415" cy="2143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0" name="AutoShape 3"/>
          <p:cNvSpPr/>
          <p:nvPr/>
        </p:nvSpPr>
        <p:spPr>
          <a:xfrm>
            <a:off x="7391400" y="228600"/>
            <a:ext cx="3276600" cy="2057400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1" name="Text Box 4"/>
          <p:cNvSpPr txBox="1"/>
          <p:nvPr/>
        </p:nvSpPr>
        <p:spPr>
          <a:xfrm>
            <a:off x="920750" y="457200"/>
            <a:ext cx="7479665" cy="74409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9C38DA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en-US" altLang="zh-CN" sz="3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</a:rPr>
              <a:t>否认期</a:t>
            </a:r>
            <a:r>
              <a:rPr lang="zh-CN" altLang="en-US" sz="3200" b="1" dirty="0">
                <a:latin typeface="+mj-ea"/>
                <a:ea typeface="+mj-ea"/>
                <a:cs typeface="+mj-ea"/>
              </a:rPr>
              <a:t>（</a:t>
            </a:r>
            <a:r>
              <a:rPr lang="en-US" altLang="zh-CN" sz="3200" b="1" dirty="0">
                <a:latin typeface="+mj-ea"/>
                <a:ea typeface="+mj-ea"/>
                <a:cs typeface="+mj-ea"/>
              </a:rPr>
              <a:t>denial</a:t>
            </a:r>
            <a:r>
              <a:rPr lang="zh-CN" altLang="en-US" sz="3200" b="1" dirty="0">
                <a:latin typeface="+mj-ea"/>
                <a:ea typeface="+mj-ea"/>
                <a:cs typeface="+mj-ea"/>
              </a:rPr>
              <a:t>）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F38C8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拒绝接受</a:t>
            </a: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,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四处求医</a:t>
            </a:r>
            <a:endParaRPr lang="zh-CN" altLang="en-US" sz="3200" b="1" dirty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200" b="1" dirty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F38C8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听病人诉说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不破坏防卫机制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弄清家庭态度及病人对病情的自知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3F38C8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endParaRPr lang="zh-CN" altLang="en-US" sz="3600" b="1" dirty="0">
              <a:solidFill>
                <a:srgbClr val="3F38C8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3F38C8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endParaRPr lang="zh-CN" altLang="en-US" sz="3200" b="1" dirty="0">
              <a:solidFill>
                <a:srgbClr val="3F38C8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3200" b="1" dirty="0">
              <a:solidFill>
                <a:srgbClr val="3F38C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8077200" y="610553"/>
            <a:ext cx="17637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No!  No!</a:t>
            </a:r>
            <a:r>
              <a:rPr kumimoji="1" lang="zh-CN" altLang="en-US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不可能是我！你们弄错了！</a:t>
            </a:r>
            <a:endParaRPr kumimoji="1" lang="zh-CN" altLang="en-US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02" name="Picture 3" descr="img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tretch>
            <a:fillRect/>
          </a:stretch>
        </p:blipFill>
        <p:spPr>
          <a:xfrm>
            <a:off x="8147685" y="2285683"/>
            <a:ext cx="2357438" cy="34321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9633" name="Text Box 2"/>
          <p:cNvSpPr txBox="1"/>
          <p:nvPr/>
        </p:nvSpPr>
        <p:spPr>
          <a:xfrm>
            <a:off x="1648460" y="228600"/>
            <a:ext cx="8305800" cy="6702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9C38DA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en-US" altLang="zh-CN" sz="4000" b="1" dirty="0">
              <a:solidFill>
                <a:srgbClr val="9C38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、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愤怒期 （</a:t>
            </a:r>
            <a:r>
              <a:rPr lang="en-US" altLang="zh-CN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anger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）</a:t>
            </a:r>
            <a:r>
              <a:rPr lang="zh-CN" altLang="en-US" sz="3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激怒</a:t>
            </a: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,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发泄情绪</a:t>
            </a:r>
            <a:endParaRPr lang="zh-CN" altLang="en-US" sz="3200" b="1" dirty="0">
              <a:solidFill>
                <a:srgbClr val="00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00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F38C8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把病人的愤怒和怨恨看成是有益的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不要把病人的不友好个人化，体谅病人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不要指责病人，尽量多陪伴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3F38C8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endParaRPr lang="zh-CN" altLang="en-US" sz="3200" b="1" dirty="0">
              <a:solidFill>
                <a:srgbClr val="3F38C8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3200" b="1" dirty="0">
              <a:solidFill>
                <a:srgbClr val="3F38C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635" name="AutoShape 4"/>
          <p:cNvSpPr/>
          <p:nvPr/>
        </p:nvSpPr>
        <p:spPr>
          <a:xfrm>
            <a:off x="8147050" y="88265"/>
            <a:ext cx="2520950" cy="935038"/>
          </a:xfrm>
          <a:prstGeom prst="wedgeEllipseCallout">
            <a:avLst>
              <a:gd name="adj1" fmla="val -59889"/>
              <a:gd name="adj2" fmla="val 32681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36" name="Text Box 5"/>
          <p:cNvSpPr txBox="1"/>
          <p:nvPr/>
        </p:nvSpPr>
        <p:spPr>
          <a:xfrm>
            <a:off x="8312150" y="354965"/>
            <a:ext cx="23558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为什么是我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!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2168" name="Picture 8" descr="安慰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3058" y="1978660"/>
            <a:ext cx="2733675" cy="2109788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3250" name="Picture 6" descr="200599142529438"/>
          <p:cNvPicPr>
            <a:picLocks noChangeAspect="1"/>
          </p:cNvPicPr>
          <p:nvPr/>
        </p:nvPicPr>
        <p:blipFill>
          <a:blip r:embed="rId2">
            <a:lum bright="-6000"/>
          </a:blip>
          <a:srcRect t="3680" b="8242"/>
          <a:stretch>
            <a:fillRect/>
          </a:stretch>
        </p:blipFill>
        <p:spPr>
          <a:xfrm>
            <a:off x="7175500" y="1023620"/>
            <a:ext cx="2047875" cy="2322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0657" name="AutoShape 2"/>
          <p:cNvSpPr/>
          <p:nvPr/>
        </p:nvSpPr>
        <p:spPr>
          <a:xfrm>
            <a:off x="1847850" y="762000"/>
            <a:ext cx="4294188" cy="1989138"/>
          </a:xfrm>
          <a:prstGeom prst="cloudCallout">
            <a:avLst>
              <a:gd name="adj1" fmla="val -15213"/>
              <a:gd name="adj2" fmla="val 102037"/>
            </a:avLst>
          </a:prstGeom>
          <a:solidFill>
            <a:schemeClr val="tx2">
              <a:lumMod val="40000"/>
              <a:lumOff val="60000"/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658" name="Text Box 3"/>
          <p:cNvSpPr txBox="1"/>
          <p:nvPr/>
        </p:nvSpPr>
        <p:spPr>
          <a:xfrm>
            <a:off x="5990590" y="352425"/>
            <a:ext cx="5845810" cy="6153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9C38DA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en-US" altLang="zh-CN" sz="3600" b="1" dirty="0">
              <a:solidFill>
                <a:srgbClr val="9C38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F38C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、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协议期 </a:t>
            </a:r>
            <a:endParaRPr lang="zh-CN" altLang="en-US" sz="3600" b="1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bargaining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3F38C8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+mj-ea"/>
                <a:ea typeface="+mj-ea"/>
              </a:rPr>
              <a:t>配合治疗、抱有希望</a:t>
            </a:r>
            <a:endParaRPr lang="zh-CN" altLang="en-US" sz="3200" b="1" dirty="0">
              <a:solidFill>
                <a:schemeClr val="hlink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zh-CN" altLang="en-US" sz="3200" b="1" dirty="0">
              <a:solidFill>
                <a:schemeClr val="hlink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3F38C8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给予关心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满足患者要求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鼓励患者倾诉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给予指导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 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0659" name="Picture 4" descr="PE02719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3276600"/>
            <a:ext cx="2916238" cy="282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5"/>
          <p:cNvSpPr txBox="1"/>
          <p:nvPr/>
        </p:nvSpPr>
        <p:spPr>
          <a:xfrm>
            <a:off x="3000375" y="1295400"/>
            <a:ext cx="22860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医生啊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你能妙手回春吗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681" name="Text Box 2"/>
          <p:cNvSpPr txBox="1"/>
          <p:nvPr/>
        </p:nvSpPr>
        <p:spPr>
          <a:xfrm>
            <a:off x="2667000" y="762000"/>
            <a:ext cx="7162800" cy="1630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9C38DA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40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4</a:t>
            </a:r>
            <a:r>
              <a:rPr lang="zh-CN" altLang="en-US" sz="40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、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忧郁期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（</a:t>
            </a:r>
            <a:r>
              <a:rPr lang="en-US" altLang="zh-CN" sz="3600" b="1" dirty="0">
                <a:latin typeface="+mj-ea"/>
                <a:ea typeface="+mj-ea"/>
                <a:cs typeface="+mj-ea"/>
              </a:rPr>
              <a:t>depression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）</a:t>
            </a:r>
            <a:endParaRPr lang="zh-CN" altLang="en-US" sz="36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9C38DA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悲伤、情绪低落、沉默、哭泣</a:t>
            </a:r>
            <a:endParaRPr lang="zh-CN" altLang="en-US" sz="3200" b="1" dirty="0">
              <a:solidFill>
                <a:schemeClr val="hlin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683" name="Text Box 4"/>
          <p:cNvSpPr txBox="1"/>
          <p:nvPr/>
        </p:nvSpPr>
        <p:spPr>
          <a:xfrm>
            <a:off x="4180840" y="3043555"/>
            <a:ext cx="5562600" cy="32150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允许以不同方式宣泄情绪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安排家属陪伴，给予精神支持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作好生活照料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预防自杀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7347" name="Picture 8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407035" y="2615565"/>
            <a:ext cx="3085465" cy="3113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2705" name="Text Box 2"/>
          <p:cNvSpPr txBox="1"/>
          <p:nvPr/>
        </p:nvSpPr>
        <p:spPr>
          <a:xfrm>
            <a:off x="1828800" y="762000"/>
            <a:ext cx="88392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9C38DA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endParaRPr lang="en-US" altLang="zh-CN" sz="3600" b="1" dirty="0">
              <a:solidFill>
                <a:srgbClr val="3F38C8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706" name="Text Box 3"/>
          <p:cNvSpPr txBox="1"/>
          <p:nvPr/>
        </p:nvSpPr>
        <p:spPr>
          <a:xfrm>
            <a:off x="1998345" y="1066800"/>
            <a:ext cx="508825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5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、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接受期</a:t>
            </a:r>
            <a:endParaRPr lang="zh-CN" altLang="en-US" sz="3600" b="1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latin typeface="+mj-ea"/>
                <a:ea typeface="+mj-ea"/>
                <a:cs typeface="+mj-ea"/>
              </a:rPr>
              <a:t>   （</a:t>
            </a:r>
            <a:r>
              <a:rPr lang="en-US" altLang="zh-CN" sz="3600" b="1" dirty="0">
                <a:latin typeface="+mj-ea"/>
                <a:ea typeface="+mj-ea"/>
                <a:cs typeface="+mj-ea"/>
              </a:rPr>
              <a:t>acceptance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）</a:t>
            </a:r>
            <a:endParaRPr lang="zh-CN" altLang="en-US" sz="3600" b="1" dirty="0">
              <a:latin typeface="+mj-ea"/>
              <a:ea typeface="+mj-ea"/>
              <a:cs typeface="+mj-ea"/>
            </a:endParaRPr>
          </a:p>
        </p:txBody>
      </p:sp>
      <p:sp>
        <p:nvSpPr>
          <p:cNvPr id="72707" name="Text Box 4"/>
          <p:cNvSpPr txBox="1"/>
          <p:nvPr/>
        </p:nvSpPr>
        <p:spPr>
          <a:xfrm>
            <a:off x="2348230" y="2951480"/>
            <a:ext cx="6553200" cy="27997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</a:rPr>
              <a:t>平静、睡眠时间增加，情感减退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处理后事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给予安静、舒适、单独的环境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加强生活护理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72708" name="Picture 5" descr="J02161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1055" y="4560570"/>
            <a:ext cx="3750945" cy="2297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9" descr="家属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718" y="1724025"/>
            <a:ext cx="2309812" cy="2732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/>
          <p:nvPr/>
        </p:nvSpPr>
        <p:spPr>
          <a:xfrm>
            <a:off x="2285577" y="4571746"/>
            <a:ext cx="1829080" cy="1752947"/>
          </a:xfrm>
          <a:prstGeom prst="rect">
            <a:avLst/>
          </a:prstGeom>
          <a:solidFill>
            <a:schemeClr val="accent1"/>
          </a:soli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703165" y="2205935"/>
            <a:ext cx="1440805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健康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676518" y="2742668"/>
            <a:ext cx="1692042" cy="52197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疾病稳定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49" name="Line 5"/>
          <p:cNvSpPr/>
          <p:nvPr/>
        </p:nvSpPr>
        <p:spPr>
          <a:xfrm>
            <a:off x="1524254" y="2853060"/>
            <a:ext cx="129425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50" name="Line 6"/>
          <p:cNvSpPr/>
          <p:nvPr/>
        </p:nvSpPr>
        <p:spPr>
          <a:xfrm>
            <a:off x="2818503" y="2818800"/>
            <a:ext cx="306433" cy="122002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</p:spPr>
      </p:sp>
      <p:sp>
        <p:nvSpPr>
          <p:cNvPr id="57351" name="Line 7"/>
          <p:cNvSpPr/>
          <p:nvPr/>
        </p:nvSpPr>
        <p:spPr>
          <a:xfrm>
            <a:off x="3124937" y="3962688"/>
            <a:ext cx="0" cy="456794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361709" y="4571746"/>
            <a:ext cx="1905212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32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否   认</a:t>
            </a:r>
            <a:endParaRPr kumimoji="1" lang="zh-CN" altLang="en-US" sz="3200" b="1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53" name="Line 9"/>
          <p:cNvSpPr/>
          <p:nvPr/>
        </p:nvSpPr>
        <p:spPr>
          <a:xfrm>
            <a:off x="2285577" y="5106576"/>
            <a:ext cx="182908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54" name="Line 10"/>
          <p:cNvSpPr/>
          <p:nvPr/>
        </p:nvSpPr>
        <p:spPr>
          <a:xfrm flipV="1">
            <a:off x="3124937" y="2285874"/>
            <a:ext cx="380662" cy="1676814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</p:spPr>
      </p:sp>
      <p:sp>
        <p:nvSpPr>
          <p:cNvPr id="57355" name="Line 11"/>
          <p:cNvSpPr/>
          <p:nvPr/>
        </p:nvSpPr>
        <p:spPr>
          <a:xfrm rot="5164601" flipV="1">
            <a:off x="4211725" y="1741528"/>
            <a:ext cx="687095" cy="1905211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</p:spPr>
      </p:sp>
      <p:sp>
        <p:nvSpPr>
          <p:cNvPr id="57356" name="Line 12"/>
          <p:cNvSpPr/>
          <p:nvPr/>
        </p:nvSpPr>
        <p:spPr>
          <a:xfrm rot="211479" flipV="1">
            <a:off x="6627024" y="2822607"/>
            <a:ext cx="1218117" cy="1290443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</p:spPr>
      </p:sp>
      <p:sp>
        <p:nvSpPr>
          <p:cNvPr id="57359" name="Rectangle 15"/>
          <p:cNvSpPr/>
          <p:nvPr/>
        </p:nvSpPr>
        <p:spPr>
          <a:xfrm>
            <a:off x="2513974" y="380662"/>
            <a:ext cx="1600683" cy="1676815"/>
          </a:xfrm>
          <a:prstGeom prst="rect">
            <a:avLst/>
          </a:prstGeom>
          <a:solidFill>
            <a:schemeClr val="accent1"/>
          </a:soli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567267" y="188428"/>
            <a:ext cx="1676815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algn="ctr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愤  怒</a:t>
            </a:r>
            <a:endParaRPr kumimoji="1" lang="zh-CN" altLang="en-US" sz="32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61" name="Line 17"/>
          <p:cNvSpPr/>
          <p:nvPr/>
        </p:nvSpPr>
        <p:spPr>
          <a:xfrm>
            <a:off x="2513974" y="685191"/>
            <a:ext cx="1600683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2590106" y="761323"/>
            <a:ext cx="2089832" cy="1168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为什么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是我？！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63" name="Line 19"/>
          <p:cNvSpPr/>
          <p:nvPr/>
        </p:nvSpPr>
        <p:spPr>
          <a:xfrm flipV="1">
            <a:off x="3505598" y="1981344"/>
            <a:ext cx="0" cy="304529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57364" name="Rectangle 20"/>
          <p:cNvSpPr/>
          <p:nvPr/>
        </p:nvSpPr>
        <p:spPr>
          <a:xfrm>
            <a:off x="4872173" y="260754"/>
            <a:ext cx="1676814" cy="1676814"/>
          </a:xfrm>
          <a:prstGeom prst="rect">
            <a:avLst/>
          </a:prstGeom>
          <a:solidFill>
            <a:schemeClr val="accent1"/>
          </a:soli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7365" name="Line 21"/>
          <p:cNvSpPr/>
          <p:nvPr/>
        </p:nvSpPr>
        <p:spPr>
          <a:xfrm>
            <a:off x="4799848" y="685191"/>
            <a:ext cx="1676814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4872173" y="116102"/>
            <a:ext cx="1600683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协  议</a:t>
            </a:r>
            <a:endParaRPr kumimoji="1" lang="zh-CN" altLang="en-US" sz="32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4872173" y="620478"/>
            <a:ext cx="1724397" cy="1383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不错，是我，但是</a:t>
            </a:r>
            <a:r>
              <a:rPr kumimoji="1" lang="en-US" altLang="zh-CN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……</a:t>
            </a:r>
            <a:endParaRPr kumimoji="1" lang="en-US" altLang="zh-CN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68" name="Line 24"/>
          <p:cNvSpPr/>
          <p:nvPr/>
        </p:nvSpPr>
        <p:spPr>
          <a:xfrm flipV="1">
            <a:off x="5486941" y="1981344"/>
            <a:ext cx="0" cy="913588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57369" name="Rectangle 25"/>
          <p:cNvSpPr/>
          <p:nvPr/>
        </p:nvSpPr>
        <p:spPr>
          <a:xfrm>
            <a:off x="5715338" y="4571746"/>
            <a:ext cx="1905212" cy="1752947"/>
          </a:xfrm>
          <a:prstGeom prst="rect">
            <a:avLst/>
          </a:prstGeom>
          <a:solidFill>
            <a:schemeClr val="accent1"/>
          </a:soli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7370" name="Line 26"/>
          <p:cNvSpPr/>
          <p:nvPr/>
        </p:nvSpPr>
        <p:spPr>
          <a:xfrm>
            <a:off x="5715338" y="5028540"/>
            <a:ext cx="1905212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5880927" y="4508938"/>
            <a:ext cx="1674911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algn="ctr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32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忧   郁</a:t>
            </a:r>
            <a:endParaRPr kumimoji="1" lang="zh-CN" altLang="en-US" sz="3200" b="1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5791471" y="5106576"/>
            <a:ext cx="1905212" cy="11684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是的，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就是我。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73" name="Rectangle 29"/>
          <p:cNvSpPr/>
          <p:nvPr/>
        </p:nvSpPr>
        <p:spPr>
          <a:xfrm>
            <a:off x="7163756" y="304529"/>
            <a:ext cx="1598779" cy="1676815"/>
          </a:xfrm>
          <a:prstGeom prst="rect">
            <a:avLst/>
          </a:prstGeom>
          <a:solidFill>
            <a:schemeClr val="accent1"/>
          </a:soli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7374" name="Line 30"/>
          <p:cNvSpPr/>
          <p:nvPr/>
        </p:nvSpPr>
        <p:spPr>
          <a:xfrm>
            <a:off x="7163756" y="685191"/>
            <a:ext cx="1598779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7175176" y="116102"/>
            <a:ext cx="1661589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algn="ctr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32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接  受</a:t>
            </a:r>
            <a:endParaRPr kumimoji="1" lang="zh-CN" altLang="en-US" sz="3200" b="1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7104753" y="692804"/>
            <a:ext cx="1810047" cy="95313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我已经准备好了。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77" name="Line 33"/>
          <p:cNvSpPr/>
          <p:nvPr/>
        </p:nvSpPr>
        <p:spPr>
          <a:xfrm>
            <a:off x="6628926" y="3962688"/>
            <a:ext cx="0" cy="456794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57378" name="Line 34"/>
          <p:cNvSpPr/>
          <p:nvPr/>
        </p:nvSpPr>
        <p:spPr>
          <a:xfrm flipV="1">
            <a:off x="7848947" y="1981344"/>
            <a:ext cx="0" cy="913588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57380" name="Line 36"/>
          <p:cNvSpPr/>
          <p:nvPr/>
        </p:nvSpPr>
        <p:spPr>
          <a:xfrm>
            <a:off x="5486941" y="2894932"/>
            <a:ext cx="1141985" cy="1143888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</p:spPr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3124937" y="4267217"/>
            <a:ext cx="380662" cy="109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12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itchFamily="49" charset="-122"/>
                <a:cs typeface="+mn-cs"/>
              </a:rPr>
              <a:t>1</a:t>
            </a:r>
            <a:endParaRPr lang="en-US" altLang="zh-CN" sz="12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6628926" y="4267217"/>
            <a:ext cx="304529" cy="109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12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itchFamily="49" charset="-122"/>
                <a:cs typeface="+mn-cs"/>
              </a:rPr>
              <a:t>4</a:t>
            </a:r>
            <a:endParaRPr lang="en-US" altLang="zh-CN" sz="12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3201069" y="152265"/>
            <a:ext cx="304529" cy="109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12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itchFamily="49" charset="-122"/>
                <a:cs typeface="+mn-cs"/>
              </a:rPr>
              <a:t>2</a:t>
            </a:r>
            <a:endParaRPr lang="en-US" altLang="zh-CN" sz="12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5410809" y="0"/>
            <a:ext cx="380662" cy="109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12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itchFamily="49" charset="-122"/>
                <a:cs typeface="+mn-cs"/>
              </a:rPr>
              <a:t>3</a:t>
            </a:r>
            <a:endParaRPr lang="en-US" altLang="zh-CN" sz="12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7848947" y="0"/>
            <a:ext cx="380662" cy="109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12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itchFamily="49" charset="-122"/>
                <a:cs typeface="+mn-cs"/>
              </a:rPr>
              <a:t>5</a:t>
            </a:r>
            <a:endParaRPr lang="en-US" altLang="zh-CN" sz="12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1752651" y="3353629"/>
            <a:ext cx="1372286" cy="9531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诊断出绝症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4038524" y="2971065"/>
            <a:ext cx="1676815" cy="9531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接受事实延长生命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6240651" y="1988958"/>
            <a:ext cx="1003044" cy="18148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逐渐了解真实后果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57390" name="Text Box 46"/>
          <p:cNvSpPr txBox="1">
            <a:spLocks noChangeArrowheads="1"/>
          </p:cNvSpPr>
          <p:nvPr/>
        </p:nvSpPr>
        <p:spPr bwMode="auto">
          <a:xfrm>
            <a:off x="9335431" y="3068133"/>
            <a:ext cx="763227" cy="3538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itchFamily="49" charset="-122"/>
                <a:cs typeface="+mn-cs"/>
              </a:rPr>
              <a:t>临终病人的心理</a:t>
            </a:r>
            <a:endParaRPr kumimoji="1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隶书" pitchFamily="49" charset="-122"/>
              <a:cs typeface="+mn-cs"/>
            </a:endParaRPr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2350290" y="5013314"/>
            <a:ext cx="1829080" cy="138366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不可能是我！你们弄错了！</a:t>
            </a:r>
            <a:endParaRPr kumimoji="1" lang="zh-CN" altLang="en-US" sz="2800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92" name="AutoShape 48">
            <a:hlinkClick r:id="" action="ppaction://hlinkshowjump?jump=nextslide"/>
          </p:cNvPr>
          <p:cNvSpPr/>
          <p:nvPr/>
        </p:nvSpPr>
        <p:spPr>
          <a:xfrm>
            <a:off x="3962392" y="6172429"/>
            <a:ext cx="76132" cy="76132"/>
          </a:xfrm>
          <a:prstGeom prst="actionButtonBlank">
            <a:avLst/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7393" name="AutoShape 49">
            <a:hlinkClick r:id="" action="ppaction://noaction"/>
          </p:cNvPr>
          <p:cNvSpPr/>
          <p:nvPr/>
        </p:nvSpPr>
        <p:spPr>
          <a:xfrm flipV="1">
            <a:off x="6324397" y="1829080"/>
            <a:ext cx="76132" cy="76132"/>
          </a:xfrm>
          <a:prstGeom prst="actionButtonBlank">
            <a:avLst/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7394" name="AutoShape 50"/>
          <p:cNvSpPr/>
          <p:nvPr/>
        </p:nvSpPr>
        <p:spPr>
          <a:xfrm>
            <a:off x="7392153" y="6172429"/>
            <a:ext cx="76132" cy="76132"/>
          </a:xfrm>
          <a:prstGeom prst="actionButtonBlank">
            <a:avLst/>
          </a:prstGeom>
          <a:solidFill>
            <a:schemeClr val="accent1">
              <a:alpha val="50195"/>
            </a:scheme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7395" name="AutoShape 51">
            <a:hlinkClick r:id="" action="ppaction://noaction"/>
          </p:cNvPr>
          <p:cNvSpPr/>
          <p:nvPr/>
        </p:nvSpPr>
        <p:spPr>
          <a:xfrm>
            <a:off x="8610271" y="1829080"/>
            <a:ext cx="76132" cy="76132"/>
          </a:xfrm>
          <a:prstGeom prst="actionButtonBlank">
            <a:avLst/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4081" name="AutoShape 53">
            <a:hlinkClick r:id="" action="ppaction://noaction"/>
          </p:cNvPr>
          <p:cNvSpPr/>
          <p:nvPr/>
        </p:nvSpPr>
        <p:spPr>
          <a:xfrm flipV="1">
            <a:off x="3935746" y="1773883"/>
            <a:ext cx="144651" cy="70423"/>
          </a:xfrm>
          <a:prstGeom prst="actionButtonBlank">
            <a:avLst/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5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ldLvl="0" animBg="1"/>
      <p:bldP spid="57347" grpId="0" bldLvl="0" animBg="1"/>
      <p:bldP spid="57348" grpId="0" bldLvl="0" animBg="1"/>
      <p:bldP spid="57352" grpId="0" bldLvl="0" animBg="1"/>
      <p:bldP spid="57359" grpId="0" bldLvl="0" animBg="1"/>
      <p:bldP spid="57360" grpId="0" bldLvl="0" animBg="1"/>
      <p:bldP spid="57362" grpId="0" bldLvl="0" animBg="1"/>
      <p:bldP spid="57364" grpId="0" bldLvl="0" animBg="1"/>
      <p:bldP spid="57366" grpId="0" bldLvl="0" animBg="1"/>
      <p:bldP spid="57367" grpId="0" bldLvl="0" animBg="1"/>
      <p:bldP spid="57369" grpId="0" bldLvl="0" animBg="1"/>
      <p:bldP spid="57371" grpId="0" bldLvl="0" animBg="1"/>
      <p:bldP spid="57372" grpId="0" bldLvl="0" animBg="1"/>
      <p:bldP spid="57373" grpId="0" bldLvl="0" animBg="1"/>
      <p:bldP spid="57375" grpId="0" bldLvl="0" animBg="1"/>
      <p:bldP spid="57376" grpId="0" bldLvl="0" animBg="1"/>
      <p:bldP spid="57381" grpId="0" bldLvl="0" animBg="1"/>
      <p:bldP spid="57382" grpId="0" bldLvl="0" animBg="1"/>
      <p:bldP spid="57383" grpId="0" bldLvl="0" animBg="1"/>
      <p:bldP spid="57384" grpId="0" bldLvl="0" animBg="1"/>
      <p:bldP spid="57385" grpId="0" bldLvl="0" animBg="1"/>
      <p:bldP spid="57386" grpId="0" bldLvl="0" animBg="1"/>
      <p:bldP spid="57387" grpId="0" bldLvl="0" animBg="1"/>
      <p:bldP spid="57388" grpId="0" bldLvl="0" animBg="1"/>
      <p:bldP spid="57390" grpId="0" bldLvl="0" animBg="1"/>
      <p:bldP spid="57391" grpId="0" bldLvl="0" animBg="1"/>
      <p:bldP spid="57392" grpId="0" bldLvl="0" animBg="1"/>
      <p:bldP spid="57393" grpId="0" bldLvl="0" animBg="1"/>
      <p:bldP spid="57394" grpId="0" bldLvl="0" animBg="1"/>
      <p:bldP spid="5739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4555" y="1350645"/>
            <a:ext cx="1100201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	 —位临终病人向护士叙述我得病不怪别人，拜托你们尽力治疗，有什么新疗法，可以在我身上先试验。奇迹总是有的啊。”该病人处在心理反应的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	否认期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	愤怒期 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  协议期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	忧郁期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E.	接受期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29" name="Rectangle 2"/>
          <p:cNvSpPr>
            <a:spLocks noGrp="1"/>
          </p:cNvSpPr>
          <p:nvPr>
            <p:ph idx="1"/>
          </p:nvPr>
        </p:nvSpPr>
        <p:spPr>
          <a:xfrm>
            <a:off x="744220" y="259080"/>
            <a:ext cx="10460355" cy="5403850"/>
          </a:xfrm>
        </p:spPr>
        <p:txBody>
          <a:bodyPr vert="horz" wrap="square" lIns="91440" tIns="45720" rIns="91440" bIns="45720" anchor="t">
            <a:noAutofit/>
          </a:bodyPr>
          <a:p>
            <a:pPr marL="514350" indent="-514350" eaLnBrk="1" hangingPunct="1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b="1" dirty="0">
                <a:latin typeface="+mj-ea"/>
                <a:ea typeface="+mj-ea"/>
                <a:cs typeface="+mj-ea"/>
              </a:rPr>
              <a:t>某女性患者，得知自己患宫颈癌以后，反应强烈，表示“不可能，不会是我！一定搞错了！这不是真的！”，并四处求医，拒绝接受事实。</a:t>
            </a:r>
            <a:endParaRPr lang="zh-CN" altLang="en-US" sz="2800" b="1" dirty="0">
              <a:latin typeface="+mj-ea"/>
              <a:ea typeface="+mj-ea"/>
              <a:cs typeface="+mj-ea"/>
            </a:endParaRPr>
          </a:p>
          <a:p>
            <a:pPr marL="514350" indent="-514350" eaLnBrk="1" hangingPunct="1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b="1" dirty="0">
                <a:latin typeface="+mj-ea"/>
                <a:ea typeface="+mj-ea"/>
                <a:cs typeface="+mj-ea"/>
              </a:rPr>
              <a:t>患者女性，</a:t>
            </a:r>
            <a:r>
              <a:rPr lang="en-US" altLang="zh-CN" sz="2800" b="1" dirty="0">
                <a:latin typeface="+mj-ea"/>
                <a:ea typeface="+mj-ea"/>
                <a:cs typeface="+mj-ea"/>
              </a:rPr>
              <a:t>45</a:t>
            </a:r>
            <a:r>
              <a:rPr lang="zh-CN" altLang="en-US" sz="2800" b="1" dirty="0">
                <a:latin typeface="+mj-ea"/>
                <a:ea typeface="+mj-ea"/>
                <a:cs typeface="+mj-ea"/>
              </a:rPr>
              <a:t>岁，宫颈癌末期，常自言自语“这不公平，为什么是我？！”。这种心理反应的出现，提示该患者处于 </a:t>
            </a:r>
            <a:endParaRPr lang="zh-CN" altLang="en-US" sz="2800" b="1" dirty="0">
              <a:latin typeface="+mj-ea"/>
              <a:ea typeface="+mj-ea"/>
              <a:cs typeface="+mj-ea"/>
            </a:endParaRPr>
          </a:p>
          <a:p>
            <a:pPr marL="514350" indent="-514350" eaLnBrk="1" hangingPunct="1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b="1" dirty="0">
                <a:latin typeface="+mj-ea"/>
                <a:ea typeface="+mj-ea"/>
                <a:cs typeface="+mj-ea"/>
              </a:rPr>
              <a:t>何小姐为癌症晚期患者，住院期间常说：“我还有心愿未了，希望老天能再给我一年时间完成我的心愿，我会多做善事的”。</a:t>
            </a:r>
            <a:endParaRPr lang="zh-CN" altLang="en-US" sz="2800" b="1" dirty="0">
              <a:latin typeface="+mj-ea"/>
              <a:ea typeface="+mj-ea"/>
              <a:cs typeface="+mj-ea"/>
            </a:endParaRPr>
          </a:p>
          <a:p>
            <a:pPr marL="514350" indent="-514350" eaLnBrk="1" hangingPunct="1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b="1" dirty="0">
                <a:latin typeface="+mj-ea"/>
                <a:ea typeface="+mj-ea"/>
                <a:cs typeface="+mj-ea"/>
              </a:rPr>
              <a:t>患者女性，</a:t>
            </a:r>
            <a:r>
              <a:rPr lang="en-US" altLang="zh-CN" sz="2800" b="1" dirty="0">
                <a:latin typeface="+mj-ea"/>
                <a:ea typeface="+mj-ea"/>
                <a:cs typeface="+mj-ea"/>
              </a:rPr>
              <a:t>80</a:t>
            </a:r>
            <a:r>
              <a:rPr lang="zh-CN" altLang="en-US" sz="2800" b="1" dirty="0">
                <a:latin typeface="+mj-ea"/>
                <a:ea typeface="+mj-ea"/>
                <a:cs typeface="+mj-ea"/>
              </a:rPr>
              <a:t>岁，肝癌晚期，肝区疼痛剧烈、腹水，患者感到痛苦、悲哀，欲轻生。</a:t>
            </a:r>
            <a:endParaRPr lang="zh-CN" altLang="en-US" sz="2800" b="1" dirty="0">
              <a:latin typeface="+mj-ea"/>
              <a:ea typeface="+mj-ea"/>
              <a:cs typeface="+mj-ea"/>
            </a:endParaRPr>
          </a:p>
        </p:txBody>
      </p:sp>
      <p:grpSp>
        <p:nvGrpSpPr>
          <p:cNvPr id="2" name="f88cd31a-b625-4c31-85df-c4e63b2a22c0" descr="本素材由iSlide™ 提供&#13;&#10;iSlide™尊重知识产权并注重保护用户享有的各项权利。郑重提醒您：&#13;&#10;iSlide™插件中提供的任何信息内容的所有权、知识产权归其原始权利人或权利受让人所有，您免费/购买获得的是信息内容的使用权，并受下述条款的约束；&#13;&#10;1. 您仅可以个人非商业用途使用该等信息内容，不可将信息内容的全部或部分用于出售，或以出租、出借、转让、分销、发布等其他任何方式供他人使用；&#13;&#10;2. 禁止在接入互联网或移动互联网的任何网站、平台、应用或程序上以任何方式为他人提供iSlide™插件资源内容的下载。&#13;&#10;The resource is supplied by iSlide™.&#13;&#10;iSlide™ respects all intellectual property rights and protects all the rights its users acquired.Solemnly remind you:&#13;&#10;The ownership and intellectual property of the resources supplied in iSlide Add-in belongs to its owner or the assignee of this ownership.you only acquired the usage of the resources supplied in iSlide Add-in, as well as respected the following restrain terms:&#13;&#10;1.You are only allowed to use such resource for personal and non-commercial aim, not allowed to use such resource or part of it for the sale; or rent, lend, transfer to others; or distribution or release it in any way.&#13;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251950" y="4919345"/>
            <a:ext cx="2940050" cy="1938655"/>
            <a:chOff x="2963863" y="1281113"/>
            <a:chExt cx="6318251" cy="4295776"/>
          </a:xfrm>
        </p:grpSpPr>
        <p:sp>
          <p:nvSpPr>
            <p:cNvPr id="5" name="iš1iḓé"/>
            <p:cNvSpPr/>
            <p:nvPr/>
          </p:nvSpPr>
          <p:spPr bwMode="auto">
            <a:xfrm>
              <a:off x="6770688" y="1357313"/>
              <a:ext cx="1292225" cy="1595438"/>
            </a:xfrm>
            <a:custGeom>
              <a:avLst/>
              <a:gdLst>
                <a:gd name="T0" fmla="*/ 315 w 340"/>
                <a:gd name="T1" fmla="*/ 420 h 420"/>
                <a:gd name="T2" fmla="*/ 25 w 340"/>
                <a:gd name="T3" fmla="*/ 420 h 420"/>
                <a:gd name="T4" fmla="*/ 0 w 340"/>
                <a:gd name="T5" fmla="*/ 396 h 420"/>
                <a:gd name="T6" fmla="*/ 0 w 340"/>
                <a:gd name="T7" fmla="*/ 24 h 420"/>
                <a:gd name="T8" fmla="*/ 25 w 340"/>
                <a:gd name="T9" fmla="*/ 0 h 420"/>
                <a:gd name="T10" fmla="*/ 315 w 340"/>
                <a:gd name="T11" fmla="*/ 0 h 420"/>
                <a:gd name="T12" fmla="*/ 340 w 340"/>
                <a:gd name="T13" fmla="*/ 24 h 420"/>
                <a:gd name="T14" fmla="*/ 340 w 340"/>
                <a:gd name="T15" fmla="*/ 396 h 420"/>
                <a:gd name="T16" fmla="*/ 315 w 340"/>
                <a:gd name="T17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" h="420">
                  <a:moveTo>
                    <a:pt x="315" y="420"/>
                  </a:moveTo>
                  <a:cubicBezTo>
                    <a:pt x="25" y="420"/>
                    <a:pt x="25" y="420"/>
                    <a:pt x="25" y="420"/>
                  </a:cubicBezTo>
                  <a:cubicBezTo>
                    <a:pt x="11" y="420"/>
                    <a:pt x="0" y="409"/>
                    <a:pt x="0" y="39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9" y="0"/>
                    <a:pt x="340" y="11"/>
                    <a:pt x="340" y="24"/>
                  </a:cubicBezTo>
                  <a:cubicBezTo>
                    <a:pt x="340" y="396"/>
                    <a:pt x="340" y="396"/>
                    <a:pt x="340" y="396"/>
                  </a:cubicBezTo>
                  <a:cubicBezTo>
                    <a:pt x="340" y="409"/>
                    <a:pt x="329" y="420"/>
                    <a:pt x="315" y="420"/>
                  </a:cubicBezTo>
                  <a:close/>
                </a:path>
              </a:pathLst>
            </a:custGeom>
            <a:solidFill>
              <a:srgbClr val="8FA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ïs1íde"/>
            <p:cNvSpPr/>
            <p:nvPr/>
          </p:nvSpPr>
          <p:spPr bwMode="auto">
            <a:xfrm>
              <a:off x="6899276" y="1327151"/>
              <a:ext cx="1227138" cy="1519238"/>
            </a:xfrm>
            <a:custGeom>
              <a:avLst/>
              <a:gdLst>
                <a:gd name="T0" fmla="*/ 299 w 323"/>
                <a:gd name="T1" fmla="*/ 400 h 400"/>
                <a:gd name="T2" fmla="*/ 23 w 323"/>
                <a:gd name="T3" fmla="*/ 400 h 400"/>
                <a:gd name="T4" fmla="*/ 0 w 323"/>
                <a:gd name="T5" fmla="*/ 377 h 400"/>
                <a:gd name="T6" fmla="*/ 0 w 323"/>
                <a:gd name="T7" fmla="*/ 24 h 400"/>
                <a:gd name="T8" fmla="*/ 23 w 323"/>
                <a:gd name="T9" fmla="*/ 0 h 400"/>
                <a:gd name="T10" fmla="*/ 299 w 323"/>
                <a:gd name="T11" fmla="*/ 0 h 400"/>
                <a:gd name="T12" fmla="*/ 323 w 323"/>
                <a:gd name="T13" fmla="*/ 24 h 400"/>
                <a:gd name="T14" fmla="*/ 323 w 323"/>
                <a:gd name="T15" fmla="*/ 377 h 400"/>
                <a:gd name="T16" fmla="*/ 299 w 323"/>
                <a:gd name="T1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400">
                  <a:moveTo>
                    <a:pt x="299" y="400"/>
                  </a:moveTo>
                  <a:cubicBezTo>
                    <a:pt x="23" y="400"/>
                    <a:pt x="23" y="400"/>
                    <a:pt x="23" y="400"/>
                  </a:cubicBezTo>
                  <a:cubicBezTo>
                    <a:pt x="10" y="400"/>
                    <a:pt x="0" y="390"/>
                    <a:pt x="0" y="37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12" y="0"/>
                    <a:pt x="323" y="11"/>
                    <a:pt x="323" y="24"/>
                  </a:cubicBezTo>
                  <a:cubicBezTo>
                    <a:pt x="323" y="377"/>
                    <a:pt x="323" y="377"/>
                    <a:pt x="323" y="377"/>
                  </a:cubicBezTo>
                  <a:cubicBezTo>
                    <a:pt x="323" y="390"/>
                    <a:pt x="312" y="400"/>
                    <a:pt x="299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íŝḷíde"/>
            <p:cNvSpPr/>
            <p:nvPr/>
          </p:nvSpPr>
          <p:spPr bwMode="auto">
            <a:xfrm>
              <a:off x="6853238" y="1281113"/>
              <a:ext cx="1316038" cy="1609725"/>
            </a:xfrm>
            <a:custGeom>
              <a:avLst/>
              <a:gdLst>
                <a:gd name="T0" fmla="*/ 311 w 346"/>
                <a:gd name="T1" fmla="*/ 412 h 424"/>
                <a:gd name="T2" fmla="*/ 311 w 346"/>
                <a:gd name="T3" fmla="*/ 400 h 424"/>
                <a:gd name="T4" fmla="*/ 35 w 346"/>
                <a:gd name="T5" fmla="*/ 400 h 424"/>
                <a:gd name="T6" fmla="*/ 27 w 346"/>
                <a:gd name="T7" fmla="*/ 397 h 424"/>
                <a:gd name="T8" fmla="*/ 24 w 346"/>
                <a:gd name="T9" fmla="*/ 389 h 424"/>
                <a:gd name="T10" fmla="*/ 24 w 346"/>
                <a:gd name="T11" fmla="*/ 36 h 424"/>
                <a:gd name="T12" fmla="*/ 27 w 346"/>
                <a:gd name="T13" fmla="*/ 27 h 424"/>
                <a:gd name="T14" fmla="*/ 35 w 346"/>
                <a:gd name="T15" fmla="*/ 24 h 424"/>
                <a:gd name="T16" fmla="*/ 311 w 346"/>
                <a:gd name="T17" fmla="*/ 24 h 424"/>
                <a:gd name="T18" fmla="*/ 319 w 346"/>
                <a:gd name="T19" fmla="*/ 27 h 424"/>
                <a:gd name="T20" fmla="*/ 323 w 346"/>
                <a:gd name="T21" fmla="*/ 36 h 424"/>
                <a:gd name="T22" fmla="*/ 323 w 346"/>
                <a:gd name="T23" fmla="*/ 389 h 424"/>
                <a:gd name="T24" fmla="*/ 319 w 346"/>
                <a:gd name="T25" fmla="*/ 397 h 424"/>
                <a:gd name="T26" fmla="*/ 311 w 346"/>
                <a:gd name="T27" fmla="*/ 400 h 424"/>
                <a:gd name="T28" fmla="*/ 311 w 346"/>
                <a:gd name="T29" fmla="*/ 412 h 424"/>
                <a:gd name="T30" fmla="*/ 311 w 346"/>
                <a:gd name="T31" fmla="*/ 424 h 424"/>
                <a:gd name="T32" fmla="*/ 336 w 346"/>
                <a:gd name="T33" fmla="*/ 414 h 424"/>
                <a:gd name="T34" fmla="*/ 346 w 346"/>
                <a:gd name="T35" fmla="*/ 389 h 424"/>
                <a:gd name="T36" fmla="*/ 346 w 346"/>
                <a:gd name="T37" fmla="*/ 36 h 424"/>
                <a:gd name="T38" fmla="*/ 336 w 346"/>
                <a:gd name="T39" fmla="*/ 11 h 424"/>
                <a:gd name="T40" fmla="*/ 311 w 346"/>
                <a:gd name="T41" fmla="*/ 0 h 424"/>
                <a:gd name="T42" fmla="*/ 35 w 346"/>
                <a:gd name="T43" fmla="*/ 0 h 424"/>
                <a:gd name="T44" fmla="*/ 10 w 346"/>
                <a:gd name="T45" fmla="*/ 11 h 424"/>
                <a:gd name="T46" fmla="*/ 0 w 346"/>
                <a:gd name="T47" fmla="*/ 36 h 424"/>
                <a:gd name="T48" fmla="*/ 0 w 346"/>
                <a:gd name="T49" fmla="*/ 389 h 424"/>
                <a:gd name="T50" fmla="*/ 10 w 346"/>
                <a:gd name="T51" fmla="*/ 414 h 424"/>
                <a:gd name="T52" fmla="*/ 35 w 346"/>
                <a:gd name="T53" fmla="*/ 424 h 424"/>
                <a:gd name="T54" fmla="*/ 311 w 346"/>
                <a:gd name="T55" fmla="*/ 424 h 424"/>
                <a:gd name="T56" fmla="*/ 311 w 346"/>
                <a:gd name="T57" fmla="*/ 4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24">
                  <a:moveTo>
                    <a:pt x="311" y="412"/>
                  </a:moveTo>
                  <a:cubicBezTo>
                    <a:pt x="311" y="400"/>
                    <a:pt x="311" y="400"/>
                    <a:pt x="311" y="400"/>
                  </a:cubicBezTo>
                  <a:cubicBezTo>
                    <a:pt x="35" y="400"/>
                    <a:pt x="35" y="400"/>
                    <a:pt x="35" y="400"/>
                  </a:cubicBezTo>
                  <a:cubicBezTo>
                    <a:pt x="32" y="400"/>
                    <a:pt x="29" y="399"/>
                    <a:pt x="27" y="397"/>
                  </a:cubicBezTo>
                  <a:cubicBezTo>
                    <a:pt x="25" y="395"/>
                    <a:pt x="24" y="392"/>
                    <a:pt x="24" y="38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2"/>
                    <a:pt x="25" y="29"/>
                    <a:pt x="27" y="27"/>
                  </a:cubicBezTo>
                  <a:cubicBezTo>
                    <a:pt x="29" y="25"/>
                    <a:pt x="32" y="24"/>
                    <a:pt x="35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14" y="24"/>
                    <a:pt x="317" y="25"/>
                    <a:pt x="319" y="27"/>
                  </a:cubicBezTo>
                  <a:cubicBezTo>
                    <a:pt x="322" y="29"/>
                    <a:pt x="323" y="32"/>
                    <a:pt x="323" y="36"/>
                  </a:cubicBezTo>
                  <a:cubicBezTo>
                    <a:pt x="323" y="389"/>
                    <a:pt x="323" y="389"/>
                    <a:pt x="323" y="389"/>
                  </a:cubicBezTo>
                  <a:cubicBezTo>
                    <a:pt x="323" y="392"/>
                    <a:pt x="322" y="395"/>
                    <a:pt x="319" y="397"/>
                  </a:cubicBezTo>
                  <a:cubicBezTo>
                    <a:pt x="317" y="399"/>
                    <a:pt x="314" y="400"/>
                    <a:pt x="311" y="400"/>
                  </a:cubicBezTo>
                  <a:cubicBezTo>
                    <a:pt x="311" y="412"/>
                    <a:pt x="311" y="412"/>
                    <a:pt x="311" y="412"/>
                  </a:cubicBezTo>
                  <a:cubicBezTo>
                    <a:pt x="311" y="424"/>
                    <a:pt x="311" y="424"/>
                    <a:pt x="311" y="424"/>
                  </a:cubicBezTo>
                  <a:cubicBezTo>
                    <a:pt x="321" y="424"/>
                    <a:pt x="330" y="420"/>
                    <a:pt x="336" y="414"/>
                  </a:cubicBezTo>
                  <a:cubicBezTo>
                    <a:pt x="342" y="407"/>
                    <a:pt x="346" y="398"/>
                    <a:pt x="346" y="389"/>
                  </a:cubicBezTo>
                  <a:cubicBezTo>
                    <a:pt x="346" y="36"/>
                    <a:pt x="346" y="36"/>
                    <a:pt x="346" y="36"/>
                  </a:cubicBezTo>
                  <a:cubicBezTo>
                    <a:pt x="346" y="26"/>
                    <a:pt x="342" y="17"/>
                    <a:pt x="336" y="11"/>
                  </a:cubicBezTo>
                  <a:cubicBezTo>
                    <a:pt x="330" y="4"/>
                    <a:pt x="321" y="0"/>
                    <a:pt x="31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17" y="4"/>
                    <a:pt x="10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8"/>
                    <a:pt x="4" y="407"/>
                    <a:pt x="10" y="414"/>
                  </a:cubicBezTo>
                  <a:cubicBezTo>
                    <a:pt x="17" y="420"/>
                    <a:pt x="26" y="424"/>
                    <a:pt x="35" y="424"/>
                  </a:cubicBezTo>
                  <a:cubicBezTo>
                    <a:pt x="311" y="424"/>
                    <a:pt x="311" y="424"/>
                    <a:pt x="311" y="424"/>
                  </a:cubicBezTo>
                  <a:lnTo>
                    <a:pt x="311" y="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î$ḷíḑé"/>
            <p:cNvSpPr/>
            <p:nvPr/>
          </p:nvSpPr>
          <p:spPr bwMode="auto">
            <a:xfrm>
              <a:off x="7040563" y="1406526"/>
              <a:ext cx="941388" cy="1169988"/>
            </a:xfrm>
            <a:custGeom>
              <a:avLst/>
              <a:gdLst>
                <a:gd name="T0" fmla="*/ 230 w 248"/>
                <a:gd name="T1" fmla="*/ 308 h 308"/>
                <a:gd name="T2" fmla="*/ 18 w 248"/>
                <a:gd name="T3" fmla="*/ 308 h 308"/>
                <a:gd name="T4" fmla="*/ 0 w 248"/>
                <a:gd name="T5" fmla="*/ 290 h 308"/>
                <a:gd name="T6" fmla="*/ 0 w 248"/>
                <a:gd name="T7" fmla="*/ 18 h 308"/>
                <a:gd name="T8" fmla="*/ 18 w 248"/>
                <a:gd name="T9" fmla="*/ 0 h 308"/>
                <a:gd name="T10" fmla="*/ 230 w 248"/>
                <a:gd name="T11" fmla="*/ 0 h 308"/>
                <a:gd name="T12" fmla="*/ 248 w 248"/>
                <a:gd name="T13" fmla="*/ 18 h 308"/>
                <a:gd name="T14" fmla="*/ 248 w 248"/>
                <a:gd name="T15" fmla="*/ 290 h 308"/>
                <a:gd name="T16" fmla="*/ 230 w 248"/>
                <a:gd name="T1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308">
                  <a:moveTo>
                    <a:pt x="230" y="308"/>
                  </a:moveTo>
                  <a:cubicBezTo>
                    <a:pt x="18" y="308"/>
                    <a:pt x="18" y="308"/>
                    <a:pt x="18" y="308"/>
                  </a:cubicBezTo>
                  <a:cubicBezTo>
                    <a:pt x="8" y="308"/>
                    <a:pt x="0" y="300"/>
                    <a:pt x="0" y="29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0" y="0"/>
                    <a:pt x="248" y="9"/>
                    <a:pt x="248" y="18"/>
                  </a:cubicBezTo>
                  <a:cubicBezTo>
                    <a:pt x="248" y="290"/>
                    <a:pt x="248" y="290"/>
                    <a:pt x="248" y="290"/>
                  </a:cubicBezTo>
                  <a:cubicBezTo>
                    <a:pt x="248" y="300"/>
                    <a:pt x="240" y="308"/>
                    <a:pt x="230" y="308"/>
                  </a:cubicBezTo>
                  <a:close/>
                </a:path>
              </a:pathLst>
            </a:custGeom>
            <a:solidFill>
              <a:srgbClr val="25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îṥḻiḍè"/>
            <p:cNvSpPr/>
            <p:nvPr/>
          </p:nvSpPr>
          <p:spPr bwMode="auto">
            <a:xfrm>
              <a:off x="7297738" y="2063751"/>
              <a:ext cx="449263" cy="26988"/>
            </a:xfrm>
            <a:custGeom>
              <a:avLst/>
              <a:gdLst>
                <a:gd name="T0" fmla="*/ 114 w 118"/>
                <a:gd name="T1" fmla="*/ 7 h 7"/>
                <a:gd name="T2" fmla="*/ 4 w 118"/>
                <a:gd name="T3" fmla="*/ 7 h 7"/>
                <a:gd name="T4" fmla="*/ 0 w 118"/>
                <a:gd name="T5" fmla="*/ 4 h 7"/>
                <a:gd name="T6" fmla="*/ 4 w 118"/>
                <a:gd name="T7" fmla="*/ 0 h 7"/>
                <a:gd name="T8" fmla="*/ 114 w 118"/>
                <a:gd name="T9" fmla="*/ 0 h 7"/>
                <a:gd name="T10" fmla="*/ 118 w 118"/>
                <a:gd name="T11" fmla="*/ 4 h 7"/>
                <a:gd name="T12" fmla="*/ 114 w 11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7">
                  <a:moveTo>
                    <a:pt x="11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1"/>
                    <a:pt x="118" y="4"/>
                  </a:cubicBezTo>
                  <a:cubicBezTo>
                    <a:pt x="118" y="6"/>
                    <a:pt x="116" y="7"/>
                    <a:pt x="114" y="7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ïṩlîḍè"/>
            <p:cNvSpPr/>
            <p:nvPr/>
          </p:nvSpPr>
          <p:spPr bwMode="auto">
            <a:xfrm>
              <a:off x="7297738" y="2112963"/>
              <a:ext cx="449263" cy="30163"/>
            </a:xfrm>
            <a:custGeom>
              <a:avLst/>
              <a:gdLst>
                <a:gd name="T0" fmla="*/ 114 w 118"/>
                <a:gd name="T1" fmla="*/ 8 h 8"/>
                <a:gd name="T2" fmla="*/ 4 w 118"/>
                <a:gd name="T3" fmla="*/ 8 h 8"/>
                <a:gd name="T4" fmla="*/ 0 w 118"/>
                <a:gd name="T5" fmla="*/ 4 h 8"/>
                <a:gd name="T6" fmla="*/ 4 w 118"/>
                <a:gd name="T7" fmla="*/ 0 h 8"/>
                <a:gd name="T8" fmla="*/ 114 w 118"/>
                <a:gd name="T9" fmla="*/ 0 h 8"/>
                <a:gd name="T10" fmla="*/ 118 w 118"/>
                <a:gd name="T11" fmla="*/ 4 h 8"/>
                <a:gd name="T12" fmla="*/ 114 w 11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8">
                  <a:moveTo>
                    <a:pt x="11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2"/>
                    <a:pt x="118" y="4"/>
                  </a:cubicBezTo>
                  <a:cubicBezTo>
                    <a:pt x="118" y="6"/>
                    <a:pt x="116" y="8"/>
                    <a:pt x="114" y="8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îşḷíḋe"/>
            <p:cNvSpPr/>
            <p:nvPr/>
          </p:nvSpPr>
          <p:spPr bwMode="auto">
            <a:xfrm>
              <a:off x="7297738" y="2165351"/>
              <a:ext cx="449263" cy="26988"/>
            </a:xfrm>
            <a:custGeom>
              <a:avLst/>
              <a:gdLst>
                <a:gd name="T0" fmla="*/ 114 w 118"/>
                <a:gd name="T1" fmla="*/ 7 h 7"/>
                <a:gd name="T2" fmla="*/ 4 w 118"/>
                <a:gd name="T3" fmla="*/ 7 h 7"/>
                <a:gd name="T4" fmla="*/ 0 w 118"/>
                <a:gd name="T5" fmla="*/ 3 h 7"/>
                <a:gd name="T6" fmla="*/ 4 w 118"/>
                <a:gd name="T7" fmla="*/ 0 h 7"/>
                <a:gd name="T8" fmla="*/ 114 w 118"/>
                <a:gd name="T9" fmla="*/ 0 h 7"/>
                <a:gd name="T10" fmla="*/ 118 w 118"/>
                <a:gd name="T11" fmla="*/ 3 h 7"/>
                <a:gd name="T12" fmla="*/ 114 w 11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7">
                  <a:moveTo>
                    <a:pt x="11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1"/>
                    <a:pt x="118" y="3"/>
                  </a:cubicBezTo>
                  <a:cubicBezTo>
                    <a:pt x="118" y="5"/>
                    <a:pt x="116" y="7"/>
                    <a:pt x="114" y="7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ís1ïḓé"/>
            <p:cNvSpPr/>
            <p:nvPr/>
          </p:nvSpPr>
          <p:spPr bwMode="auto">
            <a:xfrm>
              <a:off x="7297738" y="2216151"/>
              <a:ext cx="449263" cy="30163"/>
            </a:xfrm>
            <a:custGeom>
              <a:avLst/>
              <a:gdLst>
                <a:gd name="T0" fmla="*/ 114 w 118"/>
                <a:gd name="T1" fmla="*/ 8 h 8"/>
                <a:gd name="T2" fmla="*/ 4 w 118"/>
                <a:gd name="T3" fmla="*/ 8 h 8"/>
                <a:gd name="T4" fmla="*/ 0 w 118"/>
                <a:gd name="T5" fmla="*/ 4 h 8"/>
                <a:gd name="T6" fmla="*/ 4 w 118"/>
                <a:gd name="T7" fmla="*/ 0 h 8"/>
                <a:gd name="T8" fmla="*/ 114 w 118"/>
                <a:gd name="T9" fmla="*/ 0 h 8"/>
                <a:gd name="T10" fmla="*/ 118 w 118"/>
                <a:gd name="T11" fmla="*/ 4 h 8"/>
                <a:gd name="T12" fmla="*/ 114 w 11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8">
                  <a:moveTo>
                    <a:pt x="11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2"/>
                    <a:pt x="118" y="4"/>
                  </a:cubicBezTo>
                  <a:cubicBezTo>
                    <a:pt x="118" y="6"/>
                    <a:pt x="116" y="8"/>
                    <a:pt x="114" y="8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ïşḷiḍê"/>
            <p:cNvSpPr/>
            <p:nvPr/>
          </p:nvSpPr>
          <p:spPr bwMode="auto">
            <a:xfrm>
              <a:off x="7297738" y="2265363"/>
              <a:ext cx="449263" cy="30163"/>
            </a:xfrm>
            <a:custGeom>
              <a:avLst/>
              <a:gdLst>
                <a:gd name="T0" fmla="*/ 114 w 118"/>
                <a:gd name="T1" fmla="*/ 8 h 8"/>
                <a:gd name="T2" fmla="*/ 4 w 118"/>
                <a:gd name="T3" fmla="*/ 8 h 8"/>
                <a:gd name="T4" fmla="*/ 0 w 118"/>
                <a:gd name="T5" fmla="*/ 4 h 8"/>
                <a:gd name="T6" fmla="*/ 4 w 118"/>
                <a:gd name="T7" fmla="*/ 0 h 8"/>
                <a:gd name="T8" fmla="*/ 114 w 118"/>
                <a:gd name="T9" fmla="*/ 0 h 8"/>
                <a:gd name="T10" fmla="*/ 118 w 118"/>
                <a:gd name="T11" fmla="*/ 4 h 8"/>
                <a:gd name="T12" fmla="*/ 114 w 11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8">
                  <a:moveTo>
                    <a:pt x="11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2"/>
                    <a:pt x="118" y="4"/>
                  </a:cubicBezTo>
                  <a:cubicBezTo>
                    <a:pt x="118" y="6"/>
                    <a:pt x="116" y="8"/>
                    <a:pt x="114" y="8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ïṧlîḍe"/>
            <p:cNvSpPr/>
            <p:nvPr/>
          </p:nvSpPr>
          <p:spPr bwMode="auto">
            <a:xfrm>
              <a:off x="7297738" y="2317751"/>
              <a:ext cx="449263" cy="30163"/>
            </a:xfrm>
            <a:custGeom>
              <a:avLst/>
              <a:gdLst>
                <a:gd name="T0" fmla="*/ 114 w 118"/>
                <a:gd name="T1" fmla="*/ 8 h 8"/>
                <a:gd name="T2" fmla="*/ 4 w 118"/>
                <a:gd name="T3" fmla="*/ 8 h 8"/>
                <a:gd name="T4" fmla="*/ 0 w 118"/>
                <a:gd name="T5" fmla="*/ 4 h 8"/>
                <a:gd name="T6" fmla="*/ 4 w 118"/>
                <a:gd name="T7" fmla="*/ 0 h 8"/>
                <a:gd name="T8" fmla="*/ 114 w 118"/>
                <a:gd name="T9" fmla="*/ 0 h 8"/>
                <a:gd name="T10" fmla="*/ 118 w 118"/>
                <a:gd name="T11" fmla="*/ 4 h 8"/>
                <a:gd name="T12" fmla="*/ 114 w 11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8">
                  <a:moveTo>
                    <a:pt x="11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2"/>
                    <a:pt x="118" y="4"/>
                  </a:cubicBezTo>
                  <a:cubicBezTo>
                    <a:pt x="118" y="6"/>
                    <a:pt x="116" y="8"/>
                    <a:pt x="114" y="8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îṧḷïḍé"/>
            <p:cNvSpPr/>
            <p:nvPr/>
          </p:nvSpPr>
          <p:spPr bwMode="auto">
            <a:xfrm>
              <a:off x="7493001" y="2028826"/>
              <a:ext cx="41275" cy="349250"/>
            </a:xfrm>
            <a:custGeom>
              <a:avLst/>
              <a:gdLst>
                <a:gd name="T0" fmla="*/ 6 w 11"/>
                <a:gd name="T1" fmla="*/ 92 h 92"/>
                <a:gd name="T2" fmla="*/ 5 w 11"/>
                <a:gd name="T3" fmla="*/ 92 h 92"/>
                <a:gd name="T4" fmla="*/ 0 w 11"/>
                <a:gd name="T5" fmla="*/ 87 h 92"/>
                <a:gd name="T6" fmla="*/ 0 w 11"/>
                <a:gd name="T7" fmla="*/ 6 h 92"/>
                <a:gd name="T8" fmla="*/ 5 w 11"/>
                <a:gd name="T9" fmla="*/ 0 h 92"/>
                <a:gd name="T10" fmla="*/ 6 w 11"/>
                <a:gd name="T11" fmla="*/ 0 h 92"/>
                <a:gd name="T12" fmla="*/ 11 w 11"/>
                <a:gd name="T13" fmla="*/ 6 h 92"/>
                <a:gd name="T14" fmla="*/ 11 w 11"/>
                <a:gd name="T15" fmla="*/ 87 h 92"/>
                <a:gd name="T16" fmla="*/ 6 w 11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2">
                  <a:moveTo>
                    <a:pt x="6" y="92"/>
                  </a:moveTo>
                  <a:cubicBezTo>
                    <a:pt x="5" y="92"/>
                    <a:pt x="5" y="92"/>
                    <a:pt x="5" y="92"/>
                  </a:cubicBezTo>
                  <a:cubicBezTo>
                    <a:pt x="3" y="92"/>
                    <a:pt x="0" y="89"/>
                    <a:pt x="0" y="8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9"/>
                    <a:pt x="9" y="92"/>
                    <a:pt x="6" y="92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ïšlíḑe"/>
            <p:cNvSpPr/>
            <p:nvPr/>
          </p:nvSpPr>
          <p:spPr bwMode="auto">
            <a:xfrm>
              <a:off x="7488238" y="1998663"/>
              <a:ext cx="49213" cy="23813"/>
            </a:xfrm>
            <a:custGeom>
              <a:avLst/>
              <a:gdLst>
                <a:gd name="T0" fmla="*/ 10 w 13"/>
                <a:gd name="T1" fmla="*/ 6 h 6"/>
                <a:gd name="T2" fmla="*/ 3 w 13"/>
                <a:gd name="T3" fmla="*/ 6 h 6"/>
                <a:gd name="T4" fmla="*/ 0 w 13"/>
                <a:gd name="T5" fmla="*/ 3 h 6"/>
                <a:gd name="T6" fmla="*/ 3 w 13"/>
                <a:gd name="T7" fmla="*/ 0 h 6"/>
                <a:gd name="T8" fmla="*/ 10 w 13"/>
                <a:gd name="T9" fmla="*/ 0 h 6"/>
                <a:gd name="T10" fmla="*/ 13 w 13"/>
                <a:gd name="T11" fmla="*/ 3 h 6"/>
                <a:gd name="T12" fmla="*/ 10 w 1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1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í$ḻîdè"/>
            <p:cNvSpPr/>
            <p:nvPr/>
          </p:nvSpPr>
          <p:spPr bwMode="auto">
            <a:xfrm>
              <a:off x="7477126" y="2044701"/>
              <a:ext cx="90488" cy="46038"/>
            </a:xfrm>
            <a:custGeom>
              <a:avLst/>
              <a:gdLst>
                <a:gd name="T0" fmla="*/ 18 w 24"/>
                <a:gd name="T1" fmla="*/ 12 h 12"/>
                <a:gd name="T2" fmla="*/ 5 w 24"/>
                <a:gd name="T3" fmla="*/ 12 h 12"/>
                <a:gd name="T4" fmla="*/ 0 w 24"/>
                <a:gd name="T5" fmla="*/ 6 h 12"/>
                <a:gd name="T6" fmla="*/ 5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2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íŝḷiḋè"/>
            <p:cNvSpPr/>
            <p:nvPr/>
          </p:nvSpPr>
          <p:spPr bwMode="auto">
            <a:xfrm>
              <a:off x="7488238" y="2386013"/>
              <a:ext cx="49213" cy="26988"/>
            </a:xfrm>
            <a:custGeom>
              <a:avLst/>
              <a:gdLst>
                <a:gd name="T0" fmla="*/ 10 w 13"/>
                <a:gd name="T1" fmla="*/ 7 h 7"/>
                <a:gd name="T2" fmla="*/ 3 w 13"/>
                <a:gd name="T3" fmla="*/ 7 h 7"/>
                <a:gd name="T4" fmla="*/ 0 w 13"/>
                <a:gd name="T5" fmla="*/ 3 h 7"/>
                <a:gd name="T6" fmla="*/ 3 w 13"/>
                <a:gd name="T7" fmla="*/ 0 h 7"/>
                <a:gd name="T8" fmla="*/ 10 w 13"/>
                <a:gd name="T9" fmla="*/ 0 h 7"/>
                <a:gd name="T10" fmla="*/ 13 w 13"/>
                <a:gd name="T11" fmla="*/ 3 h 7"/>
                <a:gd name="T12" fmla="*/ 10 w 1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2"/>
                    <a:pt x="13" y="3"/>
                  </a:cubicBezTo>
                  <a:cubicBezTo>
                    <a:pt x="13" y="5"/>
                    <a:pt x="12" y="7"/>
                    <a:pt x="10" y="7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š1îḑé"/>
            <p:cNvSpPr/>
            <p:nvPr/>
          </p:nvSpPr>
          <p:spPr bwMode="auto">
            <a:xfrm>
              <a:off x="7488238" y="2420938"/>
              <a:ext cx="49213" cy="26988"/>
            </a:xfrm>
            <a:custGeom>
              <a:avLst/>
              <a:gdLst>
                <a:gd name="T0" fmla="*/ 10 w 13"/>
                <a:gd name="T1" fmla="*/ 7 h 7"/>
                <a:gd name="T2" fmla="*/ 3 w 13"/>
                <a:gd name="T3" fmla="*/ 7 h 7"/>
                <a:gd name="T4" fmla="*/ 0 w 13"/>
                <a:gd name="T5" fmla="*/ 3 h 7"/>
                <a:gd name="T6" fmla="*/ 3 w 13"/>
                <a:gd name="T7" fmla="*/ 0 h 7"/>
                <a:gd name="T8" fmla="*/ 10 w 13"/>
                <a:gd name="T9" fmla="*/ 0 h 7"/>
                <a:gd name="T10" fmla="*/ 13 w 13"/>
                <a:gd name="T11" fmla="*/ 3 h 7"/>
                <a:gd name="T12" fmla="*/ 10 w 1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2"/>
                    <a:pt x="13" y="3"/>
                  </a:cubicBezTo>
                  <a:cubicBezTo>
                    <a:pt x="13" y="5"/>
                    <a:pt x="12" y="7"/>
                    <a:pt x="10" y="7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iSļîḑè"/>
            <p:cNvSpPr/>
            <p:nvPr/>
          </p:nvSpPr>
          <p:spPr bwMode="auto">
            <a:xfrm>
              <a:off x="7488238" y="2454276"/>
              <a:ext cx="49213" cy="23813"/>
            </a:xfrm>
            <a:custGeom>
              <a:avLst/>
              <a:gdLst>
                <a:gd name="T0" fmla="*/ 10 w 13"/>
                <a:gd name="T1" fmla="*/ 6 h 6"/>
                <a:gd name="T2" fmla="*/ 3 w 13"/>
                <a:gd name="T3" fmla="*/ 6 h 6"/>
                <a:gd name="T4" fmla="*/ 0 w 13"/>
                <a:gd name="T5" fmla="*/ 3 h 6"/>
                <a:gd name="T6" fmla="*/ 3 w 13"/>
                <a:gd name="T7" fmla="*/ 0 h 6"/>
                <a:gd name="T8" fmla="*/ 10 w 13"/>
                <a:gd name="T9" fmla="*/ 0 h 6"/>
                <a:gd name="T10" fmla="*/ 13 w 13"/>
                <a:gd name="T11" fmla="*/ 3 h 6"/>
                <a:gd name="T12" fmla="*/ 10 w 1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1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2"/>
                    <a:pt x="13" y="3"/>
                  </a:cubicBezTo>
                  <a:cubicBezTo>
                    <a:pt x="13" y="5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íṥļîdê"/>
            <p:cNvSpPr/>
            <p:nvPr/>
          </p:nvSpPr>
          <p:spPr bwMode="auto">
            <a:xfrm>
              <a:off x="7488238" y="2489201"/>
              <a:ext cx="49213" cy="22225"/>
            </a:xfrm>
            <a:custGeom>
              <a:avLst/>
              <a:gdLst>
                <a:gd name="T0" fmla="*/ 10 w 13"/>
                <a:gd name="T1" fmla="*/ 6 h 6"/>
                <a:gd name="T2" fmla="*/ 3 w 13"/>
                <a:gd name="T3" fmla="*/ 6 h 6"/>
                <a:gd name="T4" fmla="*/ 0 w 13"/>
                <a:gd name="T5" fmla="*/ 3 h 6"/>
                <a:gd name="T6" fmla="*/ 3 w 13"/>
                <a:gd name="T7" fmla="*/ 0 h 6"/>
                <a:gd name="T8" fmla="*/ 10 w 13"/>
                <a:gd name="T9" fmla="*/ 0 h 6"/>
                <a:gd name="T10" fmla="*/ 13 w 13"/>
                <a:gd name="T11" fmla="*/ 3 h 6"/>
                <a:gd name="T12" fmla="*/ 10 w 1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1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5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îṩľîḓe"/>
            <p:cNvSpPr/>
            <p:nvPr/>
          </p:nvSpPr>
          <p:spPr bwMode="auto">
            <a:xfrm>
              <a:off x="7332663" y="1535113"/>
              <a:ext cx="354013" cy="381000"/>
            </a:xfrm>
            <a:custGeom>
              <a:avLst/>
              <a:gdLst>
                <a:gd name="T0" fmla="*/ 46 w 93"/>
                <a:gd name="T1" fmla="*/ 0 h 100"/>
                <a:gd name="T2" fmla="*/ 46 w 93"/>
                <a:gd name="T3" fmla="*/ 0 h 100"/>
                <a:gd name="T4" fmla="*/ 0 w 93"/>
                <a:gd name="T5" fmla="*/ 46 h 100"/>
                <a:gd name="T6" fmla="*/ 0 w 93"/>
                <a:gd name="T7" fmla="*/ 69 h 100"/>
                <a:gd name="T8" fmla="*/ 15 w 93"/>
                <a:gd name="T9" fmla="*/ 88 h 100"/>
                <a:gd name="T10" fmla="*/ 28 w 93"/>
                <a:gd name="T11" fmla="*/ 92 h 100"/>
                <a:gd name="T12" fmla="*/ 39 w 93"/>
                <a:gd name="T13" fmla="*/ 100 h 100"/>
                <a:gd name="T14" fmla="*/ 53 w 93"/>
                <a:gd name="T15" fmla="*/ 100 h 100"/>
                <a:gd name="T16" fmla="*/ 64 w 93"/>
                <a:gd name="T17" fmla="*/ 92 h 100"/>
                <a:gd name="T18" fmla="*/ 78 w 93"/>
                <a:gd name="T19" fmla="*/ 88 h 100"/>
                <a:gd name="T20" fmla="*/ 93 w 93"/>
                <a:gd name="T21" fmla="*/ 69 h 100"/>
                <a:gd name="T22" fmla="*/ 93 w 93"/>
                <a:gd name="T23" fmla="*/ 46 h 100"/>
                <a:gd name="T24" fmla="*/ 46 w 93"/>
                <a:gd name="T2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0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7"/>
                    <a:pt x="0" y="88"/>
                    <a:pt x="15" y="88"/>
                  </a:cubicBezTo>
                  <a:cubicBezTo>
                    <a:pt x="21" y="88"/>
                    <a:pt x="25" y="87"/>
                    <a:pt x="28" y="92"/>
                  </a:cubicBezTo>
                  <a:cubicBezTo>
                    <a:pt x="31" y="96"/>
                    <a:pt x="35" y="100"/>
                    <a:pt x="3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100"/>
                    <a:pt x="62" y="96"/>
                    <a:pt x="64" y="92"/>
                  </a:cubicBezTo>
                  <a:cubicBezTo>
                    <a:pt x="68" y="87"/>
                    <a:pt x="71" y="88"/>
                    <a:pt x="78" y="88"/>
                  </a:cubicBezTo>
                  <a:cubicBezTo>
                    <a:pt x="90" y="88"/>
                    <a:pt x="93" y="77"/>
                    <a:pt x="93" y="69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21"/>
                    <a:pt x="72" y="0"/>
                    <a:pt x="46" y="0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ï$ḷïḋé"/>
            <p:cNvSpPr/>
            <p:nvPr/>
          </p:nvSpPr>
          <p:spPr bwMode="auto">
            <a:xfrm>
              <a:off x="7362826" y="1679576"/>
              <a:ext cx="125413" cy="125413"/>
            </a:xfrm>
            <a:prstGeom prst="ellipse">
              <a:avLst/>
            </a:prstGeom>
            <a:solidFill>
              <a:srgbClr val="25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ṥļídé"/>
            <p:cNvSpPr/>
            <p:nvPr/>
          </p:nvSpPr>
          <p:spPr bwMode="auto">
            <a:xfrm>
              <a:off x="7526338" y="1679576"/>
              <a:ext cx="125413" cy="125413"/>
            </a:xfrm>
            <a:prstGeom prst="ellipse">
              <a:avLst/>
            </a:prstGeom>
            <a:solidFill>
              <a:srgbClr val="25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îślíḋé"/>
            <p:cNvSpPr/>
            <p:nvPr/>
          </p:nvSpPr>
          <p:spPr bwMode="auto">
            <a:xfrm>
              <a:off x="7473951" y="1793876"/>
              <a:ext cx="68263" cy="60325"/>
            </a:xfrm>
            <a:custGeom>
              <a:avLst/>
              <a:gdLst>
                <a:gd name="T0" fmla="*/ 2 w 18"/>
                <a:gd name="T1" fmla="*/ 14 h 16"/>
                <a:gd name="T2" fmla="*/ 9 w 18"/>
                <a:gd name="T3" fmla="*/ 14 h 16"/>
                <a:gd name="T4" fmla="*/ 9 w 18"/>
                <a:gd name="T5" fmla="*/ 14 h 16"/>
                <a:gd name="T6" fmla="*/ 10 w 18"/>
                <a:gd name="T7" fmla="*/ 14 h 16"/>
                <a:gd name="T8" fmla="*/ 16 w 18"/>
                <a:gd name="T9" fmla="*/ 14 h 16"/>
                <a:gd name="T10" fmla="*/ 16 w 18"/>
                <a:gd name="T11" fmla="*/ 8 h 16"/>
                <a:gd name="T12" fmla="*/ 16 w 18"/>
                <a:gd name="T13" fmla="*/ 7 h 16"/>
                <a:gd name="T14" fmla="*/ 9 w 18"/>
                <a:gd name="T15" fmla="*/ 0 h 16"/>
                <a:gd name="T16" fmla="*/ 3 w 18"/>
                <a:gd name="T17" fmla="*/ 7 h 16"/>
                <a:gd name="T18" fmla="*/ 2 w 18"/>
                <a:gd name="T19" fmla="*/ 8 h 16"/>
                <a:gd name="T20" fmla="*/ 2 w 18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6">
                  <a:moveTo>
                    <a:pt x="2" y="14"/>
                  </a:moveTo>
                  <a:cubicBezTo>
                    <a:pt x="4" y="16"/>
                    <a:pt x="7" y="16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6"/>
                    <a:pt x="15" y="16"/>
                    <a:pt x="16" y="14"/>
                  </a:cubicBezTo>
                  <a:cubicBezTo>
                    <a:pt x="18" y="12"/>
                    <a:pt x="18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2"/>
                    <a:pt x="2" y="14"/>
                  </a:cubicBezTo>
                  <a:close/>
                </a:path>
              </a:pathLst>
            </a:custGeom>
            <a:solidFill>
              <a:srgbClr val="25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îšļîḍé"/>
            <p:cNvSpPr/>
            <p:nvPr/>
          </p:nvSpPr>
          <p:spPr bwMode="auto">
            <a:xfrm>
              <a:off x="7386638" y="1884363"/>
              <a:ext cx="246063" cy="95250"/>
            </a:xfrm>
            <a:custGeom>
              <a:avLst/>
              <a:gdLst>
                <a:gd name="T0" fmla="*/ 52 w 65"/>
                <a:gd name="T1" fmla="*/ 4 h 25"/>
                <a:gd name="T2" fmla="*/ 52 w 65"/>
                <a:gd name="T3" fmla="*/ 4 h 25"/>
                <a:gd name="T4" fmla="*/ 44 w 65"/>
                <a:gd name="T5" fmla="*/ 13 h 25"/>
                <a:gd name="T6" fmla="*/ 21 w 65"/>
                <a:gd name="T7" fmla="*/ 13 h 25"/>
                <a:gd name="T8" fmla="*/ 12 w 65"/>
                <a:gd name="T9" fmla="*/ 4 h 25"/>
                <a:gd name="T10" fmla="*/ 11 w 65"/>
                <a:gd name="T11" fmla="*/ 0 h 25"/>
                <a:gd name="T12" fmla="*/ 2 w 65"/>
                <a:gd name="T13" fmla="*/ 0 h 25"/>
                <a:gd name="T14" fmla="*/ 0 w 65"/>
                <a:gd name="T15" fmla="*/ 4 h 25"/>
                <a:gd name="T16" fmla="*/ 21 w 65"/>
                <a:gd name="T17" fmla="*/ 25 h 25"/>
                <a:gd name="T18" fmla="*/ 44 w 65"/>
                <a:gd name="T19" fmla="*/ 25 h 25"/>
                <a:gd name="T20" fmla="*/ 65 w 65"/>
                <a:gd name="T21" fmla="*/ 4 h 25"/>
                <a:gd name="T22" fmla="*/ 63 w 65"/>
                <a:gd name="T23" fmla="*/ 0 h 25"/>
                <a:gd name="T24" fmla="*/ 54 w 65"/>
                <a:gd name="T25" fmla="*/ 0 h 25"/>
                <a:gd name="T26" fmla="*/ 52 w 65"/>
                <a:gd name="T2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25">
                  <a:moveTo>
                    <a:pt x="52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9"/>
                    <a:pt x="49" y="13"/>
                    <a:pt x="44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6" y="13"/>
                    <a:pt x="12" y="9"/>
                    <a:pt x="12" y="4"/>
                  </a:cubicBezTo>
                  <a:cubicBezTo>
                    <a:pt x="12" y="3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0" y="16"/>
                    <a:pt x="9" y="25"/>
                    <a:pt x="21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55" y="25"/>
                    <a:pt x="65" y="16"/>
                    <a:pt x="65" y="4"/>
                  </a:cubicBezTo>
                  <a:cubicBezTo>
                    <a:pt x="65" y="3"/>
                    <a:pt x="64" y="0"/>
                    <a:pt x="6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2" y="3"/>
                    <a:pt x="52" y="4"/>
                  </a:cubicBezTo>
                  <a:close/>
                </a:path>
              </a:pathLst>
            </a:custGeom>
            <a:solidFill>
              <a:srgbClr val="7B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ïšļiḓê"/>
            <p:cNvSpPr/>
            <p:nvPr/>
          </p:nvSpPr>
          <p:spPr bwMode="auto">
            <a:xfrm>
              <a:off x="7161213" y="1327151"/>
              <a:ext cx="700088" cy="125413"/>
            </a:xfrm>
            <a:custGeom>
              <a:avLst/>
              <a:gdLst>
                <a:gd name="T0" fmla="*/ 168 w 184"/>
                <a:gd name="T1" fmla="*/ 33 h 33"/>
                <a:gd name="T2" fmla="*/ 17 w 184"/>
                <a:gd name="T3" fmla="*/ 33 h 33"/>
                <a:gd name="T4" fmla="*/ 0 w 184"/>
                <a:gd name="T5" fmla="*/ 16 h 33"/>
                <a:gd name="T6" fmla="*/ 17 w 184"/>
                <a:gd name="T7" fmla="*/ 0 h 33"/>
                <a:gd name="T8" fmla="*/ 168 w 184"/>
                <a:gd name="T9" fmla="*/ 0 h 33"/>
                <a:gd name="T10" fmla="*/ 184 w 184"/>
                <a:gd name="T11" fmla="*/ 16 h 33"/>
                <a:gd name="T12" fmla="*/ 168 w 18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33">
                  <a:moveTo>
                    <a:pt x="16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7" y="0"/>
                    <a:pt x="184" y="7"/>
                    <a:pt x="184" y="16"/>
                  </a:cubicBezTo>
                  <a:cubicBezTo>
                    <a:pt x="184" y="25"/>
                    <a:pt x="177" y="33"/>
                    <a:pt x="168" y="3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işlïḓè"/>
            <p:cNvSpPr/>
            <p:nvPr/>
          </p:nvSpPr>
          <p:spPr bwMode="auto">
            <a:xfrm>
              <a:off x="7799388" y="5394326"/>
              <a:ext cx="1296988" cy="152400"/>
            </a:xfrm>
            <a:prstGeom prst="ellipse">
              <a:avLst/>
            </a:prstGeom>
            <a:solidFill>
              <a:srgbClr val="E3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śḷïde"/>
            <p:cNvSpPr/>
            <p:nvPr/>
          </p:nvSpPr>
          <p:spPr bwMode="auto">
            <a:xfrm>
              <a:off x="8723313" y="2759076"/>
              <a:ext cx="501650" cy="531813"/>
            </a:xfrm>
            <a:custGeom>
              <a:avLst/>
              <a:gdLst>
                <a:gd name="T0" fmla="*/ 122 w 132"/>
                <a:gd name="T1" fmla="*/ 20 h 140"/>
                <a:gd name="T2" fmla="*/ 28 w 132"/>
                <a:gd name="T3" fmla="*/ 127 h 140"/>
                <a:gd name="T4" fmla="*/ 24 w 132"/>
                <a:gd name="T5" fmla="*/ 105 h 140"/>
                <a:gd name="T6" fmla="*/ 112 w 132"/>
                <a:gd name="T7" fmla="*/ 1 h 140"/>
                <a:gd name="T8" fmla="*/ 122 w 132"/>
                <a:gd name="T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0">
                  <a:moveTo>
                    <a:pt x="122" y="20"/>
                  </a:moveTo>
                  <a:cubicBezTo>
                    <a:pt x="122" y="20"/>
                    <a:pt x="55" y="114"/>
                    <a:pt x="28" y="127"/>
                  </a:cubicBezTo>
                  <a:cubicBezTo>
                    <a:pt x="0" y="140"/>
                    <a:pt x="12" y="123"/>
                    <a:pt x="24" y="105"/>
                  </a:cubicBezTo>
                  <a:cubicBezTo>
                    <a:pt x="35" y="87"/>
                    <a:pt x="92" y="3"/>
                    <a:pt x="112" y="1"/>
                  </a:cubicBezTo>
                  <a:cubicBezTo>
                    <a:pt x="132" y="0"/>
                    <a:pt x="122" y="20"/>
                    <a:pt x="122" y="20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ïšľïďê"/>
            <p:cNvSpPr/>
            <p:nvPr/>
          </p:nvSpPr>
          <p:spPr bwMode="auto">
            <a:xfrm>
              <a:off x="9004301" y="2697163"/>
              <a:ext cx="223838" cy="152400"/>
            </a:xfrm>
            <a:custGeom>
              <a:avLst/>
              <a:gdLst>
                <a:gd name="T0" fmla="*/ 9 w 59"/>
                <a:gd name="T1" fmla="*/ 40 h 40"/>
                <a:gd name="T2" fmla="*/ 3 w 59"/>
                <a:gd name="T3" fmla="*/ 30 h 40"/>
                <a:gd name="T4" fmla="*/ 41 w 59"/>
                <a:gd name="T5" fmla="*/ 1 h 40"/>
                <a:gd name="T6" fmla="*/ 44 w 59"/>
                <a:gd name="T7" fmla="*/ 6 h 40"/>
                <a:gd name="T8" fmla="*/ 57 w 59"/>
                <a:gd name="T9" fmla="*/ 12 h 40"/>
                <a:gd name="T10" fmla="*/ 57 w 59"/>
                <a:gd name="T11" fmla="*/ 21 h 40"/>
                <a:gd name="T12" fmla="*/ 58 w 59"/>
                <a:gd name="T13" fmla="*/ 31 h 40"/>
                <a:gd name="T14" fmla="*/ 52 w 59"/>
                <a:gd name="T15" fmla="*/ 37 h 40"/>
                <a:gd name="T16" fmla="*/ 9 w 59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40">
                  <a:moveTo>
                    <a:pt x="9" y="40"/>
                  </a:moveTo>
                  <a:cubicBezTo>
                    <a:pt x="9" y="40"/>
                    <a:pt x="0" y="37"/>
                    <a:pt x="3" y="30"/>
                  </a:cubicBezTo>
                  <a:cubicBezTo>
                    <a:pt x="7" y="23"/>
                    <a:pt x="38" y="0"/>
                    <a:pt x="41" y="1"/>
                  </a:cubicBezTo>
                  <a:cubicBezTo>
                    <a:pt x="44" y="1"/>
                    <a:pt x="44" y="6"/>
                    <a:pt x="44" y="6"/>
                  </a:cubicBezTo>
                  <a:cubicBezTo>
                    <a:pt x="44" y="6"/>
                    <a:pt x="54" y="7"/>
                    <a:pt x="57" y="12"/>
                  </a:cubicBezTo>
                  <a:cubicBezTo>
                    <a:pt x="59" y="17"/>
                    <a:pt x="57" y="21"/>
                    <a:pt x="57" y="21"/>
                  </a:cubicBezTo>
                  <a:cubicBezTo>
                    <a:pt x="57" y="21"/>
                    <a:pt x="58" y="26"/>
                    <a:pt x="58" y="31"/>
                  </a:cubicBezTo>
                  <a:cubicBezTo>
                    <a:pt x="58" y="35"/>
                    <a:pt x="52" y="37"/>
                    <a:pt x="52" y="37"/>
                  </a:cubicBezTo>
                  <a:lnTo>
                    <a:pt x="9" y="40"/>
                  </a:ln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îSlïdê"/>
            <p:cNvSpPr/>
            <p:nvPr/>
          </p:nvSpPr>
          <p:spPr bwMode="auto">
            <a:xfrm>
              <a:off x="8704263" y="3119438"/>
              <a:ext cx="144463" cy="166688"/>
            </a:xfrm>
            <a:custGeom>
              <a:avLst/>
              <a:gdLst>
                <a:gd name="T0" fmla="*/ 30 w 38"/>
                <a:gd name="T1" fmla="*/ 8 h 44"/>
                <a:gd name="T2" fmla="*/ 1 w 38"/>
                <a:gd name="T3" fmla="*/ 1 h 44"/>
                <a:gd name="T4" fmla="*/ 18 w 38"/>
                <a:gd name="T5" fmla="*/ 39 h 44"/>
                <a:gd name="T6" fmla="*/ 30 w 38"/>
                <a:gd name="T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4">
                  <a:moveTo>
                    <a:pt x="30" y="8"/>
                  </a:moveTo>
                  <a:cubicBezTo>
                    <a:pt x="30" y="8"/>
                    <a:pt x="3" y="0"/>
                    <a:pt x="1" y="1"/>
                  </a:cubicBezTo>
                  <a:cubicBezTo>
                    <a:pt x="0" y="2"/>
                    <a:pt x="4" y="34"/>
                    <a:pt x="18" y="39"/>
                  </a:cubicBezTo>
                  <a:cubicBezTo>
                    <a:pt x="31" y="44"/>
                    <a:pt x="38" y="25"/>
                    <a:pt x="30" y="8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î$ḷidè"/>
            <p:cNvSpPr/>
            <p:nvPr/>
          </p:nvSpPr>
          <p:spPr bwMode="auto">
            <a:xfrm>
              <a:off x="8578851" y="3100388"/>
              <a:ext cx="220663" cy="201613"/>
            </a:xfrm>
            <a:custGeom>
              <a:avLst/>
              <a:gdLst>
                <a:gd name="T0" fmla="*/ 34 w 58"/>
                <a:gd name="T1" fmla="*/ 6 h 53"/>
                <a:gd name="T2" fmla="*/ 20 w 58"/>
                <a:gd name="T3" fmla="*/ 1 h 53"/>
                <a:gd name="T4" fmla="*/ 6 w 58"/>
                <a:gd name="T5" fmla="*/ 19 h 53"/>
                <a:gd name="T6" fmla="*/ 20 w 58"/>
                <a:gd name="T7" fmla="*/ 10 h 53"/>
                <a:gd name="T8" fmla="*/ 35 w 58"/>
                <a:gd name="T9" fmla="*/ 15 h 53"/>
                <a:gd name="T10" fmla="*/ 18 w 58"/>
                <a:gd name="T11" fmla="*/ 16 h 53"/>
                <a:gd name="T12" fmla="*/ 7 w 58"/>
                <a:gd name="T13" fmla="*/ 32 h 53"/>
                <a:gd name="T14" fmla="*/ 14 w 58"/>
                <a:gd name="T15" fmla="*/ 32 h 53"/>
                <a:gd name="T16" fmla="*/ 11 w 58"/>
                <a:gd name="T17" fmla="*/ 45 h 53"/>
                <a:gd name="T18" fmla="*/ 26 w 58"/>
                <a:gd name="T19" fmla="*/ 32 h 53"/>
                <a:gd name="T20" fmla="*/ 37 w 58"/>
                <a:gd name="T21" fmla="*/ 33 h 53"/>
                <a:gd name="T22" fmla="*/ 28 w 58"/>
                <a:gd name="T23" fmla="*/ 39 h 53"/>
                <a:gd name="T24" fmla="*/ 26 w 58"/>
                <a:gd name="T25" fmla="*/ 52 h 53"/>
                <a:gd name="T26" fmla="*/ 35 w 58"/>
                <a:gd name="T27" fmla="*/ 43 h 53"/>
                <a:gd name="T28" fmla="*/ 57 w 58"/>
                <a:gd name="T29" fmla="*/ 43 h 53"/>
                <a:gd name="T30" fmla="*/ 34 w 58"/>
                <a:gd name="T31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3">
                  <a:moveTo>
                    <a:pt x="34" y="6"/>
                  </a:moveTo>
                  <a:cubicBezTo>
                    <a:pt x="34" y="6"/>
                    <a:pt x="24" y="0"/>
                    <a:pt x="20" y="1"/>
                  </a:cubicBezTo>
                  <a:cubicBezTo>
                    <a:pt x="17" y="3"/>
                    <a:pt x="0" y="16"/>
                    <a:pt x="6" y="19"/>
                  </a:cubicBezTo>
                  <a:cubicBezTo>
                    <a:pt x="11" y="21"/>
                    <a:pt x="20" y="10"/>
                    <a:pt x="20" y="10"/>
                  </a:cubicBezTo>
                  <a:cubicBezTo>
                    <a:pt x="20" y="10"/>
                    <a:pt x="33" y="14"/>
                    <a:pt x="35" y="15"/>
                  </a:cubicBezTo>
                  <a:cubicBezTo>
                    <a:pt x="37" y="17"/>
                    <a:pt x="20" y="13"/>
                    <a:pt x="18" y="16"/>
                  </a:cubicBezTo>
                  <a:cubicBezTo>
                    <a:pt x="16" y="19"/>
                    <a:pt x="4" y="29"/>
                    <a:pt x="7" y="32"/>
                  </a:cubicBezTo>
                  <a:cubicBezTo>
                    <a:pt x="9" y="34"/>
                    <a:pt x="14" y="32"/>
                    <a:pt x="14" y="32"/>
                  </a:cubicBezTo>
                  <a:cubicBezTo>
                    <a:pt x="14" y="32"/>
                    <a:pt x="6" y="42"/>
                    <a:pt x="11" y="45"/>
                  </a:cubicBezTo>
                  <a:cubicBezTo>
                    <a:pt x="16" y="48"/>
                    <a:pt x="26" y="32"/>
                    <a:pt x="26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29" y="38"/>
                    <a:pt x="28" y="39"/>
                  </a:cubicBezTo>
                  <a:cubicBezTo>
                    <a:pt x="27" y="40"/>
                    <a:pt x="22" y="50"/>
                    <a:pt x="26" y="52"/>
                  </a:cubicBezTo>
                  <a:cubicBezTo>
                    <a:pt x="29" y="53"/>
                    <a:pt x="30" y="44"/>
                    <a:pt x="35" y="43"/>
                  </a:cubicBezTo>
                  <a:cubicBezTo>
                    <a:pt x="41" y="43"/>
                    <a:pt x="57" y="47"/>
                    <a:pt x="57" y="43"/>
                  </a:cubicBezTo>
                  <a:cubicBezTo>
                    <a:pt x="58" y="39"/>
                    <a:pt x="37" y="7"/>
                    <a:pt x="34" y="6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iṡḷîḍe"/>
            <p:cNvSpPr/>
            <p:nvPr/>
          </p:nvSpPr>
          <p:spPr bwMode="auto">
            <a:xfrm>
              <a:off x="8137526" y="4141788"/>
              <a:ext cx="266700" cy="1127125"/>
            </a:xfrm>
            <a:custGeom>
              <a:avLst/>
              <a:gdLst>
                <a:gd name="T0" fmla="*/ 5 w 70"/>
                <a:gd name="T1" fmla="*/ 58 h 297"/>
                <a:gd name="T2" fmla="*/ 3 w 70"/>
                <a:gd name="T3" fmla="*/ 255 h 297"/>
                <a:gd name="T4" fmla="*/ 36 w 70"/>
                <a:gd name="T5" fmla="*/ 224 h 297"/>
                <a:gd name="T6" fmla="*/ 38 w 70"/>
                <a:gd name="T7" fmla="*/ 53 h 297"/>
                <a:gd name="T8" fmla="*/ 5 w 70"/>
                <a:gd name="T9" fmla="*/ 58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97">
                  <a:moveTo>
                    <a:pt x="5" y="58"/>
                  </a:moveTo>
                  <a:cubicBezTo>
                    <a:pt x="5" y="58"/>
                    <a:pt x="7" y="213"/>
                    <a:pt x="3" y="255"/>
                  </a:cubicBezTo>
                  <a:cubicBezTo>
                    <a:pt x="0" y="297"/>
                    <a:pt x="29" y="275"/>
                    <a:pt x="36" y="224"/>
                  </a:cubicBezTo>
                  <a:cubicBezTo>
                    <a:pt x="44" y="173"/>
                    <a:pt x="70" y="105"/>
                    <a:pt x="38" y="53"/>
                  </a:cubicBezTo>
                  <a:cubicBezTo>
                    <a:pt x="5" y="0"/>
                    <a:pt x="5" y="58"/>
                    <a:pt x="5" y="58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íŝļïḍê"/>
            <p:cNvSpPr/>
            <p:nvPr/>
          </p:nvSpPr>
          <p:spPr bwMode="auto">
            <a:xfrm>
              <a:off x="8062913" y="3217863"/>
              <a:ext cx="444500" cy="1295400"/>
            </a:xfrm>
            <a:custGeom>
              <a:avLst/>
              <a:gdLst>
                <a:gd name="T0" fmla="*/ 31 w 117"/>
                <a:gd name="T1" fmla="*/ 63 h 341"/>
                <a:gd name="T2" fmla="*/ 37 w 117"/>
                <a:gd name="T3" fmla="*/ 322 h 341"/>
                <a:gd name="T4" fmla="*/ 110 w 117"/>
                <a:gd name="T5" fmla="*/ 105 h 341"/>
                <a:gd name="T6" fmla="*/ 31 w 117"/>
                <a:gd name="T7" fmla="*/ 6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341">
                  <a:moveTo>
                    <a:pt x="31" y="63"/>
                  </a:moveTo>
                  <a:cubicBezTo>
                    <a:pt x="31" y="63"/>
                    <a:pt x="0" y="303"/>
                    <a:pt x="37" y="322"/>
                  </a:cubicBezTo>
                  <a:cubicBezTo>
                    <a:pt x="73" y="341"/>
                    <a:pt x="117" y="120"/>
                    <a:pt x="110" y="105"/>
                  </a:cubicBezTo>
                  <a:cubicBezTo>
                    <a:pt x="104" y="91"/>
                    <a:pt x="62" y="0"/>
                    <a:pt x="31" y="63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ïŝḷíḑé"/>
            <p:cNvSpPr/>
            <p:nvPr/>
          </p:nvSpPr>
          <p:spPr bwMode="auto">
            <a:xfrm>
              <a:off x="7943851" y="5086351"/>
              <a:ext cx="388938" cy="395288"/>
            </a:xfrm>
            <a:custGeom>
              <a:avLst/>
              <a:gdLst>
                <a:gd name="T0" fmla="*/ 54 w 102"/>
                <a:gd name="T1" fmla="*/ 11 h 104"/>
                <a:gd name="T2" fmla="*/ 29 w 102"/>
                <a:gd name="T3" fmla="*/ 71 h 104"/>
                <a:gd name="T4" fmla="*/ 11 w 102"/>
                <a:gd name="T5" fmla="*/ 90 h 104"/>
                <a:gd name="T6" fmla="*/ 51 w 102"/>
                <a:gd name="T7" fmla="*/ 95 h 104"/>
                <a:gd name="T8" fmla="*/ 83 w 102"/>
                <a:gd name="T9" fmla="*/ 47 h 104"/>
                <a:gd name="T10" fmla="*/ 79 w 102"/>
                <a:gd name="T11" fmla="*/ 6 h 104"/>
                <a:gd name="T12" fmla="*/ 54 w 102"/>
                <a:gd name="T13" fmla="*/ 1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4">
                  <a:moveTo>
                    <a:pt x="54" y="11"/>
                  </a:moveTo>
                  <a:cubicBezTo>
                    <a:pt x="54" y="11"/>
                    <a:pt x="37" y="57"/>
                    <a:pt x="29" y="71"/>
                  </a:cubicBezTo>
                  <a:cubicBezTo>
                    <a:pt x="21" y="85"/>
                    <a:pt x="0" y="84"/>
                    <a:pt x="11" y="90"/>
                  </a:cubicBezTo>
                  <a:cubicBezTo>
                    <a:pt x="22" y="96"/>
                    <a:pt x="38" y="104"/>
                    <a:pt x="51" y="95"/>
                  </a:cubicBezTo>
                  <a:cubicBezTo>
                    <a:pt x="63" y="86"/>
                    <a:pt x="64" y="51"/>
                    <a:pt x="83" y="47"/>
                  </a:cubicBezTo>
                  <a:cubicBezTo>
                    <a:pt x="102" y="43"/>
                    <a:pt x="79" y="6"/>
                    <a:pt x="79" y="6"/>
                  </a:cubicBezTo>
                  <a:cubicBezTo>
                    <a:pt x="79" y="6"/>
                    <a:pt x="58" y="0"/>
                    <a:pt x="54" y="11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iṧḻïḑé"/>
            <p:cNvSpPr/>
            <p:nvPr/>
          </p:nvSpPr>
          <p:spPr bwMode="auto">
            <a:xfrm>
              <a:off x="7842251" y="5132388"/>
              <a:ext cx="512763" cy="346075"/>
            </a:xfrm>
            <a:custGeom>
              <a:avLst/>
              <a:gdLst>
                <a:gd name="T0" fmla="*/ 56 w 135"/>
                <a:gd name="T1" fmla="*/ 59 h 91"/>
                <a:gd name="T2" fmla="*/ 4 w 135"/>
                <a:gd name="T3" fmla="*/ 86 h 91"/>
                <a:gd name="T4" fmla="*/ 77 w 135"/>
                <a:gd name="T5" fmla="*/ 86 h 91"/>
                <a:gd name="T6" fmla="*/ 110 w 135"/>
                <a:gd name="T7" fmla="*/ 35 h 91"/>
                <a:gd name="T8" fmla="*/ 109 w 135"/>
                <a:gd name="T9" fmla="*/ 0 h 91"/>
                <a:gd name="T10" fmla="*/ 104 w 135"/>
                <a:gd name="T11" fmla="*/ 15 h 91"/>
                <a:gd name="T12" fmla="*/ 56 w 135"/>
                <a:gd name="T13" fmla="*/ 5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1">
                  <a:moveTo>
                    <a:pt x="56" y="59"/>
                  </a:moveTo>
                  <a:cubicBezTo>
                    <a:pt x="56" y="59"/>
                    <a:pt x="15" y="80"/>
                    <a:pt x="4" y="86"/>
                  </a:cubicBezTo>
                  <a:cubicBezTo>
                    <a:pt x="0" y="87"/>
                    <a:pt x="61" y="91"/>
                    <a:pt x="77" y="86"/>
                  </a:cubicBezTo>
                  <a:cubicBezTo>
                    <a:pt x="93" y="81"/>
                    <a:pt x="94" y="39"/>
                    <a:pt x="110" y="35"/>
                  </a:cubicBezTo>
                  <a:cubicBezTo>
                    <a:pt x="135" y="28"/>
                    <a:pt x="109" y="0"/>
                    <a:pt x="109" y="0"/>
                  </a:cubicBezTo>
                  <a:cubicBezTo>
                    <a:pt x="109" y="0"/>
                    <a:pt x="111" y="8"/>
                    <a:pt x="104" y="15"/>
                  </a:cubicBezTo>
                  <a:cubicBezTo>
                    <a:pt x="96" y="21"/>
                    <a:pt x="79" y="80"/>
                    <a:pt x="56" y="59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îśḷíḋè"/>
            <p:cNvSpPr/>
            <p:nvPr/>
          </p:nvSpPr>
          <p:spPr bwMode="auto">
            <a:xfrm>
              <a:off x="8210551" y="5208588"/>
              <a:ext cx="98425" cy="265113"/>
            </a:xfrm>
            <a:custGeom>
              <a:avLst/>
              <a:gdLst>
                <a:gd name="T0" fmla="*/ 25 w 26"/>
                <a:gd name="T1" fmla="*/ 0 h 70"/>
                <a:gd name="T2" fmla="*/ 18 w 26"/>
                <a:gd name="T3" fmla="*/ 28 h 70"/>
                <a:gd name="T4" fmla="*/ 9 w 26"/>
                <a:gd name="T5" fmla="*/ 70 h 70"/>
                <a:gd name="T6" fmla="*/ 4 w 26"/>
                <a:gd name="T7" fmla="*/ 69 h 70"/>
                <a:gd name="T8" fmla="*/ 6 w 26"/>
                <a:gd name="T9" fmla="*/ 19 h 70"/>
                <a:gd name="T10" fmla="*/ 25 w 26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0">
                  <a:moveTo>
                    <a:pt x="25" y="0"/>
                  </a:moveTo>
                  <a:cubicBezTo>
                    <a:pt x="25" y="0"/>
                    <a:pt x="26" y="12"/>
                    <a:pt x="18" y="28"/>
                  </a:cubicBezTo>
                  <a:cubicBezTo>
                    <a:pt x="9" y="44"/>
                    <a:pt x="9" y="70"/>
                    <a:pt x="9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13" y="20"/>
                    <a:pt x="6" y="19"/>
                  </a:cubicBezTo>
                  <a:cubicBezTo>
                    <a:pt x="0" y="18"/>
                    <a:pt x="21" y="9"/>
                    <a:pt x="25" y="0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îşlíḓê"/>
            <p:cNvSpPr/>
            <p:nvPr/>
          </p:nvSpPr>
          <p:spPr bwMode="auto">
            <a:xfrm>
              <a:off x="8464551" y="3309938"/>
              <a:ext cx="438150" cy="1219200"/>
            </a:xfrm>
            <a:custGeom>
              <a:avLst/>
              <a:gdLst>
                <a:gd name="T0" fmla="*/ 12 w 115"/>
                <a:gd name="T1" fmla="*/ 42 h 321"/>
                <a:gd name="T2" fmla="*/ 75 w 115"/>
                <a:gd name="T3" fmla="*/ 294 h 321"/>
                <a:gd name="T4" fmla="*/ 113 w 115"/>
                <a:gd name="T5" fmla="*/ 222 h 321"/>
                <a:gd name="T6" fmla="*/ 73 w 115"/>
                <a:gd name="T7" fmla="*/ 27 h 321"/>
                <a:gd name="T8" fmla="*/ 12 w 115"/>
                <a:gd name="T9" fmla="*/ 4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321">
                  <a:moveTo>
                    <a:pt x="12" y="42"/>
                  </a:moveTo>
                  <a:cubicBezTo>
                    <a:pt x="12" y="42"/>
                    <a:pt x="38" y="266"/>
                    <a:pt x="75" y="294"/>
                  </a:cubicBezTo>
                  <a:cubicBezTo>
                    <a:pt x="111" y="321"/>
                    <a:pt x="115" y="267"/>
                    <a:pt x="113" y="222"/>
                  </a:cubicBezTo>
                  <a:cubicBezTo>
                    <a:pt x="111" y="177"/>
                    <a:pt x="91" y="34"/>
                    <a:pt x="73" y="27"/>
                  </a:cubicBezTo>
                  <a:cubicBezTo>
                    <a:pt x="55" y="21"/>
                    <a:pt x="0" y="0"/>
                    <a:pt x="12" y="42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íśļiḑè"/>
            <p:cNvSpPr/>
            <p:nvPr/>
          </p:nvSpPr>
          <p:spPr bwMode="auto">
            <a:xfrm>
              <a:off x="8712201" y="4178301"/>
              <a:ext cx="242888" cy="342900"/>
            </a:xfrm>
            <a:custGeom>
              <a:avLst/>
              <a:gdLst>
                <a:gd name="T0" fmla="*/ 8 w 64"/>
                <a:gd name="T1" fmla="*/ 53 h 90"/>
                <a:gd name="T2" fmla="*/ 28 w 64"/>
                <a:gd name="T3" fmla="*/ 90 h 90"/>
                <a:gd name="T4" fmla="*/ 44 w 64"/>
                <a:gd name="T5" fmla="*/ 31 h 90"/>
                <a:gd name="T6" fmla="*/ 8 w 64"/>
                <a:gd name="T7" fmla="*/ 5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90">
                  <a:moveTo>
                    <a:pt x="8" y="53"/>
                  </a:moveTo>
                  <a:cubicBezTo>
                    <a:pt x="0" y="56"/>
                    <a:pt x="15" y="90"/>
                    <a:pt x="28" y="90"/>
                  </a:cubicBezTo>
                  <a:cubicBezTo>
                    <a:pt x="41" y="90"/>
                    <a:pt x="64" y="62"/>
                    <a:pt x="44" y="31"/>
                  </a:cubicBezTo>
                  <a:cubicBezTo>
                    <a:pt x="23" y="0"/>
                    <a:pt x="8" y="53"/>
                    <a:pt x="8" y="53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iṣḷíďè"/>
            <p:cNvSpPr/>
            <p:nvPr/>
          </p:nvSpPr>
          <p:spPr bwMode="auto">
            <a:xfrm>
              <a:off x="8750301" y="4303713"/>
              <a:ext cx="250825" cy="908050"/>
            </a:xfrm>
            <a:custGeom>
              <a:avLst/>
              <a:gdLst>
                <a:gd name="T0" fmla="*/ 0 w 66"/>
                <a:gd name="T1" fmla="*/ 39 h 239"/>
                <a:gd name="T2" fmla="*/ 12 w 66"/>
                <a:gd name="T3" fmla="*/ 98 h 239"/>
                <a:gd name="T4" fmla="*/ 46 w 66"/>
                <a:gd name="T5" fmla="*/ 207 h 239"/>
                <a:gd name="T6" fmla="*/ 63 w 66"/>
                <a:gd name="T7" fmla="*/ 175 h 239"/>
                <a:gd name="T8" fmla="*/ 42 w 66"/>
                <a:gd name="T9" fmla="*/ 23 h 239"/>
                <a:gd name="T10" fmla="*/ 0 w 66"/>
                <a:gd name="T11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39">
                  <a:moveTo>
                    <a:pt x="0" y="39"/>
                  </a:moveTo>
                  <a:cubicBezTo>
                    <a:pt x="0" y="39"/>
                    <a:pt x="12" y="79"/>
                    <a:pt x="12" y="98"/>
                  </a:cubicBezTo>
                  <a:cubicBezTo>
                    <a:pt x="12" y="118"/>
                    <a:pt x="34" y="175"/>
                    <a:pt x="46" y="207"/>
                  </a:cubicBezTo>
                  <a:cubicBezTo>
                    <a:pt x="59" y="239"/>
                    <a:pt x="66" y="197"/>
                    <a:pt x="63" y="175"/>
                  </a:cubicBezTo>
                  <a:cubicBezTo>
                    <a:pt x="61" y="152"/>
                    <a:pt x="61" y="57"/>
                    <a:pt x="42" y="23"/>
                  </a:cubicBezTo>
                  <a:cubicBezTo>
                    <a:pt x="29" y="0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isļiďè"/>
            <p:cNvSpPr/>
            <p:nvPr/>
          </p:nvSpPr>
          <p:spPr bwMode="auto">
            <a:xfrm>
              <a:off x="8788401" y="5041901"/>
              <a:ext cx="250825" cy="469900"/>
            </a:xfrm>
            <a:custGeom>
              <a:avLst/>
              <a:gdLst>
                <a:gd name="T0" fmla="*/ 54 w 66"/>
                <a:gd name="T1" fmla="*/ 0 h 124"/>
                <a:gd name="T2" fmla="*/ 64 w 66"/>
                <a:gd name="T3" fmla="*/ 24 h 124"/>
                <a:gd name="T4" fmla="*/ 64 w 66"/>
                <a:gd name="T5" fmla="*/ 42 h 124"/>
                <a:gd name="T6" fmla="*/ 54 w 66"/>
                <a:gd name="T7" fmla="*/ 112 h 124"/>
                <a:gd name="T8" fmla="*/ 9 w 66"/>
                <a:gd name="T9" fmla="*/ 107 h 124"/>
                <a:gd name="T10" fmla="*/ 36 w 66"/>
                <a:gd name="T11" fmla="*/ 24 h 124"/>
                <a:gd name="T12" fmla="*/ 54 w 66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4">
                  <a:moveTo>
                    <a:pt x="54" y="0"/>
                  </a:moveTo>
                  <a:cubicBezTo>
                    <a:pt x="54" y="3"/>
                    <a:pt x="62" y="16"/>
                    <a:pt x="64" y="24"/>
                  </a:cubicBezTo>
                  <a:cubicBezTo>
                    <a:pt x="66" y="32"/>
                    <a:pt x="62" y="34"/>
                    <a:pt x="64" y="42"/>
                  </a:cubicBezTo>
                  <a:cubicBezTo>
                    <a:pt x="66" y="51"/>
                    <a:pt x="54" y="107"/>
                    <a:pt x="54" y="112"/>
                  </a:cubicBezTo>
                  <a:cubicBezTo>
                    <a:pt x="54" y="117"/>
                    <a:pt x="0" y="124"/>
                    <a:pt x="9" y="107"/>
                  </a:cubicBezTo>
                  <a:cubicBezTo>
                    <a:pt x="17" y="90"/>
                    <a:pt x="35" y="37"/>
                    <a:pt x="36" y="24"/>
                  </a:cubicBezTo>
                  <a:cubicBezTo>
                    <a:pt x="38" y="11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í$ḷide"/>
            <p:cNvSpPr/>
            <p:nvPr/>
          </p:nvSpPr>
          <p:spPr bwMode="auto">
            <a:xfrm>
              <a:off x="9004301" y="5102226"/>
              <a:ext cx="41275" cy="395288"/>
            </a:xfrm>
            <a:custGeom>
              <a:avLst/>
              <a:gdLst>
                <a:gd name="T0" fmla="*/ 4 w 11"/>
                <a:gd name="T1" fmla="*/ 0 h 104"/>
                <a:gd name="T2" fmla="*/ 11 w 11"/>
                <a:gd name="T3" fmla="*/ 17 h 104"/>
                <a:gd name="T4" fmla="*/ 7 w 11"/>
                <a:gd name="T5" fmla="*/ 104 h 104"/>
                <a:gd name="T6" fmla="*/ 3 w 11"/>
                <a:gd name="T7" fmla="*/ 92 h 104"/>
                <a:gd name="T8" fmla="*/ 4 w 11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4">
                  <a:moveTo>
                    <a:pt x="4" y="0"/>
                  </a:moveTo>
                  <a:cubicBezTo>
                    <a:pt x="4" y="0"/>
                    <a:pt x="11" y="5"/>
                    <a:pt x="11" y="17"/>
                  </a:cubicBezTo>
                  <a:cubicBezTo>
                    <a:pt x="11" y="30"/>
                    <a:pt x="6" y="94"/>
                    <a:pt x="7" y="104"/>
                  </a:cubicBezTo>
                  <a:cubicBezTo>
                    <a:pt x="7" y="104"/>
                    <a:pt x="0" y="99"/>
                    <a:pt x="3" y="92"/>
                  </a:cubicBezTo>
                  <a:cubicBezTo>
                    <a:pt x="5" y="85"/>
                    <a:pt x="8" y="7"/>
                    <a:pt x="4" y="0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ísľiḋè"/>
            <p:cNvSpPr/>
            <p:nvPr/>
          </p:nvSpPr>
          <p:spPr bwMode="auto">
            <a:xfrm>
              <a:off x="8039101" y="2378076"/>
              <a:ext cx="874713" cy="1314450"/>
            </a:xfrm>
            <a:custGeom>
              <a:avLst/>
              <a:gdLst>
                <a:gd name="T0" fmla="*/ 1 w 230"/>
                <a:gd name="T1" fmla="*/ 44 h 346"/>
                <a:gd name="T2" fmla="*/ 15 w 230"/>
                <a:gd name="T3" fmla="*/ 22 h 346"/>
                <a:gd name="T4" fmla="*/ 93 w 230"/>
                <a:gd name="T5" fmla="*/ 2 h 346"/>
                <a:gd name="T6" fmla="*/ 184 w 230"/>
                <a:gd name="T7" fmla="*/ 18 h 346"/>
                <a:gd name="T8" fmla="*/ 150 w 230"/>
                <a:gd name="T9" fmla="*/ 152 h 346"/>
                <a:gd name="T10" fmla="*/ 211 w 230"/>
                <a:gd name="T11" fmla="*/ 258 h 346"/>
                <a:gd name="T12" fmla="*/ 122 w 230"/>
                <a:gd name="T13" fmla="*/ 345 h 346"/>
                <a:gd name="T14" fmla="*/ 20 w 230"/>
                <a:gd name="T15" fmla="*/ 268 h 346"/>
                <a:gd name="T16" fmla="*/ 49 w 230"/>
                <a:gd name="T17" fmla="*/ 149 h 346"/>
                <a:gd name="T18" fmla="*/ 1 w 230"/>
                <a:gd name="T19" fmla="*/ 4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46">
                  <a:moveTo>
                    <a:pt x="1" y="44"/>
                  </a:moveTo>
                  <a:cubicBezTo>
                    <a:pt x="0" y="34"/>
                    <a:pt x="6" y="26"/>
                    <a:pt x="15" y="22"/>
                  </a:cubicBezTo>
                  <a:cubicBezTo>
                    <a:pt x="34" y="14"/>
                    <a:pt x="73" y="0"/>
                    <a:pt x="93" y="2"/>
                  </a:cubicBezTo>
                  <a:cubicBezTo>
                    <a:pt x="121" y="6"/>
                    <a:pt x="155" y="7"/>
                    <a:pt x="184" y="18"/>
                  </a:cubicBezTo>
                  <a:cubicBezTo>
                    <a:pt x="213" y="30"/>
                    <a:pt x="149" y="126"/>
                    <a:pt x="150" y="152"/>
                  </a:cubicBezTo>
                  <a:cubicBezTo>
                    <a:pt x="151" y="178"/>
                    <a:pt x="191" y="187"/>
                    <a:pt x="211" y="258"/>
                  </a:cubicBezTo>
                  <a:cubicBezTo>
                    <a:pt x="230" y="329"/>
                    <a:pt x="139" y="345"/>
                    <a:pt x="122" y="345"/>
                  </a:cubicBezTo>
                  <a:cubicBezTo>
                    <a:pt x="105" y="346"/>
                    <a:pt x="20" y="342"/>
                    <a:pt x="20" y="268"/>
                  </a:cubicBezTo>
                  <a:cubicBezTo>
                    <a:pt x="20" y="195"/>
                    <a:pt x="62" y="176"/>
                    <a:pt x="49" y="149"/>
                  </a:cubicBezTo>
                  <a:cubicBezTo>
                    <a:pt x="38" y="126"/>
                    <a:pt x="5" y="76"/>
                    <a:pt x="1" y="44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îśḻïḋè"/>
            <p:cNvSpPr/>
            <p:nvPr/>
          </p:nvSpPr>
          <p:spPr bwMode="auto">
            <a:xfrm>
              <a:off x="8047038" y="3073401"/>
              <a:ext cx="904875" cy="1055688"/>
            </a:xfrm>
            <a:custGeom>
              <a:avLst/>
              <a:gdLst>
                <a:gd name="T0" fmla="*/ 31 w 238"/>
                <a:gd name="T1" fmla="*/ 22 h 278"/>
                <a:gd name="T2" fmla="*/ 167 w 238"/>
                <a:gd name="T3" fmla="*/ 0 h 278"/>
                <a:gd name="T4" fmla="*/ 238 w 238"/>
                <a:gd name="T5" fmla="*/ 213 h 278"/>
                <a:gd name="T6" fmla="*/ 25 w 238"/>
                <a:gd name="T7" fmla="*/ 232 h 278"/>
                <a:gd name="T8" fmla="*/ 31 w 238"/>
                <a:gd name="T9" fmla="*/ 2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78">
                  <a:moveTo>
                    <a:pt x="31" y="22"/>
                  </a:moveTo>
                  <a:cubicBezTo>
                    <a:pt x="31" y="22"/>
                    <a:pt x="149" y="39"/>
                    <a:pt x="167" y="0"/>
                  </a:cubicBezTo>
                  <a:cubicBezTo>
                    <a:pt x="167" y="0"/>
                    <a:pt x="214" y="48"/>
                    <a:pt x="238" y="213"/>
                  </a:cubicBezTo>
                  <a:cubicBezTo>
                    <a:pt x="238" y="213"/>
                    <a:pt x="168" y="278"/>
                    <a:pt x="25" y="232"/>
                  </a:cubicBezTo>
                  <a:cubicBezTo>
                    <a:pt x="25" y="232"/>
                    <a:pt x="0" y="78"/>
                    <a:pt x="31" y="22"/>
                  </a:cubicBezTo>
                  <a:close/>
                </a:path>
              </a:pathLst>
            </a:custGeom>
            <a:solidFill>
              <a:srgbClr val="30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işlîḑê"/>
            <p:cNvSpPr/>
            <p:nvPr/>
          </p:nvSpPr>
          <p:spPr bwMode="auto">
            <a:xfrm>
              <a:off x="8316913" y="2219326"/>
              <a:ext cx="147638" cy="239713"/>
            </a:xfrm>
            <a:custGeom>
              <a:avLst/>
              <a:gdLst>
                <a:gd name="T0" fmla="*/ 20 w 39"/>
                <a:gd name="T1" fmla="*/ 63 h 63"/>
                <a:gd name="T2" fmla="*/ 18 w 39"/>
                <a:gd name="T3" fmla="*/ 63 h 63"/>
                <a:gd name="T4" fmla="*/ 0 w 39"/>
                <a:gd name="T5" fmla="*/ 44 h 63"/>
                <a:gd name="T6" fmla="*/ 0 w 39"/>
                <a:gd name="T7" fmla="*/ 18 h 63"/>
                <a:gd name="T8" fmla="*/ 18 w 39"/>
                <a:gd name="T9" fmla="*/ 0 h 63"/>
                <a:gd name="T10" fmla="*/ 20 w 39"/>
                <a:gd name="T11" fmla="*/ 0 h 63"/>
                <a:gd name="T12" fmla="*/ 39 w 39"/>
                <a:gd name="T13" fmla="*/ 18 h 63"/>
                <a:gd name="T14" fmla="*/ 39 w 39"/>
                <a:gd name="T15" fmla="*/ 44 h 63"/>
                <a:gd name="T16" fmla="*/ 20 w 39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3">
                  <a:moveTo>
                    <a:pt x="20" y="63"/>
                  </a:moveTo>
                  <a:cubicBezTo>
                    <a:pt x="18" y="63"/>
                    <a:pt x="18" y="63"/>
                    <a:pt x="18" y="63"/>
                  </a:cubicBezTo>
                  <a:cubicBezTo>
                    <a:pt x="8" y="63"/>
                    <a:pt x="0" y="55"/>
                    <a:pt x="0" y="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39" y="8"/>
                    <a:pt x="39" y="1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55"/>
                    <a:pt x="31" y="63"/>
                    <a:pt x="20" y="63"/>
                  </a:cubicBezTo>
                  <a:close/>
                </a:path>
              </a:pathLst>
            </a:cu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ïslíḋe"/>
            <p:cNvSpPr/>
            <p:nvPr/>
          </p:nvSpPr>
          <p:spPr bwMode="auto">
            <a:xfrm>
              <a:off x="8081963" y="2036763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ïṡḻïdé"/>
            <p:cNvSpPr/>
            <p:nvPr/>
          </p:nvSpPr>
          <p:spPr bwMode="auto">
            <a:xfrm>
              <a:off x="8651876" y="2036763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i$1íḓè"/>
            <p:cNvSpPr/>
            <p:nvPr/>
          </p:nvSpPr>
          <p:spPr bwMode="auto">
            <a:xfrm>
              <a:off x="8582026" y="1911351"/>
              <a:ext cx="171450" cy="174625"/>
            </a:xfrm>
            <a:prstGeom prst="ellipse">
              <a:avLst/>
            </a:pr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ïSľiḓé"/>
            <p:cNvSpPr/>
            <p:nvPr/>
          </p:nvSpPr>
          <p:spPr bwMode="auto">
            <a:xfrm>
              <a:off x="8027988" y="1911351"/>
              <a:ext cx="174625" cy="174625"/>
            </a:xfrm>
            <a:prstGeom prst="ellipse">
              <a:avLst/>
            </a:pr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$ḻide"/>
            <p:cNvSpPr/>
            <p:nvPr/>
          </p:nvSpPr>
          <p:spPr bwMode="auto">
            <a:xfrm>
              <a:off x="8107363" y="1619251"/>
              <a:ext cx="574675" cy="722313"/>
            </a:xfrm>
            <a:custGeom>
              <a:avLst/>
              <a:gdLst>
                <a:gd name="T0" fmla="*/ 44 w 151"/>
                <a:gd name="T1" fmla="*/ 172 h 190"/>
                <a:gd name="T2" fmla="*/ 37 w 151"/>
                <a:gd name="T3" fmla="*/ 164 h 190"/>
                <a:gd name="T4" fmla="*/ 0 w 151"/>
                <a:gd name="T5" fmla="*/ 80 h 190"/>
                <a:gd name="T6" fmla="*/ 75 w 151"/>
                <a:gd name="T7" fmla="*/ 0 h 190"/>
                <a:gd name="T8" fmla="*/ 151 w 151"/>
                <a:gd name="T9" fmla="*/ 80 h 190"/>
                <a:gd name="T10" fmla="*/ 114 w 151"/>
                <a:gd name="T11" fmla="*/ 164 h 190"/>
                <a:gd name="T12" fmla="*/ 106 w 151"/>
                <a:gd name="T13" fmla="*/ 172 h 190"/>
                <a:gd name="T14" fmla="*/ 44 w 151"/>
                <a:gd name="T15" fmla="*/ 17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90">
                  <a:moveTo>
                    <a:pt x="44" y="172"/>
                  </a:moveTo>
                  <a:cubicBezTo>
                    <a:pt x="37" y="164"/>
                    <a:pt x="37" y="164"/>
                    <a:pt x="37" y="164"/>
                  </a:cubicBezTo>
                  <a:cubicBezTo>
                    <a:pt x="13" y="139"/>
                    <a:pt x="0" y="116"/>
                    <a:pt x="0" y="80"/>
                  </a:cubicBezTo>
                  <a:cubicBezTo>
                    <a:pt x="0" y="36"/>
                    <a:pt x="34" y="0"/>
                    <a:pt x="75" y="0"/>
                  </a:cubicBezTo>
                  <a:cubicBezTo>
                    <a:pt x="117" y="0"/>
                    <a:pt x="151" y="36"/>
                    <a:pt x="151" y="80"/>
                  </a:cubicBezTo>
                  <a:cubicBezTo>
                    <a:pt x="151" y="116"/>
                    <a:pt x="137" y="139"/>
                    <a:pt x="114" y="164"/>
                  </a:cubicBezTo>
                  <a:cubicBezTo>
                    <a:pt x="106" y="172"/>
                    <a:pt x="106" y="172"/>
                    <a:pt x="106" y="172"/>
                  </a:cubicBezTo>
                  <a:cubicBezTo>
                    <a:pt x="89" y="190"/>
                    <a:pt x="61" y="190"/>
                    <a:pt x="44" y="172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ïṧļïde"/>
            <p:cNvSpPr/>
            <p:nvPr/>
          </p:nvSpPr>
          <p:spPr bwMode="auto">
            <a:xfrm>
              <a:off x="7981951" y="1471613"/>
              <a:ext cx="809625" cy="550863"/>
            </a:xfrm>
            <a:custGeom>
              <a:avLst/>
              <a:gdLst>
                <a:gd name="T0" fmla="*/ 35 w 213"/>
                <a:gd name="T1" fmla="*/ 145 h 145"/>
                <a:gd name="T2" fmla="*/ 4 w 213"/>
                <a:gd name="T3" fmla="*/ 95 h 145"/>
                <a:gd name="T4" fmla="*/ 108 w 213"/>
                <a:gd name="T5" fmla="*/ 32 h 145"/>
                <a:gd name="T6" fmla="*/ 144 w 213"/>
                <a:gd name="T7" fmla="*/ 25 h 145"/>
                <a:gd name="T8" fmla="*/ 211 w 213"/>
                <a:gd name="T9" fmla="*/ 110 h 145"/>
                <a:gd name="T10" fmla="*/ 181 w 213"/>
                <a:gd name="T11" fmla="*/ 145 h 145"/>
                <a:gd name="T12" fmla="*/ 161 w 213"/>
                <a:gd name="T13" fmla="*/ 104 h 145"/>
                <a:gd name="T14" fmla="*/ 105 w 213"/>
                <a:gd name="T15" fmla="*/ 72 h 145"/>
                <a:gd name="T16" fmla="*/ 86 w 213"/>
                <a:gd name="T17" fmla="*/ 88 h 145"/>
                <a:gd name="T18" fmla="*/ 35 w 213"/>
                <a:gd name="T1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145">
                  <a:moveTo>
                    <a:pt x="35" y="145"/>
                  </a:moveTo>
                  <a:cubicBezTo>
                    <a:pt x="35" y="145"/>
                    <a:pt x="0" y="122"/>
                    <a:pt x="4" y="95"/>
                  </a:cubicBezTo>
                  <a:cubicBezTo>
                    <a:pt x="8" y="69"/>
                    <a:pt x="64" y="0"/>
                    <a:pt x="108" y="32"/>
                  </a:cubicBezTo>
                  <a:cubicBezTo>
                    <a:pt x="108" y="32"/>
                    <a:pt x="122" y="16"/>
                    <a:pt x="144" y="25"/>
                  </a:cubicBezTo>
                  <a:cubicBezTo>
                    <a:pt x="166" y="34"/>
                    <a:pt x="213" y="91"/>
                    <a:pt x="211" y="110"/>
                  </a:cubicBezTo>
                  <a:cubicBezTo>
                    <a:pt x="209" y="130"/>
                    <a:pt x="181" y="145"/>
                    <a:pt x="181" y="145"/>
                  </a:cubicBezTo>
                  <a:cubicBezTo>
                    <a:pt x="181" y="145"/>
                    <a:pt x="177" y="114"/>
                    <a:pt x="161" y="104"/>
                  </a:cubicBezTo>
                  <a:cubicBezTo>
                    <a:pt x="144" y="93"/>
                    <a:pt x="108" y="89"/>
                    <a:pt x="105" y="72"/>
                  </a:cubicBezTo>
                  <a:cubicBezTo>
                    <a:pt x="105" y="72"/>
                    <a:pt x="112" y="85"/>
                    <a:pt x="86" y="88"/>
                  </a:cubicBezTo>
                  <a:cubicBezTo>
                    <a:pt x="61" y="90"/>
                    <a:pt x="23" y="112"/>
                    <a:pt x="35" y="145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îSḻíḋê"/>
            <p:cNvSpPr/>
            <p:nvPr/>
          </p:nvSpPr>
          <p:spPr bwMode="auto">
            <a:xfrm>
              <a:off x="8062913" y="1804988"/>
              <a:ext cx="139700" cy="536575"/>
            </a:xfrm>
            <a:custGeom>
              <a:avLst/>
              <a:gdLst>
                <a:gd name="T0" fmla="*/ 15 w 37"/>
                <a:gd name="T1" fmla="*/ 58 h 141"/>
                <a:gd name="T2" fmla="*/ 37 w 37"/>
                <a:gd name="T3" fmla="*/ 141 h 141"/>
                <a:gd name="T4" fmla="*/ 3 w 37"/>
                <a:gd name="T5" fmla="*/ 49 h 141"/>
                <a:gd name="T6" fmla="*/ 15 w 37"/>
                <a:gd name="T7" fmla="*/ 5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41">
                  <a:moveTo>
                    <a:pt x="15" y="58"/>
                  </a:moveTo>
                  <a:cubicBezTo>
                    <a:pt x="15" y="58"/>
                    <a:pt x="14" y="105"/>
                    <a:pt x="37" y="141"/>
                  </a:cubicBezTo>
                  <a:cubicBezTo>
                    <a:pt x="37" y="141"/>
                    <a:pt x="0" y="99"/>
                    <a:pt x="3" y="49"/>
                  </a:cubicBezTo>
                  <a:cubicBezTo>
                    <a:pt x="6" y="0"/>
                    <a:pt x="15" y="58"/>
                    <a:pt x="15" y="58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íŝlíďê"/>
            <p:cNvSpPr/>
            <p:nvPr/>
          </p:nvSpPr>
          <p:spPr bwMode="auto">
            <a:xfrm>
              <a:off x="8570913" y="1804988"/>
              <a:ext cx="141288" cy="536575"/>
            </a:xfrm>
            <a:custGeom>
              <a:avLst/>
              <a:gdLst>
                <a:gd name="T0" fmla="*/ 22 w 37"/>
                <a:gd name="T1" fmla="*/ 58 h 141"/>
                <a:gd name="T2" fmla="*/ 0 w 37"/>
                <a:gd name="T3" fmla="*/ 141 h 141"/>
                <a:gd name="T4" fmla="*/ 34 w 37"/>
                <a:gd name="T5" fmla="*/ 49 h 141"/>
                <a:gd name="T6" fmla="*/ 22 w 37"/>
                <a:gd name="T7" fmla="*/ 5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41">
                  <a:moveTo>
                    <a:pt x="22" y="58"/>
                  </a:moveTo>
                  <a:cubicBezTo>
                    <a:pt x="22" y="58"/>
                    <a:pt x="23" y="105"/>
                    <a:pt x="0" y="141"/>
                  </a:cubicBezTo>
                  <a:cubicBezTo>
                    <a:pt x="0" y="141"/>
                    <a:pt x="37" y="99"/>
                    <a:pt x="34" y="49"/>
                  </a:cubicBezTo>
                  <a:cubicBezTo>
                    <a:pt x="32" y="0"/>
                    <a:pt x="22" y="58"/>
                    <a:pt x="22" y="58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íṣ1ïḓé"/>
            <p:cNvSpPr/>
            <p:nvPr/>
          </p:nvSpPr>
          <p:spPr bwMode="auto">
            <a:xfrm>
              <a:off x="7978776" y="1782763"/>
              <a:ext cx="798513" cy="515938"/>
            </a:xfrm>
            <a:custGeom>
              <a:avLst/>
              <a:gdLst>
                <a:gd name="T0" fmla="*/ 16 w 210"/>
                <a:gd name="T1" fmla="*/ 34 h 136"/>
                <a:gd name="T2" fmla="*/ 74 w 210"/>
                <a:gd name="T3" fmla="*/ 122 h 136"/>
                <a:gd name="T4" fmla="*/ 193 w 210"/>
                <a:gd name="T5" fmla="*/ 51 h 136"/>
                <a:gd name="T6" fmla="*/ 16 w 210"/>
                <a:gd name="T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36">
                  <a:moveTo>
                    <a:pt x="16" y="34"/>
                  </a:moveTo>
                  <a:cubicBezTo>
                    <a:pt x="16" y="34"/>
                    <a:pt x="0" y="108"/>
                    <a:pt x="74" y="122"/>
                  </a:cubicBezTo>
                  <a:cubicBezTo>
                    <a:pt x="148" y="136"/>
                    <a:pt x="210" y="103"/>
                    <a:pt x="193" y="51"/>
                  </a:cubicBezTo>
                  <a:cubicBezTo>
                    <a:pt x="176" y="0"/>
                    <a:pt x="16" y="34"/>
                    <a:pt x="16" y="34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îṧľîḓê"/>
            <p:cNvSpPr/>
            <p:nvPr/>
          </p:nvSpPr>
          <p:spPr bwMode="auto">
            <a:xfrm>
              <a:off x="8658226" y="2435226"/>
              <a:ext cx="623888" cy="441325"/>
            </a:xfrm>
            <a:custGeom>
              <a:avLst/>
              <a:gdLst>
                <a:gd name="T0" fmla="*/ 2 w 164"/>
                <a:gd name="T1" fmla="*/ 11 h 116"/>
                <a:gd name="T2" fmla="*/ 22 w 164"/>
                <a:gd name="T3" fmla="*/ 5 h 116"/>
                <a:gd name="T4" fmla="*/ 119 w 164"/>
                <a:gd name="T5" fmla="*/ 71 h 116"/>
                <a:gd name="T6" fmla="*/ 113 w 164"/>
                <a:gd name="T7" fmla="*/ 107 h 116"/>
                <a:gd name="T8" fmla="*/ 7 w 164"/>
                <a:gd name="T9" fmla="*/ 46 h 116"/>
                <a:gd name="T10" fmla="*/ 2 w 164"/>
                <a:gd name="T11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16">
                  <a:moveTo>
                    <a:pt x="2" y="11"/>
                  </a:moveTo>
                  <a:cubicBezTo>
                    <a:pt x="5" y="3"/>
                    <a:pt x="15" y="0"/>
                    <a:pt x="22" y="5"/>
                  </a:cubicBezTo>
                  <a:cubicBezTo>
                    <a:pt x="41" y="18"/>
                    <a:pt x="85" y="49"/>
                    <a:pt x="119" y="71"/>
                  </a:cubicBezTo>
                  <a:cubicBezTo>
                    <a:pt x="164" y="101"/>
                    <a:pt x="135" y="116"/>
                    <a:pt x="113" y="107"/>
                  </a:cubicBezTo>
                  <a:cubicBezTo>
                    <a:pt x="91" y="97"/>
                    <a:pt x="16" y="69"/>
                    <a:pt x="7" y="46"/>
                  </a:cubicBezTo>
                  <a:cubicBezTo>
                    <a:pt x="2" y="32"/>
                    <a:pt x="0" y="20"/>
                    <a:pt x="2" y="11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iŝlïďe"/>
            <p:cNvSpPr/>
            <p:nvPr/>
          </p:nvSpPr>
          <p:spPr bwMode="auto">
            <a:xfrm>
              <a:off x="7970838" y="2386013"/>
              <a:ext cx="392113" cy="1731963"/>
            </a:xfrm>
            <a:custGeom>
              <a:avLst/>
              <a:gdLst>
                <a:gd name="T0" fmla="*/ 91 w 103"/>
                <a:gd name="T1" fmla="*/ 0 h 456"/>
                <a:gd name="T2" fmla="*/ 19 w 103"/>
                <a:gd name="T3" fmla="*/ 29 h 456"/>
                <a:gd name="T4" fmla="*/ 47 w 103"/>
                <a:gd name="T5" fmla="*/ 137 h 456"/>
                <a:gd name="T6" fmla="*/ 28 w 103"/>
                <a:gd name="T7" fmla="*/ 442 h 456"/>
                <a:gd name="T8" fmla="*/ 103 w 103"/>
                <a:gd name="T9" fmla="*/ 442 h 456"/>
                <a:gd name="T10" fmla="*/ 103 w 103"/>
                <a:gd name="T11" fmla="*/ 194 h 456"/>
                <a:gd name="T12" fmla="*/ 91 w 103"/>
                <a:gd name="T1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56">
                  <a:moveTo>
                    <a:pt x="91" y="0"/>
                  </a:moveTo>
                  <a:cubicBezTo>
                    <a:pt x="91" y="0"/>
                    <a:pt x="29" y="16"/>
                    <a:pt x="19" y="29"/>
                  </a:cubicBezTo>
                  <a:cubicBezTo>
                    <a:pt x="9" y="41"/>
                    <a:pt x="47" y="104"/>
                    <a:pt x="47" y="137"/>
                  </a:cubicBezTo>
                  <a:cubicBezTo>
                    <a:pt x="47" y="169"/>
                    <a:pt x="0" y="369"/>
                    <a:pt x="28" y="442"/>
                  </a:cubicBezTo>
                  <a:cubicBezTo>
                    <a:pt x="28" y="442"/>
                    <a:pt x="42" y="456"/>
                    <a:pt x="103" y="442"/>
                  </a:cubicBezTo>
                  <a:cubicBezTo>
                    <a:pt x="103" y="442"/>
                    <a:pt x="102" y="247"/>
                    <a:pt x="103" y="194"/>
                  </a:cubicBezTo>
                  <a:cubicBezTo>
                    <a:pt x="103" y="153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ïs1iḓê"/>
            <p:cNvSpPr/>
            <p:nvPr/>
          </p:nvSpPr>
          <p:spPr bwMode="auto">
            <a:xfrm>
              <a:off x="8464551" y="2386013"/>
              <a:ext cx="550863" cy="1774825"/>
            </a:xfrm>
            <a:custGeom>
              <a:avLst/>
              <a:gdLst>
                <a:gd name="T0" fmla="*/ 0 w 145"/>
                <a:gd name="T1" fmla="*/ 0 h 467"/>
                <a:gd name="T2" fmla="*/ 79 w 145"/>
                <a:gd name="T3" fmla="*/ 15 h 467"/>
                <a:gd name="T4" fmla="*/ 73 w 145"/>
                <a:gd name="T5" fmla="*/ 178 h 467"/>
                <a:gd name="T6" fmla="*/ 145 w 145"/>
                <a:gd name="T7" fmla="*/ 431 h 467"/>
                <a:gd name="T8" fmla="*/ 45 w 145"/>
                <a:gd name="T9" fmla="*/ 438 h 467"/>
                <a:gd name="T10" fmla="*/ 23 w 145"/>
                <a:gd name="T11" fmla="*/ 172 h 467"/>
                <a:gd name="T12" fmla="*/ 0 w 145"/>
                <a:gd name="T13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67">
                  <a:moveTo>
                    <a:pt x="0" y="0"/>
                  </a:moveTo>
                  <a:cubicBezTo>
                    <a:pt x="0" y="0"/>
                    <a:pt x="70" y="3"/>
                    <a:pt x="79" y="15"/>
                  </a:cubicBezTo>
                  <a:cubicBezTo>
                    <a:pt x="88" y="28"/>
                    <a:pt x="51" y="131"/>
                    <a:pt x="73" y="178"/>
                  </a:cubicBezTo>
                  <a:cubicBezTo>
                    <a:pt x="94" y="224"/>
                    <a:pt x="135" y="360"/>
                    <a:pt x="145" y="431"/>
                  </a:cubicBezTo>
                  <a:cubicBezTo>
                    <a:pt x="145" y="431"/>
                    <a:pt x="89" y="467"/>
                    <a:pt x="45" y="438"/>
                  </a:cubicBezTo>
                  <a:cubicBezTo>
                    <a:pt x="45" y="438"/>
                    <a:pt x="30" y="211"/>
                    <a:pt x="23" y="172"/>
                  </a:cubicBezTo>
                  <a:cubicBezTo>
                    <a:pt x="17" y="14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íṥḻîḓê"/>
            <p:cNvSpPr/>
            <p:nvPr/>
          </p:nvSpPr>
          <p:spPr bwMode="auto">
            <a:xfrm>
              <a:off x="8077201" y="2355851"/>
              <a:ext cx="938213" cy="1917700"/>
            </a:xfrm>
            <a:custGeom>
              <a:avLst/>
              <a:gdLst>
                <a:gd name="T0" fmla="*/ 102 w 247"/>
                <a:gd name="T1" fmla="*/ 8 h 505"/>
                <a:gd name="T2" fmla="*/ 51 w 247"/>
                <a:gd name="T3" fmla="*/ 13 h 505"/>
                <a:gd name="T4" fmla="*/ 0 w 247"/>
                <a:gd name="T5" fmla="*/ 450 h 505"/>
                <a:gd name="T6" fmla="*/ 247 w 247"/>
                <a:gd name="T7" fmla="*/ 439 h 505"/>
                <a:gd name="T8" fmla="*/ 159 w 247"/>
                <a:gd name="T9" fmla="*/ 221 h 505"/>
                <a:gd name="T10" fmla="*/ 102 w 247"/>
                <a:gd name="T11" fmla="*/ 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505">
                  <a:moveTo>
                    <a:pt x="102" y="8"/>
                  </a:moveTo>
                  <a:cubicBezTo>
                    <a:pt x="102" y="8"/>
                    <a:pt x="83" y="0"/>
                    <a:pt x="51" y="13"/>
                  </a:cubicBezTo>
                  <a:cubicBezTo>
                    <a:pt x="20" y="25"/>
                    <a:pt x="0" y="450"/>
                    <a:pt x="0" y="450"/>
                  </a:cubicBezTo>
                  <a:cubicBezTo>
                    <a:pt x="0" y="450"/>
                    <a:pt x="132" y="505"/>
                    <a:pt x="247" y="439"/>
                  </a:cubicBezTo>
                  <a:cubicBezTo>
                    <a:pt x="247" y="439"/>
                    <a:pt x="187" y="365"/>
                    <a:pt x="159" y="221"/>
                  </a:cubicBezTo>
                  <a:cubicBezTo>
                    <a:pt x="131" y="77"/>
                    <a:pt x="102" y="8"/>
                    <a:pt x="10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í$ľïďé"/>
            <p:cNvSpPr/>
            <p:nvPr/>
          </p:nvSpPr>
          <p:spPr bwMode="auto">
            <a:xfrm>
              <a:off x="8259763" y="2298701"/>
              <a:ext cx="239713" cy="106363"/>
            </a:xfrm>
            <a:custGeom>
              <a:avLst/>
              <a:gdLst>
                <a:gd name="T0" fmla="*/ 3 w 63"/>
                <a:gd name="T1" fmla="*/ 28 h 28"/>
                <a:gd name="T2" fmla="*/ 0 w 63"/>
                <a:gd name="T3" fmla="*/ 11 h 28"/>
                <a:gd name="T4" fmla="*/ 63 w 63"/>
                <a:gd name="T5" fmla="*/ 11 h 28"/>
                <a:gd name="T6" fmla="*/ 63 w 63"/>
                <a:gd name="T7" fmla="*/ 24 h 28"/>
                <a:gd name="T8" fmla="*/ 3 w 6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8">
                  <a:moveTo>
                    <a:pt x="3" y="2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35" y="0"/>
                    <a:pt x="63" y="11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18" y="19"/>
                    <a:pt x="3" y="28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ïS1ïḍè"/>
            <p:cNvSpPr/>
            <p:nvPr/>
          </p:nvSpPr>
          <p:spPr bwMode="auto">
            <a:xfrm>
              <a:off x="7594601" y="2139951"/>
              <a:ext cx="201613" cy="398463"/>
            </a:xfrm>
            <a:custGeom>
              <a:avLst/>
              <a:gdLst>
                <a:gd name="T0" fmla="*/ 24 w 53"/>
                <a:gd name="T1" fmla="*/ 105 h 105"/>
                <a:gd name="T2" fmla="*/ 4 w 53"/>
                <a:gd name="T3" fmla="*/ 64 h 105"/>
                <a:gd name="T4" fmla="*/ 19 w 53"/>
                <a:gd name="T5" fmla="*/ 40 h 105"/>
                <a:gd name="T6" fmla="*/ 22 w 53"/>
                <a:gd name="T7" fmla="*/ 24 h 105"/>
                <a:gd name="T8" fmla="*/ 26 w 53"/>
                <a:gd name="T9" fmla="*/ 2 h 105"/>
                <a:gd name="T10" fmla="*/ 29 w 53"/>
                <a:gd name="T11" fmla="*/ 43 h 105"/>
                <a:gd name="T12" fmla="*/ 36 w 53"/>
                <a:gd name="T13" fmla="*/ 63 h 105"/>
                <a:gd name="T14" fmla="*/ 48 w 53"/>
                <a:gd name="T15" fmla="*/ 44 h 105"/>
                <a:gd name="T16" fmla="*/ 49 w 53"/>
                <a:gd name="T17" fmla="*/ 62 h 105"/>
                <a:gd name="T18" fmla="*/ 34 w 53"/>
                <a:gd name="T19" fmla="*/ 105 h 105"/>
                <a:gd name="T20" fmla="*/ 24 w 5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05">
                  <a:moveTo>
                    <a:pt x="24" y="105"/>
                  </a:moveTo>
                  <a:cubicBezTo>
                    <a:pt x="24" y="105"/>
                    <a:pt x="4" y="73"/>
                    <a:pt x="4" y="64"/>
                  </a:cubicBezTo>
                  <a:cubicBezTo>
                    <a:pt x="3" y="56"/>
                    <a:pt x="0" y="42"/>
                    <a:pt x="19" y="40"/>
                  </a:cubicBezTo>
                  <a:cubicBezTo>
                    <a:pt x="19" y="40"/>
                    <a:pt x="19" y="40"/>
                    <a:pt x="22" y="24"/>
                  </a:cubicBezTo>
                  <a:cubicBezTo>
                    <a:pt x="22" y="24"/>
                    <a:pt x="24" y="0"/>
                    <a:pt x="26" y="2"/>
                  </a:cubicBezTo>
                  <a:cubicBezTo>
                    <a:pt x="29" y="4"/>
                    <a:pt x="30" y="34"/>
                    <a:pt x="29" y="43"/>
                  </a:cubicBezTo>
                  <a:cubicBezTo>
                    <a:pt x="28" y="52"/>
                    <a:pt x="33" y="68"/>
                    <a:pt x="36" y="63"/>
                  </a:cubicBezTo>
                  <a:cubicBezTo>
                    <a:pt x="39" y="58"/>
                    <a:pt x="36" y="46"/>
                    <a:pt x="48" y="44"/>
                  </a:cubicBezTo>
                  <a:cubicBezTo>
                    <a:pt x="48" y="44"/>
                    <a:pt x="45" y="53"/>
                    <a:pt x="49" y="62"/>
                  </a:cubicBezTo>
                  <a:cubicBezTo>
                    <a:pt x="53" y="71"/>
                    <a:pt x="34" y="105"/>
                    <a:pt x="34" y="105"/>
                  </a:cubicBezTo>
                  <a:lnTo>
                    <a:pt x="24" y="105"/>
                  </a:ln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îSlïdé"/>
            <p:cNvSpPr/>
            <p:nvPr/>
          </p:nvSpPr>
          <p:spPr bwMode="auto">
            <a:xfrm>
              <a:off x="7629526" y="2333626"/>
              <a:ext cx="239713" cy="709613"/>
            </a:xfrm>
            <a:custGeom>
              <a:avLst/>
              <a:gdLst>
                <a:gd name="T0" fmla="*/ 31 w 63"/>
                <a:gd name="T1" fmla="*/ 167 h 187"/>
                <a:gd name="T2" fmla="*/ 7 w 63"/>
                <a:gd name="T3" fmla="*/ 29 h 187"/>
                <a:gd name="T4" fmla="*/ 26 w 63"/>
                <a:gd name="T5" fmla="*/ 39 h 187"/>
                <a:gd name="T6" fmla="*/ 52 w 63"/>
                <a:gd name="T7" fmla="*/ 171 h 187"/>
                <a:gd name="T8" fmla="*/ 31 w 63"/>
                <a:gd name="T9" fmla="*/ 16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87">
                  <a:moveTo>
                    <a:pt x="31" y="167"/>
                  </a:moveTo>
                  <a:cubicBezTo>
                    <a:pt x="31" y="167"/>
                    <a:pt x="0" y="58"/>
                    <a:pt x="7" y="29"/>
                  </a:cubicBezTo>
                  <a:cubicBezTo>
                    <a:pt x="14" y="0"/>
                    <a:pt x="19" y="19"/>
                    <a:pt x="26" y="39"/>
                  </a:cubicBezTo>
                  <a:cubicBezTo>
                    <a:pt x="34" y="59"/>
                    <a:pt x="63" y="155"/>
                    <a:pt x="52" y="171"/>
                  </a:cubicBezTo>
                  <a:cubicBezTo>
                    <a:pt x="40" y="187"/>
                    <a:pt x="31" y="167"/>
                    <a:pt x="31" y="167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îṥḷiḍé"/>
            <p:cNvSpPr/>
            <p:nvPr/>
          </p:nvSpPr>
          <p:spPr bwMode="auto">
            <a:xfrm>
              <a:off x="7700963" y="2909888"/>
              <a:ext cx="174625" cy="111125"/>
            </a:xfrm>
            <a:custGeom>
              <a:avLst/>
              <a:gdLst>
                <a:gd name="T0" fmla="*/ 6 w 46"/>
                <a:gd name="T1" fmla="*/ 8 h 29"/>
                <a:gd name="T2" fmla="*/ 38 w 46"/>
                <a:gd name="T3" fmla="*/ 0 h 29"/>
                <a:gd name="T4" fmla="*/ 41 w 46"/>
                <a:gd name="T5" fmla="*/ 6 h 29"/>
                <a:gd name="T6" fmla="*/ 44 w 46"/>
                <a:gd name="T7" fmla="*/ 14 h 29"/>
                <a:gd name="T8" fmla="*/ 12 w 46"/>
                <a:gd name="T9" fmla="*/ 29 h 29"/>
                <a:gd name="T10" fmla="*/ 9 w 46"/>
                <a:gd name="T11" fmla="*/ 19 h 29"/>
                <a:gd name="T12" fmla="*/ 6 w 46"/>
                <a:gd name="T13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6" y="8"/>
                  </a:moveTo>
                  <a:cubicBezTo>
                    <a:pt x="6" y="8"/>
                    <a:pt x="34" y="5"/>
                    <a:pt x="38" y="0"/>
                  </a:cubicBezTo>
                  <a:cubicBezTo>
                    <a:pt x="38" y="0"/>
                    <a:pt x="42" y="0"/>
                    <a:pt x="41" y="6"/>
                  </a:cubicBezTo>
                  <a:cubicBezTo>
                    <a:pt x="40" y="12"/>
                    <a:pt x="46" y="13"/>
                    <a:pt x="44" y="14"/>
                  </a:cubicBezTo>
                  <a:cubicBezTo>
                    <a:pt x="43" y="15"/>
                    <a:pt x="33" y="29"/>
                    <a:pt x="12" y="2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0" y="13"/>
                    <a:pt x="6" y="8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ï$ḻíḍe"/>
            <p:cNvSpPr/>
            <p:nvPr/>
          </p:nvSpPr>
          <p:spPr bwMode="auto">
            <a:xfrm>
              <a:off x="7720013" y="2470151"/>
              <a:ext cx="444500" cy="608013"/>
            </a:xfrm>
            <a:custGeom>
              <a:avLst/>
              <a:gdLst>
                <a:gd name="T0" fmla="*/ 103 w 117"/>
                <a:gd name="T1" fmla="*/ 7 h 160"/>
                <a:gd name="T2" fmla="*/ 82 w 117"/>
                <a:gd name="T3" fmla="*/ 10 h 160"/>
                <a:gd name="T4" fmla="*/ 26 w 117"/>
                <a:gd name="T5" fmla="*/ 113 h 160"/>
                <a:gd name="T6" fmla="*/ 39 w 117"/>
                <a:gd name="T7" fmla="*/ 136 h 160"/>
                <a:gd name="T8" fmla="*/ 114 w 117"/>
                <a:gd name="T9" fmla="*/ 39 h 160"/>
                <a:gd name="T10" fmla="*/ 103 w 117"/>
                <a:gd name="T11" fmla="*/ 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60">
                  <a:moveTo>
                    <a:pt x="103" y="7"/>
                  </a:moveTo>
                  <a:cubicBezTo>
                    <a:pt x="97" y="0"/>
                    <a:pt x="86" y="2"/>
                    <a:pt x="82" y="10"/>
                  </a:cubicBezTo>
                  <a:cubicBezTo>
                    <a:pt x="71" y="30"/>
                    <a:pt x="46" y="78"/>
                    <a:pt x="26" y="113"/>
                  </a:cubicBezTo>
                  <a:cubicBezTo>
                    <a:pt x="0" y="160"/>
                    <a:pt x="23" y="154"/>
                    <a:pt x="39" y="136"/>
                  </a:cubicBezTo>
                  <a:cubicBezTo>
                    <a:pt x="54" y="117"/>
                    <a:pt x="117" y="64"/>
                    <a:pt x="114" y="39"/>
                  </a:cubicBezTo>
                  <a:cubicBezTo>
                    <a:pt x="112" y="25"/>
                    <a:pt x="109" y="14"/>
                    <a:pt x="103" y="7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îş1íḋé"/>
            <p:cNvSpPr/>
            <p:nvPr/>
          </p:nvSpPr>
          <p:spPr bwMode="auto">
            <a:xfrm>
              <a:off x="5797551" y="5394326"/>
              <a:ext cx="1292225" cy="152400"/>
            </a:xfrm>
            <a:custGeom>
              <a:avLst/>
              <a:gdLst>
                <a:gd name="T0" fmla="*/ 170 w 340"/>
                <a:gd name="T1" fmla="*/ 0 h 40"/>
                <a:gd name="T2" fmla="*/ 92 w 340"/>
                <a:gd name="T3" fmla="*/ 2 h 40"/>
                <a:gd name="T4" fmla="*/ 82 w 340"/>
                <a:gd name="T5" fmla="*/ 17 h 40"/>
                <a:gd name="T6" fmla="*/ 33 w 340"/>
                <a:gd name="T7" fmla="*/ 22 h 40"/>
                <a:gd name="T8" fmla="*/ 10 w 340"/>
                <a:gd name="T9" fmla="*/ 19 h 40"/>
                <a:gd name="T10" fmla="*/ 33 w 340"/>
                <a:gd name="T11" fmla="*/ 8 h 40"/>
                <a:gd name="T12" fmla="*/ 0 w 340"/>
                <a:gd name="T13" fmla="*/ 19 h 40"/>
                <a:gd name="T14" fmla="*/ 9 w 340"/>
                <a:gd name="T15" fmla="*/ 24 h 40"/>
                <a:gd name="T16" fmla="*/ 7 w 340"/>
                <a:gd name="T17" fmla="*/ 26 h 40"/>
                <a:gd name="T18" fmla="*/ 170 w 340"/>
                <a:gd name="T19" fmla="*/ 40 h 40"/>
                <a:gd name="T20" fmla="*/ 340 w 340"/>
                <a:gd name="T21" fmla="*/ 20 h 40"/>
                <a:gd name="T22" fmla="*/ 170 w 340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40">
                  <a:moveTo>
                    <a:pt x="170" y="0"/>
                  </a:moveTo>
                  <a:cubicBezTo>
                    <a:pt x="142" y="0"/>
                    <a:pt x="115" y="1"/>
                    <a:pt x="92" y="2"/>
                  </a:cubicBezTo>
                  <a:cubicBezTo>
                    <a:pt x="89" y="9"/>
                    <a:pt x="87" y="15"/>
                    <a:pt x="82" y="17"/>
                  </a:cubicBezTo>
                  <a:cubicBezTo>
                    <a:pt x="74" y="21"/>
                    <a:pt x="51" y="22"/>
                    <a:pt x="33" y="22"/>
                  </a:cubicBezTo>
                  <a:cubicBezTo>
                    <a:pt x="17" y="22"/>
                    <a:pt x="5" y="21"/>
                    <a:pt x="10" y="19"/>
                  </a:cubicBezTo>
                  <a:cubicBezTo>
                    <a:pt x="15" y="18"/>
                    <a:pt x="24" y="13"/>
                    <a:pt x="33" y="8"/>
                  </a:cubicBezTo>
                  <a:cubicBezTo>
                    <a:pt x="14" y="11"/>
                    <a:pt x="2" y="15"/>
                    <a:pt x="0" y="19"/>
                  </a:cubicBezTo>
                  <a:cubicBezTo>
                    <a:pt x="6" y="20"/>
                    <a:pt x="9" y="22"/>
                    <a:pt x="9" y="24"/>
                  </a:cubicBezTo>
                  <a:cubicBezTo>
                    <a:pt x="9" y="25"/>
                    <a:pt x="8" y="25"/>
                    <a:pt x="7" y="26"/>
                  </a:cubicBezTo>
                  <a:cubicBezTo>
                    <a:pt x="28" y="34"/>
                    <a:pt x="93" y="40"/>
                    <a:pt x="170" y="40"/>
                  </a:cubicBezTo>
                  <a:cubicBezTo>
                    <a:pt x="264" y="40"/>
                    <a:pt x="340" y="31"/>
                    <a:pt x="340" y="20"/>
                  </a:cubicBezTo>
                  <a:cubicBezTo>
                    <a:pt x="340" y="9"/>
                    <a:pt x="264" y="0"/>
                    <a:pt x="170" y="0"/>
                  </a:cubicBezTo>
                </a:path>
              </a:pathLst>
            </a:custGeom>
            <a:solidFill>
              <a:srgbClr val="E3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îśḷîdê"/>
            <p:cNvSpPr/>
            <p:nvPr/>
          </p:nvSpPr>
          <p:spPr bwMode="auto">
            <a:xfrm>
              <a:off x="5661026" y="3001963"/>
              <a:ext cx="941388" cy="1233488"/>
            </a:xfrm>
            <a:custGeom>
              <a:avLst/>
              <a:gdLst>
                <a:gd name="T0" fmla="*/ 179 w 248"/>
                <a:gd name="T1" fmla="*/ 13 h 325"/>
                <a:gd name="T2" fmla="*/ 248 w 248"/>
                <a:gd name="T3" fmla="*/ 269 h 325"/>
                <a:gd name="T4" fmla="*/ 82 w 248"/>
                <a:gd name="T5" fmla="*/ 266 h 325"/>
                <a:gd name="T6" fmla="*/ 179 w 248"/>
                <a:gd name="T7" fmla="*/ 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325">
                  <a:moveTo>
                    <a:pt x="179" y="13"/>
                  </a:moveTo>
                  <a:cubicBezTo>
                    <a:pt x="248" y="269"/>
                    <a:pt x="248" y="269"/>
                    <a:pt x="248" y="269"/>
                  </a:cubicBezTo>
                  <a:cubicBezTo>
                    <a:pt x="248" y="269"/>
                    <a:pt x="163" y="325"/>
                    <a:pt x="82" y="266"/>
                  </a:cubicBezTo>
                  <a:cubicBezTo>
                    <a:pt x="0" y="208"/>
                    <a:pt x="76" y="0"/>
                    <a:pt x="179" y="13"/>
                  </a:cubicBezTo>
                  <a:close/>
                </a:path>
              </a:pathLst>
            </a:custGeom>
            <a:solidFill>
              <a:srgbClr val="C4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işḷîḍé"/>
            <p:cNvSpPr/>
            <p:nvPr/>
          </p:nvSpPr>
          <p:spPr bwMode="auto">
            <a:xfrm>
              <a:off x="5969001" y="4148138"/>
              <a:ext cx="292100" cy="1120775"/>
            </a:xfrm>
            <a:custGeom>
              <a:avLst/>
              <a:gdLst>
                <a:gd name="T0" fmla="*/ 7 w 77"/>
                <a:gd name="T1" fmla="*/ 57 h 295"/>
                <a:gd name="T2" fmla="*/ 30 w 77"/>
                <a:gd name="T3" fmla="*/ 253 h 295"/>
                <a:gd name="T4" fmla="*/ 59 w 77"/>
                <a:gd name="T5" fmla="*/ 218 h 295"/>
                <a:gd name="T6" fmla="*/ 39 w 77"/>
                <a:gd name="T7" fmla="*/ 48 h 295"/>
                <a:gd name="T8" fmla="*/ 7 w 77"/>
                <a:gd name="T9" fmla="*/ 5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295">
                  <a:moveTo>
                    <a:pt x="7" y="57"/>
                  </a:moveTo>
                  <a:cubicBezTo>
                    <a:pt x="7" y="57"/>
                    <a:pt x="28" y="211"/>
                    <a:pt x="30" y="253"/>
                  </a:cubicBezTo>
                  <a:cubicBezTo>
                    <a:pt x="32" y="295"/>
                    <a:pt x="58" y="269"/>
                    <a:pt x="59" y="218"/>
                  </a:cubicBezTo>
                  <a:cubicBezTo>
                    <a:pt x="60" y="166"/>
                    <a:pt x="77" y="96"/>
                    <a:pt x="39" y="48"/>
                  </a:cubicBezTo>
                  <a:cubicBezTo>
                    <a:pt x="0" y="0"/>
                    <a:pt x="7" y="57"/>
                    <a:pt x="7" y="57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îṥļíďe"/>
            <p:cNvSpPr/>
            <p:nvPr/>
          </p:nvSpPr>
          <p:spPr bwMode="auto">
            <a:xfrm>
              <a:off x="5903913" y="3214688"/>
              <a:ext cx="354013" cy="1279525"/>
            </a:xfrm>
            <a:custGeom>
              <a:avLst/>
              <a:gdLst>
                <a:gd name="T0" fmla="*/ 0 w 93"/>
                <a:gd name="T1" fmla="*/ 66 h 337"/>
                <a:gd name="T2" fmla="*/ 38 w 93"/>
                <a:gd name="T3" fmla="*/ 323 h 337"/>
                <a:gd name="T4" fmla="*/ 84 w 93"/>
                <a:gd name="T5" fmla="*/ 99 h 337"/>
                <a:gd name="T6" fmla="*/ 0 w 93"/>
                <a:gd name="T7" fmla="*/ 6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337">
                  <a:moveTo>
                    <a:pt x="0" y="66"/>
                  </a:moveTo>
                  <a:cubicBezTo>
                    <a:pt x="0" y="66"/>
                    <a:pt x="0" y="308"/>
                    <a:pt x="38" y="323"/>
                  </a:cubicBezTo>
                  <a:cubicBezTo>
                    <a:pt x="77" y="337"/>
                    <a:pt x="93" y="112"/>
                    <a:pt x="84" y="99"/>
                  </a:cubicBezTo>
                  <a:cubicBezTo>
                    <a:pt x="76" y="85"/>
                    <a:pt x="23" y="0"/>
                    <a:pt x="0" y="66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iśḻîďé"/>
            <p:cNvSpPr/>
            <p:nvPr/>
          </p:nvSpPr>
          <p:spPr bwMode="auto">
            <a:xfrm>
              <a:off x="5915026" y="5083176"/>
              <a:ext cx="365125" cy="401638"/>
            </a:xfrm>
            <a:custGeom>
              <a:avLst/>
              <a:gdLst>
                <a:gd name="T0" fmla="*/ 44 w 96"/>
                <a:gd name="T1" fmla="*/ 11 h 106"/>
                <a:gd name="T2" fmla="*/ 27 w 96"/>
                <a:gd name="T3" fmla="*/ 75 h 106"/>
                <a:gd name="T4" fmla="*/ 11 w 96"/>
                <a:gd name="T5" fmla="*/ 96 h 106"/>
                <a:gd name="T6" fmla="*/ 51 w 96"/>
                <a:gd name="T7" fmla="*/ 96 h 106"/>
                <a:gd name="T8" fmla="*/ 78 w 96"/>
                <a:gd name="T9" fmla="*/ 44 h 106"/>
                <a:gd name="T10" fmla="*/ 68 w 96"/>
                <a:gd name="T11" fmla="*/ 4 h 106"/>
                <a:gd name="T12" fmla="*/ 44 w 96"/>
                <a:gd name="T13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6">
                  <a:moveTo>
                    <a:pt x="44" y="11"/>
                  </a:moveTo>
                  <a:cubicBezTo>
                    <a:pt x="44" y="11"/>
                    <a:pt x="33" y="60"/>
                    <a:pt x="27" y="75"/>
                  </a:cubicBezTo>
                  <a:cubicBezTo>
                    <a:pt x="21" y="90"/>
                    <a:pt x="0" y="91"/>
                    <a:pt x="11" y="96"/>
                  </a:cubicBezTo>
                  <a:cubicBezTo>
                    <a:pt x="23" y="100"/>
                    <a:pt x="40" y="106"/>
                    <a:pt x="51" y="96"/>
                  </a:cubicBezTo>
                  <a:cubicBezTo>
                    <a:pt x="63" y="86"/>
                    <a:pt x="60" y="50"/>
                    <a:pt x="78" y="44"/>
                  </a:cubicBezTo>
                  <a:cubicBezTo>
                    <a:pt x="96" y="38"/>
                    <a:pt x="68" y="4"/>
                    <a:pt x="68" y="4"/>
                  </a:cubicBezTo>
                  <a:cubicBezTo>
                    <a:pt x="68" y="4"/>
                    <a:pt x="47" y="0"/>
                    <a:pt x="44" y="11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îṩļïḋè"/>
            <p:cNvSpPr/>
            <p:nvPr/>
          </p:nvSpPr>
          <p:spPr bwMode="auto">
            <a:xfrm>
              <a:off x="5789613" y="5116513"/>
              <a:ext cx="512763" cy="368300"/>
            </a:xfrm>
            <a:custGeom>
              <a:avLst/>
              <a:gdLst>
                <a:gd name="T0" fmla="*/ 60 w 135"/>
                <a:gd name="T1" fmla="*/ 66 h 97"/>
                <a:gd name="T2" fmla="*/ 12 w 135"/>
                <a:gd name="T3" fmla="*/ 92 h 97"/>
                <a:gd name="T4" fmla="*/ 84 w 135"/>
                <a:gd name="T5" fmla="*/ 90 h 97"/>
                <a:gd name="T6" fmla="*/ 111 w 135"/>
                <a:gd name="T7" fmla="*/ 35 h 97"/>
                <a:gd name="T8" fmla="*/ 106 w 135"/>
                <a:gd name="T9" fmla="*/ 0 h 97"/>
                <a:gd name="T10" fmla="*/ 102 w 135"/>
                <a:gd name="T11" fmla="*/ 16 h 97"/>
                <a:gd name="T12" fmla="*/ 60 w 135"/>
                <a:gd name="T13" fmla="*/ 6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7">
                  <a:moveTo>
                    <a:pt x="60" y="66"/>
                  </a:moveTo>
                  <a:cubicBezTo>
                    <a:pt x="60" y="66"/>
                    <a:pt x="24" y="89"/>
                    <a:pt x="12" y="92"/>
                  </a:cubicBezTo>
                  <a:cubicBezTo>
                    <a:pt x="0" y="96"/>
                    <a:pt x="69" y="97"/>
                    <a:pt x="84" y="90"/>
                  </a:cubicBezTo>
                  <a:cubicBezTo>
                    <a:pt x="99" y="83"/>
                    <a:pt x="95" y="41"/>
                    <a:pt x="111" y="35"/>
                  </a:cubicBezTo>
                  <a:cubicBezTo>
                    <a:pt x="135" y="24"/>
                    <a:pt x="106" y="0"/>
                    <a:pt x="106" y="0"/>
                  </a:cubicBezTo>
                  <a:cubicBezTo>
                    <a:pt x="106" y="0"/>
                    <a:pt x="108" y="8"/>
                    <a:pt x="102" y="16"/>
                  </a:cubicBezTo>
                  <a:cubicBezTo>
                    <a:pt x="95" y="23"/>
                    <a:pt x="85" y="84"/>
                    <a:pt x="60" y="66"/>
                  </a:cubicBezTo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íśḷîḋê"/>
            <p:cNvSpPr/>
            <p:nvPr/>
          </p:nvSpPr>
          <p:spPr bwMode="auto">
            <a:xfrm>
              <a:off x="6162676" y="5189538"/>
              <a:ext cx="95250" cy="269875"/>
            </a:xfrm>
            <a:custGeom>
              <a:avLst/>
              <a:gdLst>
                <a:gd name="T0" fmla="*/ 22 w 25"/>
                <a:gd name="T1" fmla="*/ 0 h 71"/>
                <a:gd name="T2" fmla="*/ 19 w 25"/>
                <a:gd name="T3" fmla="*/ 29 h 71"/>
                <a:gd name="T4" fmla="*/ 15 w 25"/>
                <a:gd name="T5" fmla="*/ 71 h 71"/>
                <a:gd name="T6" fmla="*/ 10 w 25"/>
                <a:gd name="T7" fmla="*/ 71 h 71"/>
                <a:gd name="T8" fmla="*/ 6 w 25"/>
                <a:gd name="T9" fmla="*/ 21 h 71"/>
                <a:gd name="T10" fmla="*/ 22 w 25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71">
                  <a:moveTo>
                    <a:pt x="22" y="0"/>
                  </a:moveTo>
                  <a:cubicBezTo>
                    <a:pt x="22" y="0"/>
                    <a:pt x="25" y="12"/>
                    <a:pt x="19" y="29"/>
                  </a:cubicBezTo>
                  <a:cubicBezTo>
                    <a:pt x="13" y="46"/>
                    <a:pt x="15" y="71"/>
                    <a:pt x="15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1"/>
                    <a:pt x="13" y="21"/>
                    <a:pt x="6" y="21"/>
                  </a:cubicBezTo>
                  <a:cubicBezTo>
                    <a:pt x="0" y="21"/>
                    <a:pt x="19" y="9"/>
                    <a:pt x="22" y="0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ïSľïďè"/>
            <p:cNvSpPr/>
            <p:nvPr/>
          </p:nvSpPr>
          <p:spPr bwMode="auto">
            <a:xfrm>
              <a:off x="6246813" y="3271838"/>
              <a:ext cx="439738" cy="1214438"/>
            </a:xfrm>
            <a:custGeom>
              <a:avLst/>
              <a:gdLst>
                <a:gd name="T0" fmla="*/ 13 w 116"/>
                <a:gd name="T1" fmla="*/ 41 h 320"/>
                <a:gd name="T2" fmla="*/ 75 w 116"/>
                <a:gd name="T3" fmla="*/ 293 h 320"/>
                <a:gd name="T4" fmla="*/ 113 w 116"/>
                <a:gd name="T5" fmla="*/ 221 h 320"/>
                <a:gd name="T6" fmla="*/ 73 w 116"/>
                <a:gd name="T7" fmla="*/ 26 h 320"/>
                <a:gd name="T8" fmla="*/ 13 w 116"/>
                <a:gd name="T9" fmla="*/ 4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20">
                  <a:moveTo>
                    <a:pt x="13" y="41"/>
                  </a:moveTo>
                  <a:cubicBezTo>
                    <a:pt x="13" y="41"/>
                    <a:pt x="38" y="265"/>
                    <a:pt x="75" y="293"/>
                  </a:cubicBezTo>
                  <a:cubicBezTo>
                    <a:pt x="112" y="320"/>
                    <a:pt x="116" y="267"/>
                    <a:pt x="113" y="221"/>
                  </a:cubicBezTo>
                  <a:cubicBezTo>
                    <a:pt x="111" y="176"/>
                    <a:pt x="91" y="33"/>
                    <a:pt x="73" y="26"/>
                  </a:cubicBezTo>
                  <a:cubicBezTo>
                    <a:pt x="55" y="20"/>
                    <a:pt x="0" y="0"/>
                    <a:pt x="13" y="41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ïṡḷíďê"/>
            <p:cNvSpPr/>
            <p:nvPr/>
          </p:nvSpPr>
          <p:spPr bwMode="auto">
            <a:xfrm>
              <a:off x="6492876" y="4141788"/>
              <a:ext cx="242888" cy="336550"/>
            </a:xfrm>
            <a:custGeom>
              <a:avLst/>
              <a:gdLst>
                <a:gd name="T0" fmla="*/ 8 w 64"/>
                <a:gd name="T1" fmla="*/ 52 h 89"/>
                <a:gd name="T2" fmla="*/ 28 w 64"/>
                <a:gd name="T3" fmla="*/ 89 h 89"/>
                <a:gd name="T4" fmla="*/ 44 w 64"/>
                <a:gd name="T5" fmla="*/ 31 h 89"/>
                <a:gd name="T6" fmla="*/ 8 w 64"/>
                <a:gd name="T7" fmla="*/ 5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89">
                  <a:moveTo>
                    <a:pt x="8" y="52"/>
                  </a:moveTo>
                  <a:cubicBezTo>
                    <a:pt x="0" y="56"/>
                    <a:pt x="15" y="89"/>
                    <a:pt x="28" y="89"/>
                  </a:cubicBezTo>
                  <a:cubicBezTo>
                    <a:pt x="41" y="89"/>
                    <a:pt x="64" y="62"/>
                    <a:pt x="44" y="31"/>
                  </a:cubicBezTo>
                  <a:cubicBezTo>
                    <a:pt x="23" y="0"/>
                    <a:pt x="8" y="52"/>
                    <a:pt x="8" y="52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îṩ1ïdê"/>
            <p:cNvSpPr/>
            <p:nvPr/>
          </p:nvSpPr>
          <p:spPr bwMode="auto">
            <a:xfrm>
              <a:off x="6530976" y="4265613"/>
              <a:ext cx="250825" cy="904875"/>
            </a:xfrm>
            <a:custGeom>
              <a:avLst/>
              <a:gdLst>
                <a:gd name="T0" fmla="*/ 0 w 66"/>
                <a:gd name="T1" fmla="*/ 38 h 238"/>
                <a:gd name="T2" fmla="*/ 12 w 66"/>
                <a:gd name="T3" fmla="*/ 98 h 238"/>
                <a:gd name="T4" fmla="*/ 47 w 66"/>
                <a:gd name="T5" fmla="*/ 207 h 238"/>
                <a:gd name="T6" fmla="*/ 64 w 66"/>
                <a:gd name="T7" fmla="*/ 174 h 238"/>
                <a:gd name="T8" fmla="*/ 42 w 66"/>
                <a:gd name="T9" fmla="*/ 22 h 238"/>
                <a:gd name="T10" fmla="*/ 0 w 66"/>
                <a:gd name="T11" fmla="*/ 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38">
                  <a:moveTo>
                    <a:pt x="0" y="38"/>
                  </a:moveTo>
                  <a:cubicBezTo>
                    <a:pt x="0" y="38"/>
                    <a:pt x="12" y="79"/>
                    <a:pt x="12" y="98"/>
                  </a:cubicBezTo>
                  <a:cubicBezTo>
                    <a:pt x="12" y="117"/>
                    <a:pt x="34" y="175"/>
                    <a:pt x="47" y="207"/>
                  </a:cubicBezTo>
                  <a:cubicBezTo>
                    <a:pt x="59" y="238"/>
                    <a:pt x="66" y="197"/>
                    <a:pt x="64" y="174"/>
                  </a:cubicBezTo>
                  <a:cubicBezTo>
                    <a:pt x="61" y="151"/>
                    <a:pt x="61" y="56"/>
                    <a:pt x="42" y="22"/>
                  </a:cubicBezTo>
                  <a:cubicBezTo>
                    <a:pt x="29" y="0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Slidé"/>
            <p:cNvSpPr/>
            <p:nvPr/>
          </p:nvSpPr>
          <p:spPr bwMode="auto">
            <a:xfrm>
              <a:off x="6569076" y="4999038"/>
              <a:ext cx="250825" cy="471488"/>
            </a:xfrm>
            <a:custGeom>
              <a:avLst/>
              <a:gdLst>
                <a:gd name="T0" fmla="*/ 54 w 66"/>
                <a:gd name="T1" fmla="*/ 0 h 124"/>
                <a:gd name="T2" fmla="*/ 64 w 66"/>
                <a:gd name="T3" fmla="*/ 24 h 124"/>
                <a:gd name="T4" fmla="*/ 64 w 66"/>
                <a:gd name="T5" fmla="*/ 43 h 124"/>
                <a:gd name="T6" fmla="*/ 54 w 66"/>
                <a:gd name="T7" fmla="*/ 102 h 124"/>
                <a:gd name="T8" fmla="*/ 9 w 66"/>
                <a:gd name="T9" fmla="*/ 107 h 124"/>
                <a:gd name="T10" fmla="*/ 37 w 66"/>
                <a:gd name="T11" fmla="*/ 24 h 124"/>
                <a:gd name="T12" fmla="*/ 54 w 66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4">
                  <a:moveTo>
                    <a:pt x="54" y="0"/>
                  </a:moveTo>
                  <a:cubicBezTo>
                    <a:pt x="54" y="3"/>
                    <a:pt x="62" y="16"/>
                    <a:pt x="64" y="24"/>
                  </a:cubicBezTo>
                  <a:cubicBezTo>
                    <a:pt x="66" y="33"/>
                    <a:pt x="62" y="34"/>
                    <a:pt x="64" y="43"/>
                  </a:cubicBezTo>
                  <a:cubicBezTo>
                    <a:pt x="66" y="51"/>
                    <a:pt x="54" y="96"/>
                    <a:pt x="54" y="102"/>
                  </a:cubicBezTo>
                  <a:cubicBezTo>
                    <a:pt x="54" y="107"/>
                    <a:pt x="0" y="124"/>
                    <a:pt x="9" y="107"/>
                  </a:cubicBezTo>
                  <a:cubicBezTo>
                    <a:pt x="18" y="90"/>
                    <a:pt x="35" y="37"/>
                    <a:pt x="37" y="24"/>
                  </a:cubicBezTo>
                  <a:cubicBezTo>
                    <a:pt x="38" y="11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íśḷíḋe"/>
            <p:cNvSpPr/>
            <p:nvPr/>
          </p:nvSpPr>
          <p:spPr bwMode="auto">
            <a:xfrm>
              <a:off x="6565901" y="5091113"/>
              <a:ext cx="265113" cy="406400"/>
            </a:xfrm>
            <a:custGeom>
              <a:avLst/>
              <a:gdLst>
                <a:gd name="T0" fmla="*/ 18 w 70"/>
                <a:gd name="T1" fmla="*/ 65 h 107"/>
                <a:gd name="T2" fmla="*/ 33 w 70"/>
                <a:gd name="T3" fmla="*/ 76 h 107"/>
                <a:gd name="T4" fmla="*/ 61 w 70"/>
                <a:gd name="T5" fmla="*/ 48 h 107"/>
                <a:gd name="T6" fmla="*/ 65 w 70"/>
                <a:gd name="T7" fmla="*/ 0 h 107"/>
                <a:gd name="T8" fmla="*/ 63 w 70"/>
                <a:gd name="T9" fmla="*/ 61 h 107"/>
                <a:gd name="T10" fmla="*/ 17 w 70"/>
                <a:gd name="T11" fmla="*/ 107 h 107"/>
                <a:gd name="T12" fmla="*/ 18 w 70"/>
                <a:gd name="T13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07">
                  <a:moveTo>
                    <a:pt x="18" y="65"/>
                  </a:moveTo>
                  <a:cubicBezTo>
                    <a:pt x="18" y="65"/>
                    <a:pt x="10" y="79"/>
                    <a:pt x="33" y="76"/>
                  </a:cubicBezTo>
                  <a:cubicBezTo>
                    <a:pt x="55" y="72"/>
                    <a:pt x="61" y="48"/>
                    <a:pt x="61" y="48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70" y="29"/>
                    <a:pt x="63" y="61"/>
                  </a:cubicBezTo>
                  <a:cubicBezTo>
                    <a:pt x="56" y="93"/>
                    <a:pt x="17" y="107"/>
                    <a:pt x="17" y="107"/>
                  </a:cubicBezTo>
                  <a:cubicBezTo>
                    <a:pt x="17" y="107"/>
                    <a:pt x="0" y="94"/>
                    <a:pt x="18" y="65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ïṧlïḍê"/>
            <p:cNvSpPr/>
            <p:nvPr/>
          </p:nvSpPr>
          <p:spPr bwMode="auto">
            <a:xfrm>
              <a:off x="6784976" y="5060951"/>
              <a:ext cx="42863" cy="333375"/>
            </a:xfrm>
            <a:custGeom>
              <a:avLst/>
              <a:gdLst>
                <a:gd name="T0" fmla="*/ 4 w 11"/>
                <a:gd name="T1" fmla="*/ 0 h 88"/>
                <a:gd name="T2" fmla="*/ 11 w 11"/>
                <a:gd name="T3" fmla="*/ 18 h 88"/>
                <a:gd name="T4" fmla="*/ 8 w 11"/>
                <a:gd name="T5" fmla="*/ 88 h 88"/>
                <a:gd name="T6" fmla="*/ 3 w 11"/>
                <a:gd name="T7" fmla="*/ 76 h 88"/>
                <a:gd name="T8" fmla="*/ 4 w 11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8">
                  <a:moveTo>
                    <a:pt x="4" y="0"/>
                  </a:moveTo>
                  <a:cubicBezTo>
                    <a:pt x="4" y="0"/>
                    <a:pt x="11" y="5"/>
                    <a:pt x="11" y="18"/>
                  </a:cubicBezTo>
                  <a:cubicBezTo>
                    <a:pt x="11" y="30"/>
                    <a:pt x="7" y="78"/>
                    <a:pt x="8" y="88"/>
                  </a:cubicBezTo>
                  <a:cubicBezTo>
                    <a:pt x="8" y="88"/>
                    <a:pt x="0" y="84"/>
                    <a:pt x="3" y="76"/>
                  </a:cubicBezTo>
                  <a:cubicBezTo>
                    <a:pt x="5" y="69"/>
                    <a:pt x="8" y="8"/>
                    <a:pt x="4" y="0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îṩľîḓé"/>
            <p:cNvSpPr/>
            <p:nvPr/>
          </p:nvSpPr>
          <p:spPr bwMode="auto">
            <a:xfrm>
              <a:off x="5794376" y="2378076"/>
              <a:ext cx="873125" cy="1314450"/>
            </a:xfrm>
            <a:custGeom>
              <a:avLst/>
              <a:gdLst>
                <a:gd name="T0" fmla="*/ 1 w 230"/>
                <a:gd name="T1" fmla="*/ 44 h 346"/>
                <a:gd name="T2" fmla="*/ 14 w 230"/>
                <a:gd name="T3" fmla="*/ 22 h 346"/>
                <a:gd name="T4" fmla="*/ 93 w 230"/>
                <a:gd name="T5" fmla="*/ 2 h 346"/>
                <a:gd name="T6" fmla="*/ 184 w 230"/>
                <a:gd name="T7" fmla="*/ 18 h 346"/>
                <a:gd name="T8" fmla="*/ 150 w 230"/>
                <a:gd name="T9" fmla="*/ 152 h 346"/>
                <a:gd name="T10" fmla="*/ 211 w 230"/>
                <a:gd name="T11" fmla="*/ 258 h 346"/>
                <a:gd name="T12" fmla="*/ 122 w 230"/>
                <a:gd name="T13" fmla="*/ 345 h 346"/>
                <a:gd name="T14" fmla="*/ 20 w 230"/>
                <a:gd name="T15" fmla="*/ 268 h 346"/>
                <a:gd name="T16" fmla="*/ 49 w 230"/>
                <a:gd name="T17" fmla="*/ 149 h 346"/>
                <a:gd name="T18" fmla="*/ 1 w 230"/>
                <a:gd name="T19" fmla="*/ 4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46">
                  <a:moveTo>
                    <a:pt x="1" y="44"/>
                  </a:moveTo>
                  <a:cubicBezTo>
                    <a:pt x="0" y="34"/>
                    <a:pt x="6" y="26"/>
                    <a:pt x="14" y="22"/>
                  </a:cubicBezTo>
                  <a:cubicBezTo>
                    <a:pt x="34" y="14"/>
                    <a:pt x="73" y="0"/>
                    <a:pt x="93" y="2"/>
                  </a:cubicBezTo>
                  <a:cubicBezTo>
                    <a:pt x="121" y="6"/>
                    <a:pt x="155" y="7"/>
                    <a:pt x="184" y="18"/>
                  </a:cubicBezTo>
                  <a:cubicBezTo>
                    <a:pt x="213" y="30"/>
                    <a:pt x="149" y="126"/>
                    <a:pt x="150" y="152"/>
                  </a:cubicBezTo>
                  <a:cubicBezTo>
                    <a:pt x="151" y="178"/>
                    <a:pt x="191" y="187"/>
                    <a:pt x="211" y="258"/>
                  </a:cubicBezTo>
                  <a:cubicBezTo>
                    <a:pt x="230" y="329"/>
                    <a:pt x="139" y="345"/>
                    <a:pt x="122" y="345"/>
                  </a:cubicBezTo>
                  <a:cubicBezTo>
                    <a:pt x="105" y="346"/>
                    <a:pt x="20" y="342"/>
                    <a:pt x="20" y="268"/>
                  </a:cubicBezTo>
                  <a:cubicBezTo>
                    <a:pt x="20" y="195"/>
                    <a:pt x="62" y="176"/>
                    <a:pt x="49" y="149"/>
                  </a:cubicBezTo>
                  <a:cubicBezTo>
                    <a:pt x="38" y="126"/>
                    <a:pt x="5" y="76"/>
                    <a:pt x="1" y="44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ïṡļîḋê"/>
            <p:cNvSpPr/>
            <p:nvPr/>
          </p:nvSpPr>
          <p:spPr bwMode="auto">
            <a:xfrm>
              <a:off x="5800726" y="3073401"/>
              <a:ext cx="904875" cy="1055688"/>
            </a:xfrm>
            <a:custGeom>
              <a:avLst/>
              <a:gdLst>
                <a:gd name="T0" fmla="*/ 31 w 238"/>
                <a:gd name="T1" fmla="*/ 22 h 278"/>
                <a:gd name="T2" fmla="*/ 167 w 238"/>
                <a:gd name="T3" fmla="*/ 0 h 278"/>
                <a:gd name="T4" fmla="*/ 238 w 238"/>
                <a:gd name="T5" fmla="*/ 213 h 278"/>
                <a:gd name="T6" fmla="*/ 25 w 238"/>
                <a:gd name="T7" fmla="*/ 232 h 278"/>
                <a:gd name="T8" fmla="*/ 31 w 238"/>
                <a:gd name="T9" fmla="*/ 2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78">
                  <a:moveTo>
                    <a:pt x="31" y="22"/>
                  </a:moveTo>
                  <a:cubicBezTo>
                    <a:pt x="31" y="22"/>
                    <a:pt x="149" y="39"/>
                    <a:pt x="167" y="0"/>
                  </a:cubicBezTo>
                  <a:cubicBezTo>
                    <a:pt x="167" y="0"/>
                    <a:pt x="214" y="48"/>
                    <a:pt x="238" y="213"/>
                  </a:cubicBezTo>
                  <a:cubicBezTo>
                    <a:pt x="238" y="213"/>
                    <a:pt x="168" y="278"/>
                    <a:pt x="25" y="232"/>
                  </a:cubicBezTo>
                  <a:cubicBezTo>
                    <a:pt x="25" y="232"/>
                    <a:pt x="0" y="78"/>
                    <a:pt x="31" y="22"/>
                  </a:cubicBezTo>
                  <a:close/>
                </a:path>
              </a:pathLst>
            </a:custGeom>
            <a:solidFill>
              <a:srgbClr val="30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iṥ1ïdè"/>
            <p:cNvSpPr/>
            <p:nvPr/>
          </p:nvSpPr>
          <p:spPr bwMode="auto">
            <a:xfrm>
              <a:off x="6070601" y="2219326"/>
              <a:ext cx="149225" cy="239713"/>
            </a:xfrm>
            <a:custGeom>
              <a:avLst/>
              <a:gdLst>
                <a:gd name="T0" fmla="*/ 20 w 39"/>
                <a:gd name="T1" fmla="*/ 63 h 63"/>
                <a:gd name="T2" fmla="*/ 18 w 39"/>
                <a:gd name="T3" fmla="*/ 63 h 63"/>
                <a:gd name="T4" fmla="*/ 0 w 39"/>
                <a:gd name="T5" fmla="*/ 44 h 63"/>
                <a:gd name="T6" fmla="*/ 0 w 39"/>
                <a:gd name="T7" fmla="*/ 18 h 63"/>
                <a:gd name="T8" fmla="*/ 18 w 39"/>
                <a:gd name="T9" fmla="*/ 0 h 63"/>
                <a:gd name="T10" fmla="*/ 20 w 39"/>
                <a:gd name="T11" fmla="*/ 0 h 63"/>
                <a:gd name="T12" fmla="*/ 39 w 39"/>
                <a:gd name="T13" fmla="*/ 18 h 63"/>
                <a:gd name="T14" fmla="*/ 39 w 39"/>
                <a:gd name="T15" fmla="*/ 44 h 63"/>
                <a:gd name="T16" fmla="*/ 20 w 39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3">
                  <a:moveTo>
                    <a:pt x="20" y="63"/>
                  </a:moveTo>
                  <a:cubicBezTo>
                    <a:pt x="18" y="63"/>
                    <a:pt x="18" y="63"/>
                    <a:pt x="18" y="63"/>
                  </a:cubicBezTo>
                  <a:cubicBezTo>
                    <a:pt x="8" y="63"/>
                    <a:pt x="0" y="55"/>
                    <a:pt x="0" y="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39" y="8"/>
                    <a:pt x="39" y="1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55"/>
                    <a:pt x="31" y="63"/>
                    <a:pt x="20" y="63"/>
                  </a:cubicBezTo>
                  <a:close/>
                </a:path>
              </a:pathLst>
            </a:cu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íŝḻïḍé"/>
            <p:cNvSpPr/>
            <p:nvPr/>
          </p:nvSpPr>
          <p:spPr bwMode="auto">
            <a:xfrm>
              <a:off x="5732463" y="1782763"/>
              <a:ext cx="798513" cy="515938"/>
            </a:xfrm>
            <a:custGeom>
              <a:avLst/>
              <a:gdLst>
                <a:gd name="T0" fmla="*/ 16 w 210"/>
                <a:gd name="T1" fmla="*/ 34 h 136"/>
                <a:gd name="T2" fmla="*/ 74 w 210"/>
                <a:gd name="T3" fmla="*/ 122 h 136"/>
                <a:gd name="T4" fmla="*/ 193 w 210"/>
                <a:gd name="T5" fmla="*/ 51 h 136"/>
                <a:gd name="T6" fmla="*/ 16 w 210"/>
                <a:gd name="T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36">
                  <a:moveTo>
                    <a:pt x="16" y="34"/>
                  </a:moveTo>
                  <a:cubicBezTo>
                    <a:pt x="16" y="34"/>
                    <a:pt x="0" y="108"/>
                    <a:pt x="74" y="122"/>
                  </a:cubicBezTo>
                  <a:cubicBezTo>
                    <a:pt x="148" y="136"/>
                    <a:pt x="210" y="103"/>
                    <a:pt x="193" y="51"/>
                  </a:cubicBezTo>
                  <a:cubicBezTo>
                    <a:pt x="176" y="0"/>
                    <a:pt x="16" y="34"/>
                    <a:pt x="16" y="34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îṥ1îḍe"/>
            <p:cNvSpPr/>
            <p:nvPr/>
          </p:nvSpPr>
          <p:spPr bwMode="auto">
            <a:xfrm>
              <a:off x="6337301" y="1911351"/>
              <a:ext cx="171450" cy="174625"/>
            </a:xfrm>
            <a:prstGeom prst="ellipse">
              <a:avLst/>
            </a:pr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îšḻídé"/>
            <p:cNvSpPr/>
            <p:nvPr/>
          </p:nvSpPr>
          <p:spPr bwMode="auto">
            <a:xfrm>
              <a:off x="6359526" y="1938338"/>
              <a:ext cx="125413" cy="120650"/>
            </a:xfrm>
            <a:prstGeom prst="ellipse">
              <a:avLst/>
            </a:pr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îslîdé"/>
            <p:cNvSpPr/>
            <p:nvPr/>
          </p:nvSpPr>
          <p:spPr bwMode="auto">
            <a:xfrm>
              <a:off x="5781676" y="1911351"/>
              <a:ext cx="176213" cy="174625"/>
            </a:xfrm>
            <a:prstGeom prst="ellipse">
              <a:avLst/>
            </a:pr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ïṣ1ïḋé"/>
            <p:cNvSpPr/>
            <p:nvPr/>
          </p:nvSpPr>
          <p:spPr bwMode="auto">
            <a:xfrm>
              <a:off x="5808663" y="1938338"/>
              <a:ext cx="122238" cy="120650"/>
            </a:xfrm>
            <a:prstGeom prst="ellipse">
              <a:avLst/>
            </a:pr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iSḷïḋé"/>
            <p:cNvSpPr/>
            <p:nvPr/>
          </p:nvSpPr>
          <p:spPr bwMode="auto">
            <a:xfrm>
              <a:off x="5835651" y="2036763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ïšḻïďe"/>
            <p:cNvSpPr/>
            <p:nvPr/>
          </p:nvSpPr>
          <p:spPr bwMode="auto">
            <a:xfrm>
              <a:off x="6405563" y="2036763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íśḻîdè"/>
            <p:cNvSpPr/>
            <p:nvPr/>
          </p:nvSpPr>
          <p:spPr bwMode="auto">
            <a:xfrm>
              <a:off x="5862638" y="1619251"/>
              <a:ext cx="573088" cy="722313"/>
            </a:xfrm>
            <a:custGeom>
              <a:avLst/>
              <a:gdLst>
                <a:gd name="T0" fmla="*/ 44 w 151"/>
                <a:gd name="T1" fmla="*/ 172 h 190"/>
                <a:gd name="T2" fmla="*/ 37 w 151"/>
                <a:gd name="T3" fmla="*/ 164 h 190"/>
                <a:gd name="T4" fmla="*/ 0 w 151"/>
                <a:gd name="T5" fmla="*/ 80 h 190"/>
                <a:gd name="T6" fmla="*/ 75 w 151"/>
                <a:gd name="T7" fmla="*/ 0 h 190"/>
                <a:gd name="T8" fmla="*/ 151 w 151"/>
                <a:gd name="T9" fmla="*/ 80 h 190"/>
                <a:gd name="T10" fmla="*/ 114 w 151"/>
                <a:gd name="T11" fmla="*/ 164 h 190"/>
                <a:gd name="T12" fmla="*/ 106 w 151"/>
                <a:gd name="T13" fmla="*/ 172 h 190"/>
                <a:gd name="T14" fmla="*/ 44 w 151"/>
                <a:gd name="T15" fmla="*/ 17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90">
                  <a:moveTo>
                    <a:pt x="44" y="172"/>
                  </a:moveTo>
                  <a:cubicBezTo>
                    <a:pt x="37" y="164"/>
                    <a:pt x="37" y="164"/>
                    <a:pt x="37" y="164"/>
                  </a:cubicBezTo>
                  <a:cubicBezTo>
                    <a:pt x="13" y="139"/>
                    <a:pt x="0" y="116"/>
                    <a:pt x="0" y="80"/>
                  </a:cubicBezTo>
                  <a:cubicBezTo>
                    <a:pt x="0" y="36"/>
                    <a:pt x="34" y="0"/>
                    <a:pt x="75" y="0"/>
                  </a:cubicBezTo>
                  <a:cubicBezTo>
                    <a:pt x="117" y="0"/>
                    <a:pt x="151" y="36"/>
                    <a:pt x="151" y="80"/>
                  </a:cubicBezTo>
                  <a:cubicBezTo>
                    <a:pt x="151" y="116"/>
                    <a:pt x="137" y="139"/>
                    <a:pt x="114" y="164"/>
                  </a:cubicBezTo>
                  <a:cubicBezTo>
                    <a:pt x="106" y="172"/>
                    <a:pt x="106" y="172"/>
                    <a:pt x="106" y="172"/>
                  </a:cubicBezTo>
                  <a:cubicBezTo>
                    <a:pt x="89" y="190"/>
                    <a:pt x="61" y="190"/>
                    <a:pt x="44" y="172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ïšľíḋê"/>
            <p:cNvSpPr/>
            <p:nvPr/>
          </p:nvSpPr>
          <p:spPr bwMode="auto">
            <a:xfrm>
              <a:off x="6238876" y="1968501"/>
              <a:ext cx="63500" cy="65088"/>
            </a:xfrm>
            <a:custGeom>
              <a:avLst/>
              <a:gdLst>
                <a:gd name="T0" fmla="*/ 14 w 17"/>
                <a:gd name="T1" fmla="*/ 3 h 17"/>
                <a:gd name="T2" fmla="*/ 14 w 17"/>
                <a:gd name="T3" fmla="*/ 14 h 17"/>
                <a:gd name="T4" fmla="*/ 3 w 17"/>
                <a:gd name="T5" fmla="*/ 14 h 17"/>
                <a:gd name="T6" fmla="*/ 3 w 17"/>
                <a:gd name="T7" fmla="*/ 3 h 17"/>
                <a:gd name="T8" fmla="*/ 14 w 17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3"/>
                  </a:move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ïŝļíďê"/>
            <p:cNvSpPr/>
            <p:nvPr/>
          </p:nvSpPr>
          <p:spPr bwMode="auto">
            <a:xfrm>
              <a:off x="6211888" y="1965326"/>
              <a:ext cx="128588" cy="44450"/>
            </a:xfrm>
            <a:custGeom>
              <a:avLst/>
              <a:gdLst>
                <a:gd name="T0" fmla="*/ 0 w 34"/>
                <a:gd name="T1" fmla="*/ 12 h 12"/>
                <a:gd name="T2" fmla="*/ 6 w 34"/>
                <a:gd name="T3" fmla="*/ 3 h 12"/>
                <a:gd name="T4" fmla="*/ 15 w 34"/>
                <a:gd name="T5" fmla="*/ 0 h 12"/>
                <a:gd name="T6" fmla="*/ 25 w 34"/>
                <a:gd name="T7" fmla="*/ 2 h 12"/>
                <a:gd name="T8" fmla="*/ 34 w 34"/>
                <a:gd name="T9" fmla="*/ 4 h 12"/>
                <a:gd name="T10" fmla="*/ 29 w 34"/>
                <a:gd name="T11" fmla="*/ 6 h 12"/>
                <a:gd name="T12" fmla="*/ 24 w 34"/>
                <a:gd name="T13" fmla="*/ 5 h 12"/>
                <a:gd name="T14" fmla="*/ 16 w 34"/>
                <a:gd name="T15" fmla="*/ 4 h 12"/>
                <a:gd name="T16" fmla="*/ 0 w 3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cubicBezTo>
                    <a:pt x="1" y="8"/>
                    <a:pt x="3" y="5"/>
                    <a:pt x="6" y="3"/>
                  </a:cubicBezTo>
                  <a:cubicBezTo>
                    <a:pt x="8" y="1"/>
                    <a:pt x="12" y="0"/>
                    <a:pt x="15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8" y="4"/>
                    <a:pt x="30" y="5"/>
                    <a:pt x="34" y="4"/>
                  </a:cubicBezTo>
                  <a:cubicBezTo>
                    <a:pt x="33" y="5"/>
                    <a:pt x="31" y="6"/>
                    <a:pt x="29" y="6"/>
                  </a:cubicBezTo>
                  <a:cubicBezTo>
                    <a:pt x="27" y="6"/>
                    <a:pt x="26" y="6"/>
                    <a:pt x="24" y="5"/>
                  </a:cubicBezTo>
                  <a:cubicBezTo>
                    <a:pt x="21" y="5"/>
                    <a:pt x="18" y="4"/>
                    <a:pt x="16" y="4"/>
                  </a:cubicBezTo>
                  <a:cubicBezTo>
                    <a:pt x="10" y="4"/>
                    <a:pt x="5" y="7"/>
                    <a:pt x="0" y="12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íṣľíḑè"/>
            <p:cNvSpPr/>
            <p:nvPr/>
          </p:nvSpPr>
          <p:spPr bwMode="auto">
            <a:xfrm>
              <a:off x="6010276" y="1971676"/>
              <a:ext cx="60325" cy="57150"/>
            </a:xfrm>
            <a:prstGeom prst="ellipse">
              <a:avLst/>
            </a:pr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íṣļiḍe"/>
            <p:cNvSpPr/>
            <p:nvPr/>
          </p:nvSpPr>
          <p:spPr bwMode="auto">
            <a:xfrm>
              <a:off x="5964238" y="1965326"/>
              <a:ext cx="125413" cy="44450"/>
            </a:xfrm>
            <a:custGeom>
              <a:avLst/>
              <a:gdLst>
                <a:gd name="T0" fmla="*/ 33 w 33"/>
                <a:gd name="T1" fmla="*/ 12 h 12"/>
                <a:gd name="T2" fmla="*/ 18 w 33"/>
                <a:gd name="T3" fmla="*/ 4 h 12"/>
                <a:gd name="T4" fmla="*/ 9 w 33"/>
                <a:gd name="T5" fmla="*/ 5 h 12"/>
                <a:gd name="T6" fmla="*/ 4 w 33"/>
                <a:gd name="T7" fmla="*/ 6 h 12"/>
                <a:gd name="T8" fmla="*/ 0 w 33"/>
                <a:gd name="T9" fmla="*/ 4 h 12"/>
                <a:gd name="T10" fmla="*/ 8 w 33"/>
                <a:gd name="T11" fmla="*/ 2 h 12"/>
                <a:gd name="T12" fmla="*/ 18 w 33"/>
                <a:gd name="T13" fmla="*/ 0 h 12"/>
                <a:gd name="T14" fmla="*/ 28 w 33"/>
                <a:gd name="T15" fmla="*/ 3 h 12"/>
                <a:gd name="T16" fmla="*/ 33 w 3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2">
                  <a:moveTo>
                    <a:pt x="33" y="12"/>
                  </a:moveTo>
                  <a:cubicBezTo>
                    <a:pt x="29" y="7"/>
                    <a:pt x="24" y="4"/>
                    <a:pt x="18" y="4"/>
                  </a:cubicBezTo>
                  <a:cubicBezTo>
                    <a:pt x="15" y="4"/>
                    <a:pt x="12" y="5"/>
                    <a:pt x="9" y="5"/>
                  </a:cubicBezTo>
                  <a:cubicBezTo>
                    <a:pt x="8" y="6"/>
                    <a:pt x="6" y="6"/>
                    <a:pt x="4" y="6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3" y="5"/>
                    <a:pt x="5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1" y="0"/>
                    <a:pt x="25" y="1"/>
                    <a:pt x="28" y="3"/>
                  </a:cubicBezTo>
                  <a:cubicBezTo>
                    <a:pt x="30" y="5"/>
                    <a:pt x="32" y="8"/>
                    <a:pt x="33" y="12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ïŝliḋê"/>
            <p:cNvSpPr/>
            <p:nvPr/>
          </p:nvSpPr>
          <p:spPr bwMode="auto">
            <a:xfrm>
              <a:off x="6200776" y="1892301"/>
              <a:ext cx="144463" cy="53975"/>
            </a:xfrm>
            <a:custGeom>
              <a:avLst/>
              <a:gdLst>
                <a:gd name="T0" fmla="*/ 38 w 38"/>
                <a:gd name="T1" fmla="*/ 14 h 14"/>
                <a:gd name="T2" fmla="*/ 23 w 38"/>
                <a:gd name="T3" fmla="*/ 5 h 14"/>
                <a:gd name="T4" fmla="*/ 7 w 38"/>
                <a:gd name="T5" fmla="*/ 10 h 14"/>
                <a:gd name="T6" fmla="*/ 2 w 38"/>
                <a:gd name="T7" fmla="*/ 9 h 14"/>
                <a:gd name="T8" fmla="*/ 2 w 38"/>
                <a:gd name="T9" fmla="*/ 4 h 14"/>
                <a:gd name="T10" fmla="*/ 3 w 38"/>
                <a:gd name="T11" fmla="*/ 4 h 14"/>
                <a:gd name="T12" fmla="*/ 3 w 38"/>
                <a:gd name="T13" fmla="*/ 4 h 14"/>
                <a:gd name="T14" fmla="*/ 23 w 38"/>
                <a:gd name="T15" fmla="*/ 2 h 14"/>
                <a:gd name="T16" fmla="*/ 38 w 3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4">
                  <a:moveTo>
                    <a:pt x="38" y="14"/>
                  </a:moveTo>
                  <a:cubicBezTo>
                    <a:pt x="34" y="9"/>
                    <a:pt x="28" y="6"/>
                    <a:pt x="23" y="5"/>
                  </a:cubicBezTo>
                  <a:cubicBezTo>
                    <a:pt x="17" y="5"/>
                    <a:pt x="11" y="6"/>
                    <a:pt x="7" y="10"/>
                  </a:cubicBezTo>
                  <a:cubicBezTo>
                    <a:pt x="5" y="11"/>
                    <a:pt x="3" y="11"/>
                    <a:pt x="2" y="9"/>
                  </a:cubicBezTo>
                  <a:cubicBezTo>
                    <a:pt x="0" y="8"/>
                    <a:pt x="1" y="5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7" y="0"/>
                    <a:pt x="23" y="2"/>
                  </a:cubicBezTo>
                  <a:cubicBezTo>
                    <a:pt x="30" y="4"/>
                    <a:pt x="35" y="8"/>
                    <a:pt x="38" y="14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îṩľïdè"/>
            <p:cNvSpPr/>
            <p:nvPr/>
          </p:nvSpPr>
          <p:spPr bwMode="auto">
            <a:xfrm>
              <a:off x="5949951" y="1892301"/>
              <a:ext cx="144463" cy="53975"/>
            </a:xfrm>
            <a:custGeom>
              <a:avLst/>
              <a:gdLst>
                <a:gd name="T0" fmla="*/ 0 w 38"/>
                <a:gd name="T1" fmla="*/ 14 h 14"/>
                <a:gd name="T2" fmla="*/ 15 w 38"/>
                <a:gd name="T3" fmla="*/ 2 h 14"/>
                <a:gd name="T4" fmla="*/ 35 w 38"/>
                <a:gd name="T5" fmla="*/ 4 h 14"/>
                <a:gd name="T6" fmla="*/ 35 w 38"/>
                <a:gd name="T7" fmla="*/ 4 h 14"/>
                <a:gd name="T8" fmla="*/ 37 w 38"/>
                <a:gd name="T9" fmla="*/ 9 h 14"/>
                <a:gd name="T10" fmla="*/ 32 w 38"/>
                <a:gd name="T11" fmla="*/ 10 h 14"/>
                <a:gd name="T12" fmla="*/ 31 w 38"/>
                <a:gd name="T13" fmla="*/ 10 h 14"/>
                <a:gd name="T14" fmla="*/ 16 w 38"/>
                <a:gd name="T15" fmla="*/ 5 h 14"/>
                <a:gd name="T16" fmla="*/ 0 w 3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4">
                  <a:moveTo>
                    <a:pt x="0" y="14"/>
                  </a:moveTo>
                  <a:cubicBezTo>
                    <a:pt x="3" y="8"/>
                    <a:pt x="8" y="4"/>
                    <a:pt x="15" y="2"/>
                  </a:cubicBezTo>
                  <a:cubicBezTo>
                    <a:pt x="21" y="0"/>
                    <a:pt x="29" y="0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7" y="5"/>
                    <a:pt x="38" y="7"/>
                    <a:pt x="37" y="9"/>
                  </a:cubicBezTo>
                  <a:cubicBezTo>
                    <a:pt x="36" y="10"/>
                    <a:pt x="34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7" y="6"/>
                    <a:pt x="21" y="5"/>
                    <a:pt x="16" y="5"/>
                  </a:cubicBezTo>
                  <a:cubicBezTo>
                    <a:pt x="10" y="6"/>
                    <a:pt x="4" y="9"/>
                    <a:pt x="0" y="14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iṣḷîďé"/>
            <p:cNvSpPr/>
            <p:nvPr/>
          </p:nvSpPr>
          <p:spPr bwMode="auto">
            <a:xfrm>
              <a:off x="6151563" y="1949451"/>
              <a:ext cx="49213" cy="198438"/>
            </a:xfrm>
            <a:custGeom>
              <a:avLst/>
              <a:gdLst>
                <a:gd name="T0" fmla="*/ 2 w 13"/>
                <a:gd name="T1" fmla="*/ 0 h 52"/>
                <a:gd name="T2" fmla="*/ 4 w 13"/>
                <a:gd name="T3" fmla="*/ 24 h 52"/>
                <a:gd name="T4" fmla="*/ 7 w 13"/>
                <a:gd name="T5" fmla="*/ 36 h 52"/>
                <a:gd name="T6" fmla="*/ 12 w 13"/>
                <a:gd name="T7" fmla="*/ 45 h 52"/>
                <a:gd name="T8" fmla="*/ 13 w 13"/>
                <a:gd name="T9" fmla="*/ 46 h 52"/>
                <a:gd name="T10" fmla="*/ 13 w 13"/>
                <a:gd name="T11" fmla="*/ 47 h 52"/>
                <a:gd name="T12" fmla="*/ 10 w 13"/>
                <a:gd name="T13" fmla="*/ 49 h 52"/>
                <a:gd name="T14" fmla="*/ 7 w 13"/>
                <a:gd name="T15" fmla="*/ 51 h 52"/>
                <a:gd name="T16" fmla="*/ 1 w 13"/>
                <a:gd name="T17" fmla="*/ 52 h 52"/>
                <a:gd name="T18" fmla="*/ 7 w 13"/>
                <a:gd name="T19" fmla="*/ 49 h 52"/>
                <a:gd name="T20" fmla="*/ 11 w 13"/>
                <a:gd name="T21" fmla="*/ 45 h 52"/>
                <a:gd name="T22" fmla="*/ 11 w 13"/>
                <a:gd name="T23" fmla="*/ 47 h 52"/>
                <a:gd name="T24" fmla="*/ 4 w 13"/>
                <a:gd name="T25" fmla="*/ 37 h 52"/>
                <a:gd name="T26" fmla="*/ 1 w 13"/>
                <a:gd name="T27" fmla="*/ 25 h 52"/>
                <a:gd name="T28" fmla="*/ 2 w 13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2">
                  <a:moveTo>
                    <a:pt x="2" y="0"/>
                  </a:moveTo>
                  <a:cubicBezTo>
                    <a:pt x="2" y="9"/>
                    <a:pt x="3" y="16"/>
                    <a:pt x="4" y="24"/>
                  </a:cubicBezTo>
                  <a:cubicBezTo>
                    <a:pt x="5" y="28"/>
                    <a:pt x="6" y="32"/>
                    <a:pt x="7" y="36"/>
                  </a:cubicBezTo>
                  <a:cubicBezTo>
                    <a:pt x="8" y="39"/>
                    <a:pt x="10" y="43"/>
                    <a:pt x="12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8"/>
                    <a:pt x="11" y="48"/>
                    <a:pt x="10" y="49"/>
                  </a:cubicBezTo>
                  <a:cubicBezTo>
                    <a:pt x="9" y="50"/>
                    <a:pt x="8" y="50"/>
                    <a:pt x="7" y="51"/>
                  </a:cubicBezTo>
                  <a:cubicBezTo>
                    <a:pt x="5" y="52"/>
                    <a:pt x="3" y="52"/>
                    <a:pt x="1" y="52"/>
                  </a:cubicBezTo>
                  <a:cubicBezTo>
                    <a:pt x="3" y="51"/>
                    <a:pt x="5" y="51"/>
                    <a:pt x="7" y="49"/>
                  </a:cubicBezTo>
                  <a:cubicBezTo>
                    <a:pt x="8" y="48"/>
                    <a:pt x="10" y="47"/>
                    <a:pt x="11" y="4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7" y="44"/>
                    <a:pt x="5" y="41"/>
                    <a:pt x="4" y="37"/>
                  </a:cubicBezTo>
                  <a:cubicBezTo>
                    <a:pt x="2" y="33"/>
                    <a:pt x="1" y="29"/>
                    <a:pt x="1" y="25"/>
                  </a:cubicBezTo>
                  <a:cubicBezTo>
                    <a:pt x="0" y="17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iṥ1iḍè"/>
            <p:cNvSpPr/>
            <p:nvPr/>
          </p:nvSpPr>
          <p:spPr bwMode="auto">
            <a:xfrm>
              <a:off x="6051551" y="2151063"/>
              <a:ext cx="168275" cy="38100"/>
            </a:xfrm>
            <a:custGeom>
              <a:avLst/>
              <a:gdLst>
                <a:gd name="T0" fmla="*/ 44 w 44"/>
                <a:gd name="T1" fmla="*/ 7 h 10"/>
                <a:gd name="T2" fmla="*/ 32 w 44"/>
                <a:gd name="T3" fmla="*/ 10 h 10"/>
                <a:gd name="T4" fmla="*/ 21 w 44"/>
                <a:gd name="T5" fmla="*/ 10 h 10"/>
                <a:gd name="T6" fmla="*/ 9 w 44"/>
                <a:gd name="T7" fmla="*/ 7 h 10"/>
                <a:gd name="T8" fmla="*/ 0 w 44"/>
                <a:gd name="T9" fmla="*/ 0 h 10"/>
                <a:gd name="T10" fmla="*/ 10 w 44"/>
                <a:gd name="T11" fmla="*/ 5 h 10"/>
                <a:gd name="T12" fmla="*/ 21 w 44"/>
                <a:gd name="T13" fmla="*/ 6 h 10"/>
                <a:gd name="T14" fmla="*/ 44 w 4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0">
                  <a:moveTo>
                    <a:pt x="44" y="7"/>
                  </a:moveTo>
                  <a:cubicBezTo>
                    <a:pt x="40" y="9"/>
                    <a:pt x="36" y="9"/>
                    <a:pt x="32" y="10"/>
                  </a:cubicBezTo>
                  <a:cubicBezTo>
                    <a:pt x="29" y="10"/>
                    <a:pt x="25" y="10"/>
                    <a:pt x="21" y="10"/>
                  </a:cubicBezTo>
                  <a:cubicBezTo>
                    <a:pt x="17" y="9"/>
                    <a:pt x="13" y="9"/>
                    <a:pt x="9" y="7"/>
                  </a:cubicBezTo>
                  <a:cubicBezTo>
                    <a:pt x="5" y="6"/>
                    <a:pt x="2" y="4"/>
                    <a:pt x="0" y="0"/>
                  </a:cubicBezTo>
                  <a:cubicBezTo>
                    <a:pt x="3" y="3"/>
                    <a:pt x="6" y="4"/>
                    <a:pt x="10" y="5"/>
                  </a:cubicBezTo>
                  <a:cubicBezTo>
                    <a:pt x="14" y="5"/>
                    <a:pt x="17" y="6"/>
                    <a:pt x="21" y="6"/>
                  </a:cubicBezTo>
                  <a:cubicBezTo>
                    <a:pt x="28" y="7"/>
                    <a:pt x="36" y="7"/>
                    <a:pt x="44" y="7"/>
                  </a:cubicBezTo>
                  <a:close/>
                </a:path>
              </a:pathLst>
            </a:cu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ïşḷîḋè"/>
            <p:cNvSpPr/>
            <p:nvPr/>
          </p:nvSpPr>
          <p:spPr bwMode="auto">
            <a:xfrm>
              <a:off x="5737226" y="1471613"/>
              <a:ext cx="809625" cy="550863"/>
            </a:xfrm>
            <a:custGeom>
              <a:avLst/>
              <a:gdLst>
                <a:gd name="T0" fmla="*/ 35 w 213"/>
                <a:gd name="T1" fmla="*/ 145 h 145"/>
                <a:gd name="T2" fmla="*/ 4 w 213"/>
                <a:gd name="T3" fmla="*/ 95 h 145"/>
                <a:gd name="T4" fmla="*/ 108 w 213"/>
                <a:gd name="T5" fmla="*/ 32 h 145"/>
                <a:gd name="T6" fmla="*/ 144 w 213"/>
                <a:gd name="T7" fmla="*/ 25 h 145"/>
                <a:gd name="T8" fmla="*/ 211 w 213"/>
                <a:gd name="T9" fmla="*/ 110 h 145"/>
                <a:gd name="T10" fmla="*/ 181 w 213"/>
                <a:gd name="T11" fmla="*/ 145 h 145"/>
                <a:gd name="T12" fmla="*/ 161 w 213"/>
                <a:gd name="T13" fmla="*/ 104 h 145"/>
                <a:gd name="T14" fmla="*/ 105 w 213"/>
                <a:gd name="T15" fmla="*/ 72 h 145"/>
                <a:gd name="T16" fmla="*/ 86 w 213"/>
                <a:gd name="T17" fmla="*/ 88 h 145"/>
                <a:gd name="T18" fmla="*/ 35 w 213"/>
                <a:gd name="T1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145">
                  <a:moveTo>
                    <a:pt x="35" y="145"/>
                  </a:moveTo>
                  <a:cubicBezTo>
                    <a:pt x="35" y="145"/>
                    <a:pt x="0" y="122"/>
                    <a:pt x="4" y="95"/>
                  </a:cubicBezTo>
                  <a:cubicBezTo>
                    <a:pt x="8" y="69"/>
                    <a:pt x="64" y="0"/>
                    <a:pt x="108" y="32"/>
                  </a:cubicBezTo>
                  <a:cubicBezTo>
                    <a:pt x="108" y="32"/>
                    <a:pt x="122" y="16"/>
                    <a:pt x="144" y="25"/>
                  </a:cubicBezTo>
                  <a:cubicBezTo>
                    <a:pt x="166" y="34"/>
                    <a:pt x="213" y="91"/>
                    <a:pt x="211" y="110"/>
                  </a:cubicBezTo>
                  <a:cubicBezTo>
                    <a:pt x="209" y="130"/>
                    <a:pt x="181" y="145"/>
                    <a:pt x="181" y="145"/>
                  </a:cubicBezTo>
                  <a:cubicBezTo>
                    <a:pt x="181" y="145"/>
                    <a:pt x="177" y="114"/>
                    <a:pt x="161" y="104"/>
                  </a:cubicBezTo>
                  <a:cubicBezTo>
                    <a:pt x="144" y="93"/>
                    <a:pt x="108" y="89"/>
                    <a:pt x="105" y="72"/>
                  </a:cubicBezTo>
                  <a:cubicBezTo>
                    <a:pt x="105" y="72"/>
                    <a:pt x="112" y="85"/>
                    <a:pt x="86" y="88"/>
                  </a:cubicBezTo>
                  <a:cubicBezTo>
                    <a:pt x="61" y="90"/>
                    <a:pt x="23" y="112"/>
                    <a:pt x="35" y="145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îṣľiḑé"/>
            <p:cNvSpPr/>
            <p:nvPr/>
          </p:nvSpPr>
          <p:spPr bwMode="auto">
            <a:xfrm>
              <a:off x="5816601" y="1804988"/>
              <a:ext cx="141288" cy="536575"/>
            </a:xfrm>
            <a:custGeom>
              <a:avLst/>
              <a:gdLst>
                <a:gd name="T0" fmla="*/ 15 w 37"/>
                <a:gd name="T1" fmla="*/ 58 h 141"/>
                <a:gd name="T2" fmla="*/ 37 w 37"/>
                <a:gd name="T3" fmla="*/ 141 h 141"/>
                <a:gd name="T4" fmla="*/ 3 w 37"/>
                <a:gd name="T5" fmla="*/ 49 h 141"/>
                <a:gd name="T6" fmla="*/ 15 w 37"/>
                <a:gd name="T7" fmla="*/ 5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41">
                  <a:moveTo>
                    <a:pt x="15" y="58"/>
                  </a:moveTo>
                  <a:cubicBezTo>
                    <a:pt x="15" y="58"/>
                    <a:pt x="14" y="105"/>
                    <a:pt x="37" y="141"/>
                  </a:cubicBezTo>
                  <a:cubicBezTo>
                    <a:pt x="37" y="141"/>
                    <a:pt x="0" y="99"/>
                    <a:pt x="3" y="49"/>
                  </a:cubicBezTo>
                  <a:cubicBezTo>
                    <a:pt x="6" y="0"/>
                    <a:pt x="15" y="58"/>
                    <a:pt x="15" y="58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ïšľïḑè"/>
            <p:cNvSpPr/>
            <p:nvPr/>
          </p:nvSpPr>
          <p:spPr bwMode="auto">
            <a:xfrm>
              <a:off x="6326188" y="1804988"/>
              <a:ext cx="139700" cy="536575"/>
            </a:xfrm>
            <a:custGeom>
              <a:avLst/>
              <a:gdLst>
                <a:gd name="T0" fmla="*/ 22 w 37"/>
                <a:gd name="T1" fmla="*/ 58 h 141"/>
                <a:gd name="T2" fmla="*/ 0 w 37"/>
                <a:gd name="T3" fmla="*/ 141 h 141"/>
                <a:gd name="T4" fmla="*/ 34 w 37"/>
                <a:gd name="T5" fmla="*/ 49 h 141"/>
                <a:gd name="T6" fmla="*/ 22 w 37"/>
                <a:gd name="T7" fmla="*/ 5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41">
                  <a:moveTo>
                    <a:pt x="22" y="58"/>
                  </a:moveTo>
                  <a:cubicBezTo>
                    <a:pt x="22" y="58"/>
                    <a:pt x="23" y="105"/>
                    <a:pt x="0" y="141"/>
                  </a:cubicBezTo>
                  <a:cubicBezTo>
                    <a:pt x="0" y="141"/>
                    <a:pt x="37" y="99"/>
                    <a:pt x="34" y="49"/>
                  </a:cubicBezTo>
                  <a:cubicBezTo>
                    <a:pt x="32" y="0"/>
                    <a:pt x="22" y="58"/>
                    <a:pt x="22" y="58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íṣļiḋê"/>
            <p:cNvSpPr/>
            <p:nvPr/>
          </p:nvSpPr>
          <p:spPr bwMode="auto">
            <a:xfrm>
              <a:off x="5688013" y="2473326"/>
              <a:ext cx="303213" cy="692150"/>
            </a:xfrm>
            <a:custGeom>
              <a:avLst/>
              <a:gdLst>
                <a:gd name="T0" fmla="*/ 48 w 80"/>
                <a:gd name="T1" fmla="*/ 4 h 182"/>
                <a:gd name="T2" fmla="*/ 29 w 80"/>
                <a:gd name="T3" fmla="*/ 14 h 182"/>
                <a:gd name="T4" fmla="*/ 10 w 80"/>
                <a:gd name="T5" fmla="*/ 130 h 182"/>
                <a:gd name="T6" fmla="*/ 29 w 80"/>
                <a:gd name="T7" fmla="*/ 147 h 182"/>
                <a:gd name="T8" fmla="*/ 69 w 80"/>
                <a:gd name="T9" fmla="*/ 31 h 182"/>
                <a:gd name="T10" fmla="*/ 48 w 80"/>
                <a:gd name="T11" fmla="*/ 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82">
                  <a:moveTo>
                    <a:pt x="48" y="4"/>
                  </a:moveTo>
                  <a:cubicBezTo>
                    <a:pt x="40" y="0"/>
                    <a:pt x="31" y="5"/>
                    <a:pt x="29" y="14"/>
                  </a:cubicBezTo>
                  <a:cubicBezTo>
                    <a:pt x="26" y="37"/>
                    <a:pt x="17" y="89"/>
                    <a:pt x="10" y="130"/>
                  </a:cubicBezTo>
                  <a:cubicBezTo>
                    <a:pt x="0" y="182"/>
                    <a:pt x="21" y="169"/>
                    <a:pt x="29" y="147"/>
                  </a:cubicBezTo>
                  <a:cubicBezTo>
                    <a:pt x="37" y="124"/>
                    <a:pt x="80" y="54"/>
                    <a:pt x="69" y="31"/>
                  </a:cubicBezTo>
                  <a:cubicBezTo>
                    <a:pt x="63" y="18"/>
                    <a:pt x="56" y="8"/>
                    <a:pt x="48" y="4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îṣļïdê"/>
            <p:cNvSpPr/>
            <p:nvPr/>
          </p:nvSpPr>
          <p:spPr bwMode="auto">
            <a:xfrm>
              <a:off x="6413501" y="2435226"/>
              <a:ext cx="622300" cy="441325"/>
            </a:xfrm>
            <a:custGeom>
              <a:avLst/>
              <a:gdLst>
                <a:gd name="T0" fmla="*/ 2 w 164"/>
                <a:gd name="T1" fmla="*/ 11 h 116"/>
                <a:gd name="T2" fmla="*/ 22 w 164"/>
                <a:gd name="T3" fmla="*/ 5 h 116"/>
                <a:gd name="T4" fmla="*/ 119 w 164"/>
                <a:gd name="T5" fmla="*/ 71 h 116"/>
                <a:gd name="T6" fmla="*/ 113 w 164"/>
                <a:gd name="T7" fmla="*/ 107 h 116"/>
                <a:gd name="T8" fmla="*/ 7 w 164"/>
                <a:gd name="T9" fmla="*/ 46 h 116"/>
                <a:gd name="T10" fmla="*/ 2 w 164"/>
                <a:gd name="T11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16">
                  <a:moveTo>
                    <a:pt x="2" y="11"/>
                  </a:moveTo>
                  <a:cubicBezTo>
                    <a:pt x="5" y="3"/>
                    <a:pt x="15" y="0"/>
                    <a:pt x="22" y="5"/>
                  </a:cubicBezTo>
                  <a:cubicBezTo>
                    <a:pt x="41" y="18"/>
                    <a:pt x="85" y="49"/>
                    <a:pt x="119" y="71"/>
                  </a:cubicBezTo>
                  <a:cubicBezTo>
                    <a:pt x="164" y="101"/>
                    <a:pt x="135" y="116"/>
                    <a:pt x="113" y="107"/>
                  </a:cubicBezTo>
                  <a:cubicBezTo>
                    <a:pt x="91" y="97"/>
                    <a:pt x="16" y="69"/>
                    <a:pt x="7" y="46"/>
                  </a:cubicBezTo>
                  <a:cubicBezTo>
                    <a:pt x="2" y="32"/>
                    <a:pt x="0" y="20"/>
                    <a:pt x="2" y="11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iŝľïḋè"/>
            <p:cNvSpPr/>
            <p:nvPr/>
          </p:nvSpPr>
          <p:spPr bwMode="auto">
            <a:xfrm>
              <a:off x="5726113" y="2386013"/>
              <a:ext cx="390525" cy="1731963"/>
            </a:xfrm>
            <a:custGeom>
              <a:avLst/>
              <a:gdLst>
                <a:gd name="T0" fmla="*/ 91 w 103"/>
                <a:gd name="T1" fmla="*/ 0 h 456"/>
                <a:gd name="T2" fmla="*/ 19 w 103"/>
                <a:gd name="T3" fmla="*/ 29 h 456"/>
                <a:gd name="T4" fmla="*/ 47 w 103"/>
                <a:gd name="T5" fmla="*/ 137 h 456"/>
                <a:gd name="T6" fmla="*/ 28 w 103"/>
                <a:gd name="T7" fmla="*/ 442 h 456"/>
                <a:gd name="T8" fmla="*/ 103 w 103"/>
                <a:gd name="T9" fmla="*/ 442 h 456"/>
                <a:gd name="T10" fmla="*/ 103 w 103"/>
                <a:gd name="T11" fmla="*/ 194 h 456"/>
                <a:gd name="T12" fmla="*/ 91 w 103"/>
                <a:gd name="T1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56">
                  <a:moveTo>
                    <a:pt x="91" y="0"/>
                  </a:moveTo>
                  <a:cubicBezTo>
                    <a:pt x="91" y="0"/>
                    <a:pt x="29" y="16"/>
                    <a:pt x="19" y="29"/>
                  </a:cubicBezTo>
                  <a:cubicBezTo>
                    <a:pt x="9" y="41"/>
                    <a:pt x="47" y="104"/>
                    <a:pt x="47" y="137"/>
                  </a:cubicBezTo>
                  <a:cubicBezTo>
                    <a:pt x="47" y="169"/>
                    <a:pt x="0" y="369"/>
                    <a:pt x="28" y="442"/>
                  </a:cubicBezTo>
                  <a:cubicBezTo>
                    <a:pt x="28" y="442"/>
                    <a:pt x="42" y="456"/>
                    <a:pt x="103" y="442"/>
                  </a:cubicBezTo>
                  <a:cubicBezTo>
                    <a:pt x="103" y="442"/>
                    <a:pt x="102" y="247"/>
                    <a:pt x="103" y="194"/>
                  </a:cubicBezTo>
                  <a:cubicBezTo>
                    <a:pt x="103" y="153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islidé"/>
            <p:cNvSpPr/>
            <p:nvPr/>
          </p:nvSpPr>
          <p:spPr bwMode="auto">
            <a:xfrm>
              <a:off x="6219826" y="2386013"/>
              <a:ext cx="550863" cy="1774825"/>
            </a:xfrm>
            <a:custGeom>
              <a:avLst/>
              <a:gdLst>
                <a:gd name="T0" fmla="*/ 0 w 145"/>
                <a:gd name="T1" fmla="*/ 0 h 467"/>
                <a:gd name="T2" fmla="*/ 79 w 145"/>
                <a:gd name="T3" fmla="*/ 15 h 467"/>
                <a:gd name="T4" fmla="*/ 73 w 145"/>
                <a:gd name="T5" fmla="*/ 178 h 467"/>
                <a:gd name="T6" fmla="*/ 145 w 145"/>
                <a:gd name="T7" fmla="*/ 431 h 467"/>
                <a:gd name="T8" fmla="*/ 45 w 145"/>
                <a:gd name="T9" fmla="*/ 438 h 467"/>
                <a:gd name="T10" fmla="*/ 23 w 145"/>
                <a:gd name="T11" fmla="*/ 172 h 467"/>
                <a:gd name="T12" fmla="*/ 0 w 145"/>
                <a:gd name="T13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67">
                  <a:moveTo>
                    <a:pt x="0" y="0"/>
                  </a:moveTo>
                  <a:cubicBezTo>
                    <a:pt x="0" y="0"/>
                    <a:pt x="70" y="3"/>
                    <a:pt x="79" y="15"/>
                  </a:cubicBezTo>
                  <a:cubicBezTo>
                    <a:pt x="88" y="28"/>
                    <a:pt x="51" y="131"/>
                    <a:pt x="73" y="178"/>
                  </a:cubicBezTo>
                  <a:cubicBezTo>
                    <a:pt x="94" y="224"/>
                    <a:pt x="135" y="360"/>
                    <a:pt x="145" y="431"/>
                  </a:cubicBezTo>
                  <a:cubicBezTo>
                    <a:pt x="145" y="431"/>
                    <a:pt x="88" y="467"/>
                    <a:pt x="45" y="438"/>
                  </a:cubicBezTo>
                  <a:cubicBezTo>
                    <a:pt x="45" y="438"/>
                    <a:pt x="30" y="211"/>
                    <a:pt x="23" y="172"/>
                  </a:cubicBezTo>
                  <a:cubicBezTo>
                    <a:pt x="17" y="14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ïS1iďe"/>
            <p:cNvSpPr/>
            <p:nvPr/>
          </p:nvSpPr>
          <p:spPr bwMode="auto">
            <a:xfrm>
              <a:off x="5991226" y="2322513"/>
              <a:ext cx="111125" cy="496888"/>
            </a:xfrm>
            <a:custGeom>
              <a:avLst/>
              <a:gdLst>
                <a:gd name="T0" fmla="*/ 21 w 29"/>
                <a:gd name="T1" fmla="*/ 0 h 131"/>
                <a:gd name="T2" fmla="*/ 0 w 29"/>
                <a:gd name="T3" fmla="*/ 23 h 131"/>
                <a:gd name="T4" fmla="*/ 29 w 29"/>
                <a:gd name="T5" fmla="*/ 131 h 131"/>
                <a:gd name="T6" fmla="*/ 21 w 29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1">
                  <a:moveTo>
                    <a:pt x="21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8" y="126"/>
                    <a:pt x="29" y="131"/>
                  </a:cubicBezTo>
                  <a:cubicBezTo>
                    <a:pt x="29" y="131"/>
                    <a:pt x="26" y="9"/>
                    <a:pt x="21" y="0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í$1îḑé"/>
            <p:cNvSpPr/>
            <p:nvPr/>
          </p:nvSpPr>
          <p:spPr bwMode="auto">
            <a:xfrm>
              <a:off x="6203951" y="2322513"/>
              <a:ext cx="98425" cy="455613"/>
            </a:xfrm>
            <a:custGeom>
              <a:avLst/>
              <a:gdLst>
                <a:gd name="T0" fmla="*/ 4 w 26"/>
                <a:gd name="T1" fmla="*/ 0 h 120"/>
                <a:gd name="T2" fmla="*/ 26 w 26"/>
                <a:gd name="T3" fmla="*/ 14 h 120"/>
                <a:gd name="T4" fmla="*/ 17 w 26"/>
                <a:gd name="T5" fmla="*/ 120 h 120"/>
                <a:gd name="T6" fmla="*/ 4 w 26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20">
                  <a:moveTo>
                    <a:pt x="4" y="0"/>
                  </a:moveTo>
                  <a:cubicBezTo>
                    <a:pt x="4" y="0"/>
                    <a:pt x="21" y="9"/>
                    <a:pt x="26" y="14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0" y="13"/>
                    <a:pt x="4" y="0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îṧḷïdé"/>
            <p:cNvSpPr/>
            <p:nvPr/>
          </p:nvSpPr>
          <p:spPr bwMode="auto">
            <a:xfrm>
              <a:off x="6310313" y="2382838"/>
              <a:ext cx="19050" cy="101600"/>
            </a:xfrm>
            <a:custGeom>
              <a:avLst/>
              <a:gdLst>
                <a:gd name="T0" fmla="*/ 0 w 5"/>
                <a:gd name="T1" fmla="*/ 3 h 27"/>
                <a:gd name="T2" fmla="*/ 0 w 5"/>
                <a:gd name="T3" fmla="*/ 24 h 27"/>
                <a:gd name="T4" fmla="*/ 3 w 5"/>
                <a:gd name="T5" fmla="*/ 27 h 27"/>
                <a:gd name="T6" fmla="*/ 5 w 5"/>
                <a:gd name="T7" fmla="*/ 24 h 27"/>
                <a:gd name="T8" fmla="*/ 5 w 5"/>
                <a:gd name="T9" fmla="*/ 3 h 27"/>
                <a:gd name="T10" fmla="*/ 3 w 5"/>
                <a:gd name="T11" fmla="*/ 0 h 27"/>
                <a:gd name="T12" fmla="*/ 0 w 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0" y="3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4" y="27"/>
                    <a:pt x="5" y="26"/>
                    <a:pt x="5" y="2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solidFill>
              <a:srgbClr val="40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ïŝľíďê"/>
            <p:cNvSpPr/>
            <p:nvPr/>
          </p:nvSpPr>
          <p:spPr bwMode="auto">
            <a:xfrm>
              <a:off x="6264276" y="2470151"/>
              <a:ext cx="111125" cy="295275"/>
            </a:xfrm>
            <a:custGeom>
              <a:avLst/>
              <a:gdLst>
                <a:gd name="T0" fmla="*/ 8 w 29"/>
                <a:gd name="T1" fmla="*/ 75 h 78"/>
                <a:gd name="T2" fmla="*/ 3 w 29"/>
                <a:gd name="T3" fmla="*/ 59 h 78"/>
                <a:gd name="T4" fmla="*/ 3 w 29"/>
                <a:gd name="T5" fmla="*/ 24 h 78"/>
                <a:gd name="T6" fmla="*/ 7 w 29"/>
                <a:gd name="T7" fmla="*/ 9 h 78"/>
                <a:gd name="T8" fmla="*/ 11 w 29"/>
                <a:gd name="T9" fmla="*/ 5 h 78"/>
                <a:gd name="T10" fmla="*/ 15 w 29"/>
                <a:gd name="T11" fmla="*/ 3 h 78"/>
                <a:gd name="T12" fmla="*/ 19 w 29"/>
                <a:gd name="T13" fmla="*/ 5 h 78"/>
                <a:gd name="T14" fmla="*/ 26 w 29"/>
                <a:gd name="T15" fmla="*/ 24 h 78"/>
                <a:gd name="T16" fmla="*/ 26 w 29"/>
                <a:gd name="T17" fmla="*/ 59 h 78"/>
                <a:gd name="T18" fmla="*/ 22 w 29"/>
                <a:gd name="T19" fmla="*/ 75 h 78"/>
                <a:gd name="T20" fmla="*/ 22 w 29"/>
                <a:gd name="T21" fmla="*/ 77 h 78"/>
                <a:gd name="T22" fmla="*/ 25 w 29"/>
                <a:gd name="T23" fmla="*/ 77 h 78"/>
                <a:gd name="T24" fmla="*/ 29 w 29"/>
                <a:gd name="T25" fmla="*/ 59 h 78"/>
                <a:gd name="T26" fmla="*/ 29 w 29"/>
                <a:gd name="T27" fmla="*/ 24 h 78"/>
                <a:gd name="T28" fmla="*/ 25 w 29"/>
                <a:gd name="T29" fmla="*/ 7 h 78"/>
                <a:gd name="T30" fmla="*/ 21 w 29"/>
                <a:gd name="T31" fmla="*/ 2 h 78"/>
                <a:gd name="T32" fmla="*/ 15 w 29"/>
                <a:gd name="T33" fmla="*/ 0 h 78"/>
                <a:gd name="T34" fmla="*/ 9 w 29"/>
                <a:gd name="T35" fmla="*/ 2 h 78"/>
                <a:gd name="T36" fmla="*/ 0 w 29"/>
                <a:gd name="T37" fmla="*/ 24 h 78"/>
                <a:gd name="T38" fmla="*/ 0 w 29"/>
                <a:gd name="T39" fmla="*/ 59 h 78"/>
                <a:gd name="T40" fmla="*/ 5 w 29"/>
                <a:gd name="T41" fmla="*/ 77 h 78"/>
                <a:gd name="T42" fmla="*/ 8 w 29"/>
                <a:gd name="T43" fmla="*/ 78 h 78"/>
                <a:gd name="T44" fmla="*/ 8 w 29"/>
                <a:gd name="T45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78">
                  <a:moveTo>
                    <a:pt x="8" y="75"/>
                  </a:moveTo>
                  <a:cubicBezTo>
                    <a:pt x="5" y="72"/>
                    <a:pt x="3" y="66"/>
                    <a:pt x="3" y="5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18"/>
                    <a:pt x="5" y="13"/>
                    <a:pt x="7" y="9"/>
                  </a:cubicBezTo>
                  <a:cubicBezTo>
                    <a:pt x="8" y="7"/>
                    <a:pt x="9" y="6"/>
                    <a:pt x="11" y="5"/>
                  </a:cubicBezTo>
                  <a:cubicBezTo>
                    <a:pt x="12" y="4"/>
                    <a:pt x="13" y="3"/>
                    <a:pt x="15" y="3"/>
                  </a:cubicBezTo>
                  <a:cubicBezTo>
                    <a:pt x="16" y="3"/>
                    <a:pt x="17" y="4"/>
                    <a:pt x="19" y="5"/>
                  </a:cubicBezTo>
                  <a:cubicBezTo>
                    <a:pt x="23" y="8"/>
                    <a:pt x="26" y="15"/>
                    <a:pt x="26" y="2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5"/>
                    <a:pt x="24" y="71"/>
                    <a:pt x="22" y="75"/>
                  </a:cubicBezTo>
                  <a:cubicBezTo>
                    <a:pt x="21" y="76"/>
                    <a:pt x="21" y="77"/>
                    <a:pt x="22" y="77"/>
                  </a:cubicBezTo>
                  <a:cubicBezTo>
                    <a:pt x="23" y="78"/>
                    <a:pt x="24" y="77"/>
                    <a:pt x="25" y="77"/>
                  </a:cubicBezTo>
                  <a:cubicBezTo>
                    <a:pt x="28" y="72"/>
                    <a:pt x="29" y="66"/>
                    <a:pt x="29" y="59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17"/>
                    <a:pt x="28" y="12"/>
                    <a:pt x="25" y="7"/>
                  </a:cubicBezTo>
                  <a:cubicBezTo>
                    <a:pt x="24" y="5"/>
                    <a:pt x="23" y="3"/>
                    <a:pt x="21" y="2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3" y="6"/>
                    <a:pt x="0" y="14"/>
                    <a:pt x="0" y="2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2" y="73"/>
                    <a:pt x="5" y="77"/>
                  </a:cubicBezTo>
                  <a:cubicBezTo>
                    <a:pt x="6" y="78"/>
                    <a:pt x="7" y="78"/>
                    <a:pt x="8" y="78"/>
                  </a:cubicBezTo>
                  <a:cubicBezTo>
                    <a:pt x="8" y="77"/>
                    <a:pt x="9" y="76"/>
                    <a:pt x="8" y="75"/>
                  </a:cubicBezTo>
                  <a:close/>
                </a:path>
              </a:pathLst>
            </a:custGeom>
            <a:solidFill>
              <a:srgbClr val="8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iṧļïďè"/>
            <p:cNvSpPr/>
            <p:nvPr/>
          </p:nvSpPr>
          <p:spPr bwMode="auto">
            <a:xfrm>
              <a:off x="6261101" y="2465388"/>
              <a:ext cx="117475" cy="103188"/>
            </a:xfrm>
            <a:custGeom>
              <a:avLst/>
              <a:gdLst>
                <a:gd name="T0" fmla="*/ 5 w 31"/>
                <a:gd name="T1" fmla="*/ 25 h 27"/>
                <a:gd name="T2" fmla="*/ 9 w 31"/>
                <a:gd name="T3" fmla="*/ 11 h 27"/>
                <a:gd name="T4" fmla="*/ 12 w 31"/>
                <a:gd name="T5" fmla="*/ 7 h 27"/>
                <a:gd name="T6" fmla="*/ 16 w 31"/>
                <a:gd name="T7" fmla="*/ 5 h 27"/>
                <a:gd name="T8" fmla="*/ 19 w 31"/>
                <a:gd name="T9" fmla="*/ 7 h 27"/>
                <a:gd name="T10" fmla="*/ 24 w 31"/>
                <a:gd name="T11" fmla="*/ 13 h 27"/>
                <a:gd name="T12" fmla="*/ 26 w 31"/>
                <a:gd name="T13" fmla="*/ 25 h 27"/>
                <a:gd name="T14" fmla="*/ 29 w 31"/>
                <a:gd name="T15" fmla="*/ 27 h 27"/>
                <a:gd name="T16" fmla="*/ 31 w 31"/>
                <a:gd name="T17" fmla="*/ 25 h 27"/>
                <a:gd name="T18" fmla="*/ 27 w 31"/>
                <a:gd name="T19" fmla="*/ 8 h 27"/>
                <a:gd name="T20" fmla="*/ 22 w 31"/>
                <a:gd name="T21" fmla="*/ 2 h 27"/>
                <a:gd name="T22" fmla="*/ 16 w 31"/>
                <a:gd name="T23" fmla="*/ 0 h 27"/>
                <a:gd name="T24" fmla="*/ 9 w 31"/>
                <a:gd name="T25" fmla="*/ 2 h 27"/>
                <a:gd name="T26" fmla="*/ 2 w 31"/>
                <a:gd name="T27" fmla="*/ 11 h 27"/>
                <a:gd name="T28" fmla="*/ 0 w 31"/>
                <a:gd name="T29" fmla="*/ 25 h 27"/>
                <a:gd name="T30" fmla="*/ 3 w 31"/>
                <a:gd name="T31" fmla="*/ 27 h 27"/>
                <a:gd name="T32" fmla="*/ 5 w 31"/>
                <a:gd name="T3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7">
                  <a:moveTo>
                    <a:pt x="5" y="25"/>
                  </a:moveTo>
                  <a:cubicBezTo>
                    <a:pt x="5" y="19"/>
                    <a:pt x="7" y="14"/>
                    <a:pt x="9" y="11"/>
                  </a:cubicBezTo>
                  <a:cubicBezTo>
                    <a:pt x="10" y="9"/>
                    <a:pt x="11" y="8"/>
                    <a:pt x="12" y="7"/>
                  </a:cubicBezTo>
                  <a:cubicBezTo>
                    <a:pt x="13" y="6"/>
                    <a:pt x="15" y="5"/>
                    <a:pt x="16" y="5"/>
                  </a:cubicBezTo>
                  <a:cubicBezTo>
                    <a:pt x="17" y="5"/>
                    <a:pt x="18" y="6"/>
                    <a:pt x="19" y="7"/>
                  </a:cubicBezTo>
                  <a:cubicBezTo>
                    <a:pt x="21" y="8"/>
                    <a:pt x="23" y="10"/>
                    <a:pt x="24" y="13"/>
                  </a:cubicBezTo>
                  <a:cubicBezTo>
                    <a:pt x="25" y="17"/>
                    <a:pt x="26" y="21"/>
                    <a:pt x="26" y="25"/>
                  </a:cubicBezTo>
                  <a:cubicBezTo>
                    <a:pt x="26" y="26"/>
                    <a:pt x="27" y="27"/>
                    <a:pt x="29" y="27"/>
                  </a:cubicBezTo>
                  <a:cubicBezTo>
                    <a:pt x="30" y="27"/>
                    <a:pt x="31" y="26"/>
                    <a:pt x="31" y="25"/>
                  </a:cubicBezTo>
                  <a:cubicBezTo>
                    <a:pt x="31" y="18"/>
                    <a:pt x="30" y="12"/>
                    <a:pt x="27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3" y="0"/>
                    <a:pt x="11" y="1"/>
                    <a:pt x="9" y="2"/>
                  </a:cubicBezTo>
                  <a:cubicBezTo>
                    <a:pt x="6" y="4"/>
                    <a:pt x="4" y="8"/>
                    <a:pt x="2" y="11"/>
                  </a:cubicBezTo>
                  <a:cubicBezTo>
                    <a:pt x="1" y="15"/>
                    <a:pt x="0" y="20"/>
                    <a:pt x="0" y="25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4" y="27"/>
                    <a:pt x="5" y="26"/>
                    <a:pt x="5" y="25"/>
                  </a:cubicBezTo>
                  <a:close/>
                </a:path>
              </a:pathLst>
            </a:custGeom>
            <a:solidFill>
              <a:srgbClr val="40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iṡľïḋe"/>
            <p:cNvSpPr/>
            <p:nvPr/>
          </p:nvSpPr>
          <p:spPr bwMode="auto">
            <a:xfrm>
              <a:off x="6283326" y="2751138"/>
              <a:ext cx="12700" cy="19050"/>
            </a:xfrm>
            <a:prstGeom prst="ellipse">
              <a:avLst/>
            </a:prstGeom>
            <a:solidFill>
              <a:srgbClr val="40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ïśļîḓê"/>
            <p:cNvSpPr/>
            <p:nvPr/>
          </p:nvSpPr>
          <p:spPr bwMode="auto">
            <a:xfrm>
              <a:off x="6345238" y="2751138"/>
              <a:ext cx="14288" cy="19050"/>
            </a:xfrm>
            <a:prstGeom prst="ellipse">
              <a:avLst/>
            </a:prstGeom>
            <a:solidFill>
              <a:srgbClr val="40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ïṣ1îḋè"/>
            <p:cNvSpPr/>
            <p:nvPr/>
          </p:nvSpPr>
          <p:spPr bwMode="auto">
            <a:xfrm>
              <a:off x="5961063" y="2405063"/>
              <a:ext cx="60325" cy="395288"/>
            </a:xfrm>
            <a:custGeom>
              <a:avLst/>
              <a:gdLst>
                <a:gd name="T0" fmla="*/ 0 w 16"/>
                <a:gd name="T1" fmla="*/ 3 h 104"/>
                <a:gd name="T2" fmla="*/ 11 w 16"/>
                <a:gd name="T3" fmla="*/ 102 h 104"/>
                <a:gd name="T4" fmla="*/ 14 w 16"/>
                <a:gd name="T5" fmla="*/ 104 h 104"/>
                <a:gd name="T6" fmla="*/ 16 w 16"/>
                <a:gd name="T7" fmla="*/ 101 h 104"/>
                <a:gd name="T8" fmla="*/ 5 w 16"/>
                <a:gd name="T9" fmla="*/ 2 h 104"/>
                <a:gd name="T10" fmla="*/ 2 w 16"/>
                <a:gd name="T11" fmla="*/ 0 h 104"/>
                <a:gd name="T12" fmla="*/ 0 w 16"/>
                <a:gd name="T13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4">
                  <a:moveTo>
                    <a:pt x="0" y="3"/>
                  </a:moveTo>
                  <a:cubicBezTo>
                    <a:pt x="11" y="102"/>
                    <a:pt x="11" y="102"/>
                    <a:pt x="11" y="102"/>
                  </a:cubicBezTo>
                  <a:cubicBezTo>
                    <a:pt x="11" y="103"/>
                    <a:pt x="12" y="104"/>
                    <a:pt x="14" y="104"/>
                  </a:cubicBezTo>
                  <a:cubicBezTo>
                    <a:pt x="15" y="103"/>
                    <a:pt x="16" y="102"/>
                    <a:pt x="16" y="10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solidFill>
              <a:srgbClr val="40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î$1îḋè"/>
            <p:cNvSpPr/>
            <p:nvPr/>
          </p:nvSpPr>
          <p:spPr bwMode="auto">
            <a:xfrm>
              <a:off x="5957888" y="2735263"/>
              <a:ext cx="109538" cy="111125"/>
            </a:xfrm>
            <a:custGeom>
              <a:avLst/>
              <a:gdLst>
                <a:gd name="T0" fmla="*/ 28 w 29"/>
                <a:gd name="T1" fmla="*/ 13 h 29"/>
                <a:gd name="T2" fmla="*/ 16 w 29"/>
                <a:gd name="T3" fmla="*/ 28 h 29"/>
                <a:gd name="T4" fmla="*/ 1 w 29"/>
                <a:gd name="T5" fmla="*/ 16 h 29"/>
                <a:gd name="T6" fmla="*/ 13 w 29"/>
                <a:gd name="T7" fmla="*/ 1 h 29"/>
                <a:gd name="T8" fmla="*/ 28 w 29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8" y="13"/>
                  </a:moveTo>
                  <a:cubicBezTo>
                    <a:pt x="29" y="20"/>
                    <a:pt x="23" y="27"/>
                    <a:pt x="16" y="28"/>
                  </a:cubicBezTo>
                  <a:cubicBezTo>
                    <a:pt x="8" y="29"/>
                    <a:pt x="2" y="23"/>
                    <a:pt x="1" y="16"/>
                  </a:cubicBezTo>
                  <a:cubicBezTo>
                    <a:pt x="0" y="8"/>
                    <a:pt x="5" y="2"/>
                    <a:pt x="13" y="1"/>
                  </a:cubicBezTo>
                  <a:cubicBezTo>
                    <a:pt x="20" y="0"/>
                    <a:pt x="27" y="5"/>
                    <a:pt x="28" y="13"/>
                  </a:cubicBezTo>
                  <a:close/>
                </a:path>
              </a:pathLst>
            </a:custGeom>
            <a:solidFill>
              <a:srgbClr val="8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iṩ1ide"/>
            <p:cNvSpPr/>
            <p:nvPr/>
          </p:nvSpPr>
          <p:spPr bwMode="auto">
            <a:xfrm>
              <a:off x="5980113" y="2759076"/>
              <a:ext cx="60325" cy="60325"/>
            </a:xfrm>
            <a:custGeom>
              <a:avLst/>
              <a:gdLst>
                <a:gd name="T0" fmla="*/ 16 w 16"/>
                <a:gd name="T1" fmla="*/ 7 h 16"/>
                <a:gd name="T2" fmla="*/ 9 w 16"/>
                <a:gd name="T3" fmla="*/ 16 h 16"/>
                <a:gd name="T4" fmla="*/ 1 w 16"/>
                <a:gd name="T5" fmla="*/ 9 h 16"/>
                <a:gd name="T6" fmla="*/ 7 w 16"/>
                <a:gd name="T7" fmla="*/ 1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12"/>
                    <a:pt x="13" y="15"/>
                    <a:pt x="9" y="16"/>
                  </a:cubicBezTo>
                  <a:cubicBezTo>
                    <a:pt x="5" y="16"/>
                    <a:pt x="1" y="13"/>
                    <a:pt x="1" y="9"/>
                  </a:cubicBezTo>
                  <a:cubicBezTo>
                    <a:pt x="0" y="5"/>
                    <a:pt x="3" y="1"/>
                    <a:pt x="7" y="1"/>
                  </a:cubicBezTo>
                  <a:cubicBezTo>
                    <a:pt x="12" y="0"/>
                    <a:pt x="16" y="3"/>
                    <a:pt x="16" y="7"/>
                  </a:cubicBezTo>
                  <a:close/>
                </a:path>
              </a:pathLst>
            </a:custGeom>
            <a:solidFill>
              <a:srgbClr val="40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îśľîḍe"/>
            <p:cNvSpPr/>
            <p:nvPr/>
          </p:nvSpPr>
          <p:spPr bwMode="auto">
            <a:xfrm>
              <a:off x="5922963" y="3362326"/>
              <a:ext cx="190500" cy="204788"/>
            </a:xfrm>
            <a:custGeom>
              <a:avLst/>
              <a:gdLst>
                <a:gd name="T0" fmla="*/ 19 w 50"/>
                <a:gd name="T1" fmla="*/ 46 h 54"/>
                <a:gd name="T2" fmla="*/ 5 w 50"/>
                <a:gd name="T3" fmla="*/ 27 h 54"/>
                <a:gd name="T4" fmla="*/ 8 w 50"/>
                <a:gd name="T5" fmla="*/ 5 h 54"/>
                <a:gd name="T6" fmla="*/ 30 w 50"/>
                <a:gd name="T7" fmla="*/ 8 h 54"/>
                <a:gd name="T8" fmla="*/ 44 w 50"/>
                <a:gd name="T9" fmla="*/ 27 h 54"/>
                <a:gd name="T10" fmla="*/ 41 w 50"/>
                <a:gd name="T11" fmla="*/ 49 h 54"/>
                <a:gd name="T12" fmla="*/ 19 w 50"/>
                <a:gd name="T1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4">
                  <a:moveTo>
                    <a:pt x="19" y="46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0" y="20"/>
                    <a:pt x="1" y="10"/>
                    <a:pt x="8" y="5"/>
                  </a:cubicBezTo>
                  <a:cubicBezTo>
                    <a:pt x="15" y="0"/>
                    <a:pt x="25" y="1"/>
                    <a:pt x="30" y="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50" y="34"/>
                    <a:pt x="48" y="44"/>
                    <a:pt x="41" y="49"/>
                  </a:cubicBezTo>
                  <a:cubicBezTo>
                    <a:pt x="34" y="54"/>
                    <a:pt x="24" y="53"/>
                    <a:pt x="19" y="46"/>
                  </a:cubicBezTo>
                  <a:close/>
                </a:path>
              </a:pathLst>
            </a:custGeom>
            <a:solidFill>
              <a:srgbClr val="B1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íṧļîďé"/>
            <p:cNvSpPr/>
            <p:nvPr/>
          </p:nvSpPr>
          <p:spPr bwMode="auto">
            <a:xfrm>
              <a:off x="5513388" y="3282951"/>
              <a:ext cx="649288" cy="633413"/>
            </a:xfrm>
            <a:custGeom>
              <a:avLst/>
              <a:gdLst>
                <a:gd name="T0" fmla="*/ 61 w 171"/>
                <a:gd name="T1" fmla="*/ 162 h 167"/>
                <a:gd name="T2" fmla="*/ 3 w 171"/>
                <a:gd name="T3" fmla="*/ 85 h 167"/>
                <a:gd name="T4" fmla="*/ 5 w 171"/>
                <a:gd name="T5" fmla="*/ 72 h 167"/>
                <a:gd name="T6" fmla="*/ 97 w 171"/>
                <a:gd name="T7" fmla="*/ 3 h 167"/>
                <a:gd name="T8" fmla="*/ 110 w 171"/>
                <a:gd name="T9" fmla="*/ 5 h 167"/>
                <a:gd name="T10" fmla="*/ 167 w 171"/>
                <a:gd name="T11" fmla="*/ 82 h 167"/>
                <a:gd name="T12" fmla="*/ 165 w 171"/>
                <a:gd name="T13" fmla="*/ 95 h 167"/>
                <a:gd name="T14" fmla="*/ 74 w 171"/>
                <a:gd name="T15" fmla="*/ 164 h 167"/>
                <a:gd name="T16" fmla="*/ 61 w 171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67">
                  <a:moveTo>
                    <a:pt x="61" y="162"/>
                  </a:moveTo>
                  <a:cubicBezTo>
                    <a:pt x="3" y="85"/>
                    <a:pt x="3" y="85"/>
                    <a:pt x="3" y="85"/>
                  </a:cubicBezTo>
                  <a:cubicBezTo>
                    <a:pt x="0" y="81"/>
                    <a:pt x="1" y="75"/>
                    <a:pt x="5" y="72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101" y="0"/>
                    <a:pt x="107" y="1"/>
                    <a:pt x="110" y="5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71" y="86"/>
                    <a:pt x="170" y="92"/>
                    <a:pt x="165" y="95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0" y="167"/>
                    <a:pt x="64" y="166"/>
                    <a:pt x="61" y="162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ïśḻîḑè"/>
            <p:cNvSpPr/>
            <p:nvPr/>
          </p:nvSpPr>
          <p:spPr bwMode="auto">
            <a:xfrm>
              <a:off x="5729288" y="3441701"/>
              <a:ext cx="190500" cy="414338"/>
            </a:xfrm>
            <a:custGeom>
              <a:avLst/>
              <a:gdLst>
                <a:gd name="T0" fmla="*/ 11 w 50"/>
                <a:gd name="T1" fmla="*/ 3 h 109"/>
                <a:gd name="T2" fmla="*/ 2 w 50"/>
                <a:gd name="T3" fmla="*/ 47 h 109"/>
                <a:gd name="T4" fmla="*/ 20 w 50"/>
                <a:gd name="T5" fmla="*/ 96 h 109"/>
                <a:gd name="T6" fmla="*/ 23 w 50"/>
                <a:gd name="T7" fmla="*/ 83 h 109"/>
                <a:gd name="T8" fmla="*/ 30 w 50"/>
                <a:gd name="T9" fmla="*/ 97 h 109"/>
                <a:gd name="T10" fmla="*/ 33 w 50"/>
                <a:gd name="T11" fmla="*/ 90 h 109"/>
                <a:gd name="T12" fmla="*/ 37 w 50"/>
                <a:gd name="T13" fmla="*/ 96 h 109"/>
                <a:gd name="T14" fmla="*/ 29 w 50"/>
                <a:gd name="T15" fmla="*/ 62 h 109"/>
                <a:gd name="T16" fmla="*/ 34 w 50"/>
                <a:gd name="T17" fmla="*/ 40 h 109"/>
                <a:gd name="T18" fmla="*/ 50 w 50"/>
                <a:gd name="T19" fmla="*/ 55 h 109"/>
                <a:gd name="T20" fmla="*/ 46 w 50"/>
                <a:gd name="T21" fmla="*/ 37 h 109"/>
                <a:gd name="T22" fmla="*/ 20 w 50"/>
                <a:gd name="T23" fmla="*/ 0 h 109"/>
                <a:gd name="T24" fmla="*/ 11 w 50"/>
                <a:gd name="T25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09">
                  <a:moveTo>
                    <a:pt x="11" y="3"/>
                  </a:moveTo>
                  <a:cubicBezTo>
                    <a:pt x="11" y="3"/>
                    <a:pt x="0" y="38"/>
                    <a:pt x="2" y="47"/>
                  </a:cubicBezTo>
                  <a:cubicBezTo>
                    <a:pt x="3" y="56"/>
                    <a:pt x="18" y="83"/>
                    <a:pt x="20" y="96"/>
                  </a:cubicBezTo>
                  <a:cubicBezTo>
                    <a:pt x="22" y="109"/>
                    <a:pt x="25" y="97"/>
                    <a:pt x="23" y="83"/>
                  </a:cubicBezTo>
                  <a:cubicBezTo>
                    <a:pt x="23" y="83"/>
                    <a:pt x="28" y="93"/>
                    <a:pt x="30" y="97"/>
                  </a:cubicBezTo>
                  <a:cubicBezTo>
                    <a:pt x="33" y="102"/>
                    <a:pt x="33" y="94"/>
                    <a:pt x="33" y="90"/>
                  </a:cubicBezTo>
                  <a:cubicBezTo>
                    <a:pt x="33" y="90"/>
                    <a:pt x="35" y="99"/>
                    <a:pt x="37" y="96"/>
                  </a:cubicBezTo>
                  <a:cubicBezTo>
                    <a:pt x="39" y="94"/>
                    <a:pt x="36" y="69"/>
                    <a:pt x="29" y="62"/>
                  </a:cubicBezTo>
                  <a:cubicBezTo>
                    <a:pt x="23" y="55"/>
                    <a:pt x="29" y="36"/>
                    <a:pt x="34" y="40"/>
                  </a:cubicBezTo>
                  <a:cubicBezTo>
                    <a:pt x="38" y="44"/>
                    <a:pt x="38" y="57"/>
                    <a:pt x="50" y="55"/>
                  </a:cubicBezTo>
                  <a:cubicBezTo>
                    <a:pt x="50" y="55"/>
                    <a:pt x="45" y="47"/>
                    <a:pt x="46" y="37"/>
                  </a:cubicBezTo>
                  <a:cubicBezTo>
                    <a:pt x="47" y="28"/>
                    <a:pt x="20" y="0"/>
                    <a:pt x="20" y="0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ïṣļiḋé"/>
            <p:cNvSpPr/>
            <p:nvPr/>
          </p:nvSpPr>
          <p:spPr bwMode="auto">
            <a:xfrm>
              <a:off x="5710238" y="2941638"/>
              <a:ext cx="136525" cy="712788"/>
            </a:xfrm>
            <a:custGeom>
              <a:avLst/>
              <a:gdLst>
                <a:gd name="T0" fmla="*/ 1 w 36"/>
                <a:gd name="T1" fmla="*/ 21 h 188"/>
                <a:gd name="T2" fmla="*/ 14 w 36"/>
                <a:gd name="T3" fmla="*/ 161 h 188"/>
                <a:gd name="T4" fmla="*/ 31 w 36"/>
                <a:gd name="T5" fmla="*/ 146 h 188"/>
                <a:gd name="T6" fmla="*/ 20 w 36"/>
                <a:gd name="T7" fmla="*/ 12 h 188"/>
                <a:gd name="T8" fmla="*/ 1 w 36"/>
                <a:gd name="T9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8">
                  <a:moveTo>
                    <a:pt x="1" y="21"/>
                  </a:moveTo>
                  <a:cubicBezTo>
                    <a:pt x="1" y="21"/>
                    <a:pt x="0" y="135"/>
                    <a:pt x="14" y="161"/>
                  </a:cubicBezTo>
                  <a:cubicBezTo>
                    <a:pt x="29" y="188"/>
                    <a:pt x="29" y="167"/>
                    <a:pt x="31" y="146"/>
                  </a:cubicBezTo>
                  <a:cubicBezTo>
                    <a:pt x="32" y="125"/>
                    <a:pt x="36" y="25"/>
                    <a:pt x="20" y="12"/>
                  </a:cubicBezTo>
                  <a:cubicBezTo>
                    <a:pt x="5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íṥliďê"/>
            <p:cNvSpPr/>
            <p:nvPr/>
          </p:nvSpPr>
          <p:spPr bwMode="auto">
            <a:xfrm>
              <a:off x="5672138" y="2952751"/>
              <a:ext cx="171450" cy="98425"/>
            </a:xfrm>
            <a:custGeom>
              <a:avLst/>
              <a:gdLst>
                <a:gd name="T0" fmla="*/ 8 w 45"/>
                <a:gd name="T1" fmla="*/ 26 h 26"/>
                <a:gd name="T2" fmla="*/ 41 w 45"/>
                <a:gd name="T3" fmla="*/ 26 h 26"/>
                <a:gd name="T4" fmla="*/ 42 w 45"/>
                <a:gd name="T5" fmla="*/ 20 h 26"/>
                <a:gd name="T6" fmla="*/ 43 w 45"/>
                <a:gd name="T7" fmla="*/ 11 h 26"/>
                <a:gd name="T8" fmla="*/ 8 w 45"/>
                <a:gd name="T9" fmla="*/ 5 h 26"/>
                <a:gd name="T10" fmla="*/ 8 w 45"/>
                <a:gd name="T11" fmla="*/ 15 h 26"/>
                <a:gd name="T12" fmla="*/ 8 w 45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6">
                  <a:moveTo>
                    <a:pt x="8" y="26"/>
                  </a:moveTo>
                  <a:cubicBezTo>
                    <a:pt x="8" y="26"/>
                    <a:pt x="36" y="22"/>
                    <a:pt x="41" y="26"/>
                  </a:cubicBezTo>
                  <a:cubicBezTo>
                    <a:pt x="41" y="26"/>
                    <a:pt x="45" y="25"/>
                    <a:pt x="42" y="20"/>
                  </a:cubicBezTo>
                  <a:cubicBezTo>
                    <a:pt x="40" y="14"/>
                    <a:pt x="45" y="11"/>
                    <a:pt x="43" y="11"/>
                  </a:cubicBezTo>
                  <a:cubicBezTo>
                    <a:pt x="41" y="10"/>
                    <a:pt x="28" y="0"/>
                    <a:pt x="8" y="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0" y="23"/>
                    <a:pt x="8" y="26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iṧlíďè"/>
            <p:cNvSpPr/>
            <p:nvPr/>
          </p:nvSpPr>
          <p:spPr bwMode="auto">
            <a:xfrm>
              <a:off x="6478588" y="2759076"/>
              <a:ext cx="500063" cy="531813"/>
            </a:xfrm>
            <a:custGeom>
              <a:avLst/>
              <a:gdLst>
                <a:gd name="T0" fmla="*/ 122 w 132"/>
                <a:gd name="T1" fmla="*/ 20 h 140"/>
                <a:gd name="T2" fmla="*/ 28 w 132"/>
                <a:gd name="T3" fmla="*/ 127 h 140"/>
                <a:gd name="T4" fmla="*/ 24 w 132"/>
                <a:gd name="T5" fmla="*/ 105 h 140"/>
                <a:gd name="T6" fmla="*/ 112 w 132"/>
                <a:gd name="T7" fmla="*/ 1 h 140"/>
                <a:gd name="T8" fmla="*/ 122 w 132"/>
                <a:gd name="T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0">
                  <a:moveTo>
                    <a:pt x="122" y="20"/>
                  </a:moveTo>
                  <a:cubicBezTo>
                    <a:pt x="122" y="20"/>
                    <a:pt x="55" y="114"/>
                    <a:pt x="28" y="127"/>
                  </a:cubicBezTo>
                  <a:cubicBezTo>
                    <a:pt x="0" y="140"/>
                    <a:pt x="12" y="123"/>
                    <a:pt x="24" y="105"/>
                  </a:cubicBezTo>
                  <a:cubicBezTo>
                    <a:pt x="35" y="87"/>
                    <a:pt x="92" y="3"/>
                    <a:pt x="112" y="1"/>
                  </a:cubicBezTo>
                  <a:cubicBezTo>
                    <a:pt x="132" y="0"/>
                    <a:pt x="122" y="20"/>
                    <a:pt x="122" y="20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îślïḍè"/>
            <p:cNvSpPr/>
            <p:nvPr/>
          </p:nvSpPr>
          <p:spPr bwMode="auto">
            <a:xfrm>
              <a:off x="6759576" y="2697163"/>
              <a:ext cx="223838" cy="152400"/>
            </a:xfrm>
            <a:custGeom>
              <a:avLst/>
              <a:gdLst>
                <a:gd name="T0" fmla="*/ 9 w 59"/>
                <a:gd name="T1" fmla="*/ 40 h 40"/>
                <a:gd name="T2" fmla="*/ 3 w 59"/>
                <a:gd name="T3" fmla="*/ 30 h 40"/>
                <a:gd name="T4" fmla="*/ 41 w 59"/>
                <a:gd name="T5" fmla="*/ 1 h 40"/>
                <a:gd name="T6" fmla="*/ 44 w 59"/>
                <a:gd name="T7" fmla="*/ 6 h 40"/>
                <a:gd name="T8" fmla="*/ 57 w 59"/>
                <a:gd name="T9" fmla="*/ 12 h 40"/>
                <a:gd name="T10" fmla="*/ 57 w 59"/>
                <a:gd name="T11" fmla="*/ 21 h 40"/>
                <a:gd name="T12" fmla="*/ 58 w 59"/>
                <a:gd name="T13" fmla="*/ 31 h 40"/>
                <a:gd name="T14" fmla="*/ 52 w 59"/>
                <a:gd name="T15" fmla="*/ 37 h 40"/>
                <a:gd name="T16" fmla="*/ 9 w 59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40">
                  <a:moveTo>
                    <a:pt x="9" y="40"/>
                  </a:moveTo>
                  <a:cubicBezTo>
                    <a:pt x="9" y="40"/>
                    <a:pt x="0" y="37"/>
                    <a:pt x="3" y="30"/>
                  </a:cubicBezTo>
                  <a:cubicBezTo>
                    <a:pt x="7" y="23"/>
                    <a:pt x="38" y="0"/>
                    <a:pt x="41" y="1"/>
                  </a:cubicBezTo>
                  <a:cubicBezTo>
                    <a:pt x="44" y="1"/>
                    <a:pt x="44" y="6"/>
                    <a:pt x="44" y="6"/>
                  </a:cubicBezTo>
                  <a:cubicBezTo>
                    <a:pt x="44" y="6"/>
                    <a:pt x="54" y="7"/>
                    <a:pt x="57" y="12"/>
                  </a:cubicBezTo>
                  <a:cubicBezTo>
                    <a:pt x="59" y="17"/>
                    <a:pt x="57" y="21"/>
                    <a:pt x="57" y="21"/>
                  </a:cubicBezTo>
                  <a:cubicBezTo>
                    <a:pt x="57" y="21"/>
                    <a:pt x="58" y="26"/>
                    <a:pt x="58" y="31"/>
                  </a:cubicBezTo>
                  <a:cubicBezTo>
                    <a:pt x="58" y="35"/>
                    <a:pt x="52" y="37"/>
                    <a:pt x="52" y="37"/>
                  </a:cubicBezTo>
                  <a:lnTo>
                    <a:pt x="9" y="40"/>
                  </a:ln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ï$ľíḓê"/>
            <p:cNvSpPr/>
            <p:nvPr/>
          </p:nvSpPr>
          <p:spPr bwMode="auto">
            <a:xfrm>
              <a:off x="6459538" y="3119438"/>
              <a:ext cx="142875" cy="166688"/>
            </a:xfrm>
            <a:custGeom>
              <a:avLst/>
              <a:gdLst>
                <a:gd name="T0" fmla="*/ 30 w 38"/>
                <a:gd name="T1" fmla="*/ 8 h 44"/>
                <a:gd name="T2" fmla="*/ 1 w 38"/>
                <a:gd name="T3" fmla="*/ 1 h 44"/>
                <a:gd name="T4" fmla="*/ 18 w 38"/>
                <a:gd name="T5" fmla="*/ 39 h 44"/>
                <a:gd name="T6" fmla="*/ 30 w 38"/>
                <a:gd name="T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4">
                  <a:moveTo>
                    <a:pt x="30" y="8"/>
                  </a:moveTo>
                  <a:cubicBezTo>
                    <a:pt x="30" y="8"/>
                    <a:pt x="3" y="0"/>
                    <a:pt x="1" y="1"/>
                  </a:cubicBezTo>
                  <a:cubicBezTo>
                    <a:pt x="0" y="2"/>
                    <a:pt x="4" y="34"/>
                    <a:pt x="18" y="39"/>
                  </a:cubicBezTo>
                  <a:cubicBezTo>
                    <a:pt x="31" y="44"/>
                    <a:pt x="38" y="25"/>
                    <a:pt x="30" y="8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íṣḻîḋè"/>
            <p:cNvSpPr/>
            <p:nvPr/>
          </p:nvSpPr>
          <p:spPr bwMode="auto">
            <a:xfrm>
              <a:off x="6334126" y="3100388"/>
              <a:ext cx="219075" cy="201613"/>
            </a:xfrm>
            <a:custGeom>
              <a:avLst/>
              <a:gdLst>
                <a:gd name="T0" fmla="*/ 34 w 58"/>
                <a:gd name="T1" fmla="*/ 6 h 53"/>
                <a:gd name="T2" fmla="*/ 20 w 58"/>
                <a:gd name="T3" fmla="*/ 1 h 53"/>
                <a:gd name="T4" fmla="*/ 6 w 58"/>
                <a:gd name="T5" fmla="*/ 19 h 53"/>
                <a:gd name="T6" fmla="*/ 20 w 58"/>
                <a:gd name="T7" fmla="*/ 10 h 53"/>
                <a:gd name="T8" fmla="*/ 35 w 58"/>
                <a:gd name="T9" fmla="*/ 15 h 53"/>
                <a:gd name="T10" fmla="*/ 18 w 58"/>
                <a:gd name="T11" fmla="*/ 16 h 53"/>
                <a:gd name="T12" fmla="*/ 7 w 58"/>
                <a:gd name="T13" fmla="*/ 32 h 53"/>
                <a:gd name="T14" fmla="*/ 14 w 58"/>
                <a:gd name="T15" fmla="*/ 32 h 53"/>
                <a:gd name="T16" fmla="*/ 11 w 58"/>
                <a:gd name="T17" fmla="*/ 45 h 53"/>
                <a:gd name="T18" fmla="*/ 26 w 58"/>
                <a:gd name="T19" fmla="*/ 32 h 53"/>
                <a:gd name="T20" fmla="*/ 37 w 58"/>
                <a:gd name="T21" fmla="*/ 33 h 53"/>
                <a:gd name="T22" fmla="*/ 28 w 58"/>
                <a:gd name="T23" fmla="*/ 39 h 53"/>
                <a:gd name="T24" fmla="*/ 26 w 58"/>
                <a:gd name="T25" fmla="*/ 52 h 53"/>
                <a:gd name="T26" fmla="*/ 35 w 58"/>
                <a:gd name="T27" fmla="*/ 43 h 53"/>
                <a:gd name="T28" fmla="*/ 57 w 58"/>
                <a:gd name="T29" fmla="*/ 43 h 53"/>
                <a:gd name="T30" fmla="*/ 34 w 58"/>
                <a:gd name="T31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3">
                  <a:moveTo>
                    <a:pt x="34" y="6"/>
                  </a:moveTo>
                  <a:cubicBezTo>
                    <a:pt x="34" y="6"/>
                    <a:pt x="24" y="0"/>
                    <a:pt x="20" y="1"/>
                  </a:cubicBezTo>
                  <a:cubicBezTo>
                    <a:pt x="17" y="3"/>
                    <a:pt x="0" y="16"/>
                    <a:pt x="6" y="19"/>
                  </a:cubicBezTo>
                  <a:cubicBezTo>
                    <a:pt x="11" y="21"/>
                    <a:pt x="20" y="10"/>
                    <a:pt x="20" y="10"/>
                  </a:cubicBezTo>
                  <a:cubicBezTo>
                    <a:pt x="20" y="10"/>
                    <a:pt x="33" y="14"/>
                    <a:pt x="35" y="15"/>
                  </a:cubicBezTo>
                  <a:cubicBezTo>
                    <a:pt x="37" y="17"/>
                    <a:pt x="20" y="13"/>
                    <a:pt x="18" y="16"/>
                  </a:cubicBezTo>
                  <a:cubicBezTo>
                    <a:pt x="16" y="19"/>
                    <a:pt x="4" y="29"/>
                    <a:pt x="7" y="32"/>
                  </a:cubicBezTo>
                  <a:cubicBezTo>
                    <a:pt x="9" y="34"/>
                    <a:pt x="14" y="32"/>
                    <a:pt x="14" y="32"/>
                  </a:cubicBezTo>
                  <a:cubicBezTo>
                    <a:pt x="14" y="32"/>
                    <a:pt x="6" y="42"/>
                    <a:pt x="11" y="45"/>
                  </a:cubicBezTo>
                  <a:cubicBezTo>
                    <a:pt x="16" y="48"/>
                    <a:pt x="26" y="32"/>
                    <a:pt x="26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29" y="38"/>
                    <a:pt x="28" y="39"/>
                  </a:cubicBezTo>
                  <a:cubicBezTo>
                    <a:pt x="27" y="40"/>
                    <a:pt x="22" y="50"/>
                    <a:pt x="26" y="52"/>
                  </a:cubicBezTo>
                  <a:cubicBezTo>
                    <a:pt x="29" y="53"/>
                    <a:pt x="30" y="44"/>
                    <a:pt x="35" y="43"/>
                  </a:cubicBezTo>
                  <a:cubicBezTo>
                    <a:pt x="41" y="43"/>
                    <a:pt x="57" y="47"/>
                    <a:pt x="57" y="43"/>
                  </a:cubicBezTo>
                  <a:cubicBezTo>
                    <a:pt x="58" y="39"/>
                    <a:pt x="37" y="7"/>
                    <a:pt x="34" y="6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îṩḻîḍê"/>
            <p:cNvSpPr/>
            <p:nvPr/>
          </p:nvSpPr>
          <p:spPr bwMode="auto">
            <a:xfrm>
              <a:off x="2963863" y="5394326"/>
              <a:ext cx="2860675" cy="182563"/>
            </a:xfrm>
            <a:custGeom>
              <a:avLst/>
              <a:gdLst>
                <a:gd name="T0" fmla="*/ 377 w 753"/>
                <a:gd name="T1" fmla="*/ 0 h 48"/>
                <a:gd name="T2" fmla="*/ 0 w 753"/>
                <a:gd name="T3" fmla="*/ 24 h 48"/>
                <a:gd name="T4" fmla="*/ 377 w 753"/>
                <a:gd name="T5" fmla="*/ 48 h 48"/>
                <a:gd name="T6" fmla="*/ 753 w 753"/>
                <a:gd name="T7" fmla="*/ 26 h 48"/>
                <a:gd name="T8" fmla="*/ 745 w 753"/>
                <a:gd name="T9" fmla="*/ 20 h 48"/>
                <a:gd name="T10" fmla="*/ 746 w 753"/>
                <a:gd name="T11" fmla="*/ 19 h 48"/>
                <a:gd name="T12" fmla="*/ 377 w 75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3" h="48">
                  <a:moveTo>
                    <a:pt x="377" y="0"/>
                  </a:moveTo>
                  <a:cubicBezTo>
                    <a:pt x="169" y="0"/>
                    <a:pt x="0" y="11"/>
                    <a:pt x="0" y="24"/>
                  </a:cubicBezTo>
                  <a:cubicBezTo>
                    <a:pt x="0" y="37"/>
                    <a:pt x="169" y="48"/>
                    <a:pt x="377" y="48"/>
                  </a:cubicBezTo>
                  <a:cubicBezTo>
                    <a:pt x="573" y="48"/>
                    <a:pt x="735" y="38"/>
                    <a:pt x="753" y="26"/>
                  </a:cubicBezTo>
                  <a:cubicBezTo>
                    <a:pt x="748" y="24"/>
                    <a:pt x="745" y="22"/>
                    <a:pt x="745" y="20"/>
                  </a:cubicBezTo>
                  <a:cubicBezTo>
                    <a:pt x="745" y="20"/>
                    <a:pt x="746" y="19"/>
                    <a:pt x="746" y="19"/>
                  </a:cubicBezTo>
                  <a:cubicBezTo>
                    <a:pt x="709" y="8"/>
                    <a:pt x="558" y="0"/>
                    <a:pt x="377" y="0"/>
                  </a:cubicBezTo>
                </a:path>
              </a:pathLst>
            </a:custGeom>
            <a:solidFill>
              <a:srgbClr val="E3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iśḻïḍe"/>
            <p:cNvSpPr/>
            <p:nvPr/>
          </p:nvSpPr>
          <p:spPr bwMode="auto">
            <a:xfrm>
              <a:off x="5794376" y="5465763"/>
              <a:ext cx="38100" cy="26988"/>
            </a:xfrm>
            <a:custGeom>
              <a:avLst/>
              <a:gdLst>
                <a:gd name="T0" fmla="*/ 1 w 10"/>
                <a:gd name="T1" fmla="*/ 0 h 7"/>
                <a:gd name="T2" fmla="*/ 0 w 10"/>
                <a:gd name="T3" fmla="*/ 1 h 7"/>
                <a:gd name="T4" fmla="*/ 8 w 10"/>
                <a:gd name="T5" fmla="*/ 7 h 7"/>
                <a:gd name="T6" fmla="*/ 10 w 10"/>
                <a:gd name="T7" fmla="*/ 5 h 7"/>
                <a:gd name="T8" fmla="*/ 1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3" y="5"/>
                    <a:pt x="8" y="7"/>
                  </a:cubicBezTo>
                  <a:cubicBezTo>
                    <a:pt x="9" y="6"/>
                    <a:pt x="10" y="6"/>
                    <a:pt x="10" y="5"/>
                  </a:cubicBezTo>
                  <a:cubicBezTo>
                    <a:pt x="10" y="3"/>
                    <a:pt x="7" y="1"/>
                    <a:pt x="1" y="0"/>
                  </a:cubicBezTo>
                </a:path>
              </a:pathLst>
            </a:custGeom>
            <a:solidFill>
              <a:srgbClr val="CA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íṩlîďe"/>
            <p:cNvSpPr/>
            <p:nvPr/>
          </p:nvSpPr>
          <p:spPr bwMode="auto">
            <a:xfrm>
              <a:off x="3138488" y="3294063"/>
              <a:ext cx="1066800" cy="1377950"/>
            </a:xfrm>
            <a:custGeom>
              <a:avLst/>
              <a:gdLst>
                <a:gd name="T0" fmla="*/ 246 w 281"/>
                <a:gd name="T1" fmla="*/ 363 h 363"/>
                <a:gd name="T2" fmla="*/ 145 w 281"/>
                <a:gd name="T3" fmla="*/ 363 h 363"/>
                <a:gd name="T4" fmla="*/ 0 w 281"/>
                <a:gd name="T5" fmla="*/ 219 h 363"/>
                <a:gd name="T6" fmla="*/ 0 w 281"/>
                <a:gd name="T7" fmla="*/ 34 h 363"/>
                <a:gd name="T8" fmla="*/ 35 w 281"/>
                <a:gd name="T9" fmla="*/ 0 h 363"/>
                <a:gd name="T10" fmla="*/ 246 w 281"/>
                <a:gd name="T11" fmla="*/ 0 h 363"/>
                <a:gd name="T12" fmla="*/ 281 w 281"/>
                <a:gd name="T13" fmla="*/ 34 h 363"/>
                <a:gd name="T14" fmla="*/ 281 w 281"/>
                <a:gd name="T15" fmla="*/ 329 h 363"/>
                <a:gd name="T16" fmla="*/ 246 w 281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363">
                  <a:moveTo>
                    <a:pt x="246" y="363"/>
                  </a:moveTo>
                  <a:cubicBezTo>
                    <a:pt x="145" y="363"/>
                    <a:pt x="145" y="363"/>
                    <a:pt x="145" y="363"/>
                  </a:cubicBezTo>
                  <a:cubicBezTo>
                    <a:pt x="65" y="363"/>
                    <a:pt x="0" y="298"/>
                    <a:pt x="0" y="21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65" y="0"/>
                    <a:pt x="281" y="15"/>
                    <a:pt x="281" y="34"/>
                  </a:cubicBezTo>
                  <a:cubicBezTo>
                    <a:pt x="281" y="329"/>
                    <a:pt x="281" y="329"/>
                    <a:pt x="281" y="329"/>
                  </a:cubicBezTo>
                  <a:cubicBezTo>
                    <a:pt x="281" y="348"/>
                    <a:pt x="265" y="363"/>
                    <a:pt x="246" y="363"/>
                  </a:cubicBezTo>
                  <a:close/>
                </a:path>
              </a:pathLst>
            </a:cu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iSliḋe"/>
            <p:cNvSpPr/>
            <p:nvPr/>
          </p:nvSpPr>
          <p:spPr bwMode="auto">
            <a:xfrm>
              <a:off x="3621088" y="4521201"/>
              <a:ext cx="163513" cy="801688"/>
            </a:xfrm>
            <a:custGeom>
              <a:avLst/>
              <a:gdLst>
                <a:gd name="T0" fmla="*/ 21 w 43"/>
                <a:gd name="T1" fmla="*/ 211 h 211"/>
                <a:gd name="T2" fmla="*/ 21 w 43"/>
                <a:gd name="T3" fmla="*/ 211 h 211"/>
                <a:gd name="T4" fmla="*/ 0 w 43"/>
                <a:gd name="T5" fmla="*/ 190 h 211"/>
                <a:gd name="T6" fmla="*/ 0 w 43"/>
                <a:gd name="T7" fmla="*/ 21 h 211"/>
                <a:gd name="T8" fmla="*/ 21 w 43"/>
                <a:gd name="T9" fmla="*/ 0 h 211"/>
                <a:gd name="T10" fmla="*/ 21 w 43"/>
                <a:gd name="T11" fmla="*/ 0 h 211"/>
                <a:gd name="T12" fmla="*/ 43 w 43"/>
                <a:gd name="T13" fmla="*/ 21 h 211"/>
                <a:gd name="T14" fmla="*/ 43 w 43"/>
                <a:gd name="T15" fmla="*/ 190 h 211"/>
                <a:gd name="T16" fmla="*/ 21 w 43"/>
                <a:gd name="T1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11">
                  <a:moveTo>
                    <a:pt x="21" y="211"/>
                  </a:moveTo>
                  <a:cubicBezTo>
                    <a:pt x="21" y="211"/>
                    <a:pt x="21" y="211"/>
                    <a:pt x="21" y="211"/>
                  </a:cubicBezTo>
                  <a:cubicBezTo>
                    <a:pt x="10" y="211"/>
                    <a:pt x="0" y="201"/>
                    <a:pt x="0" y="19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3" y="10"/>
                    <a:pt x="43" y="21"/>
                  </a:cubicBezTo>
                  <a:cubicBezTo>
                    <a:pt x="43" y="190"/>
                    <a:pt x="43" y="190"/>
                    <a:pt x="43" y="190"/>
                  </a:cubicBezTo>
                  <a:cubicBezTo>
                    <a:pt x="43" y="201"/>
                    <a:pt x="33" y="211"/>
                    <a:pt x="21" y="211"/>
                  </a:cubicBezTo>
                  <a:close/>
                </a:path>
              </a:pathLst>
            </a:cu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íšḷiḑè"/>
            <p:cNvSpPr/>
            <p:nvPr/>
          </p:nvSpPr>
          <p:spPr bwMode="auto">
            <a:xfrm>
              <a:off x="3179763" y="5272088"/>
              <a:ext cx="1044575" cy="76200"/>
            </a:xfrm>
            <a:custGeom>
              <a:avLst/>
              <a:gdLst>
                <a:gd name="T0" fmla="*/ 266 w 275"/>
                <a:gd name="T1" fmla="*/ 20 h 20"/>
                <a:gd name="T2" fmla="*/ 9 w 275"/>
                <a:gd name="T3" fmla="*/ 20 h 20"/>
                <a:gd name="T4" fmla="*/ 0 w 275"/>
                <a:gd name="T5" fmla="*/ 10 h 20"/>
                <a:gd name="T6" fmla="*/ 9 w 275"/>
                <a:gd name="T7" fmla="*/ 0 h 20"/>
                <a:gd name="T8" fmla="*/ 266 w 275"/>
                <a:gd name="T9" fmla="*/ 0 h 20"/>
                <a:gd name="T10" fmla="*/ 275 w 275"/>
                <a:gd name="T11" fmla="*/ 10 h 20"/>
                <a:gd name="T12" fmla="*/ 266 w 27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20">
                  <a:moveTo>
                    <a:pt x="266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1" y="0"/>
                    <a:pt x="275" y="5"/>
                    <a:pt x="275" y="10"/>
                  </a:cubicBezTo>
                  <a:cubicBezTo>
                    <a:pt x="275" y="16"/>
                    <a:pt x="271" y="20"/>
                    <a:pt x="266" y="20"/>
                  </a:cubicBezTo>
                  <a:close/>
                </a:path>
              </a:pathLst>
            </a:cu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ïṡļïďè"/>
            <p:cNvSpPr/>
            <p:nvPr/>
          </p:nvSpPr>
          <p:spPr bwMode="auto">
            <a:xfrm>
              <a:off x="4175126" y="5272088"/>
              <a:ext cx="49213" cy="149225"/>
            </a:xfrm>
            <a:custGeom>
              <a:avLst/>
              <a:gdLst>
                <a:gd name="T0" fmla="*/ 7 w 13"/>
                <a:gd name="T1" fmla="*/ 39 h 39"/>
                <a:gd name="T2" fmla="*/ 7 w 13"/>
                <a:gd name="T3" fmla="*/ 39 h 39"/>
                <a:gd name="T4" fmla="*/ 0 w 13"/>
                <a:gd name="T5" fmla="*/ 32 h 39"/>
                <a:gd name="T6" fmla="*/ 0 w 13"/>
                <a:gd name="T7" fmla="*/ 7 h 39"/>
                <a:gd name="T8" fmla="*/ 7 w 13"/>
                <a:gd name="T9" fmla="*/ 0 h 39"/>
                <a:gd name="T10" fmla="*/ 13 w 13"/>
                <a:gd name="T11" fmla="*/ 7 h 39"/>
                <a:gd name="T12" fmla="*/ 13 w 13"/>
                <a:gd name="T13" fmla="*/ 32 h 39"/>
                <a:gd name="T14" fmla="*/ 7 w 1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9">
                  <a:moveTo>
                    <a:pt x="7" y="39"/>
                  </a:moveTo>
                  <a:cubicBezTo>
                    <a:pt x="7" y="39"/>
                    <a:pt x="7" y="39"/>
                    <a:pt x="7" y="39"/>
                  </a:cubicBezTo>
                  <a:cubicBezTo>
                    <a:pt x="3" y="39"/>
                    <a:pt x="0" y="36"/>
                    <a:pt x="0" y="3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0" y="39"/>
                    <a:pt x="7" y="39"/>
                  </a:cubicBezTo>
                  <a:close/>
                </a:path>
              </a:pathLst>
            </a:cu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íšḻíḓe"/>
            <p:cNvSpPr/>
            <p:nvPr/>
          </p:nvSpPr>
          <p:spPr bwMode="auto">
            <a:xfrm>
              <a:off x="3678238" y="5272088"/>
              <a:ext cx="49213" cy="149225"/>
            </a:xfrm>
            <a:custGeom>
              <a:avLst/>
              <a:gdLst>
                <a:gd name="T0" fmla="*/ 6 w 13"/>
                <a:gd name="T1" fmla="*/ 39 h 39"/>
                <a:gd name="T2" fmla="*/ 6 w 13"/>
                <a:gd name="T3" fmla="*/ 39 h 39"/>
                <a:gd name="T4" fmla="*/ 0 w 13"/>
                <a:gd name="T5" fmla="*/ 32 h 39"/>
                <a:gd name="T6" fmla="*/ 0 w 13"/>
                <a:gd name="T7" fmla="*/ 7 h 39"/>
                <a:gd name="T8" fmla="*/ 6 w 13"/>
                <a:gd name="T9" fmla="*/ 0 h 39"/>
                <a:gd name="T10" fmla="*/ 13 w 13"/>
                <a:gd name="T11" fmla="*/ 7 h 39"/>
                <a:gd name="T12" fmla="*/ 13 w 13"/>
                <a:gd name="T13" fmla="*/ 32 h 39"/>
                <a:gd name="T14" fmla="*/ 6 w 1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9">
                  <a:moveTo>
                    <a:pt x="6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3" y="39"/>
                    <a:pt x="0" y="36"/>
                    <a:pt x="0" y="3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0" y="39"/>
                    <a:pt x="6" y="39"/>
                  </a:cubicBezTo>
                  <a:close/>
                </a:path>
              </a:pathLst>
            </a:cu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íSḷíďè"/>
            <p:cNvSpPr/>
            <p:nvPr/>
          </p:nvSpPr>
          <p:spPr bwMode="auto">
            <a:xfrm>
              <a:off x="3179763" y="5272088"/>
              <a:ext cx="49213" cy="149225"/>
            </a:xfrm>
            <a:custGeom>
              <a:avLst/>
              <a:gdLst>
                <a:gd name="T0" fmla="*/ 6 w 13"/>
                <a:gd name="T1" fmla="*/ 39 h 39"/>
                <a:gd name="T2" fmla="*/ 6 w 13"/>
                <a:gd name="T3" fmla="*/ 39 h 39"/>
                <a:gd name="T4" fmla="*/ 0 w 13"/>
                <a:gd name="T5" fmla="*/ 32 h 39"/>
                <a:gd name="T6" fmla="*/ 0 w 13"/>
                <a:gd name="T7" fmla="*/ 7 h 39"/>
                <a:gd name="T8" fmla="*/ 6 w 13"/>
                <a:gd name="T9" fmla="*/ 0 h 39"/>
                <a:gd name="T10" fmla="*/ 13 w 13"/>
                <a:gd name="T11" fmla="*/ 7 h 39"/>
                <a:gd name="T12" fmla="*/ 13 w 13"/>
                <a:gd name="T13" fmla="*/ 32 h 39"/>
                <a:gd name="T14" fmla="*/ 6 w 1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9">
                  <a:moveTo>
                    <a:pt x="6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2" y="39"/>
                    <a:pt x="0" y="36"/>
                    <a:pt x="0" y="3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0" y="39"/>
                    <a:pt x="6" y="39"/>
                  </a:cubicBezTo>
                  <a:close/>
                </a:path>
              </a:pathLst>
            </a:cu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îşļîḓe"/>
            <p:cNvSpPr/>
            <p:nvPr/>
          </p:nvSpPr>
          <p:spPr bwMode="auto">
            <a:xfrm>
              <a:off x="4137026" y="5356226"/>
              <a:ext cx="128588" cy="128588"/>
            </a:xfrm>
            <a:prstGeom prst="ellipse">
              <a:avLst/>
            </a:pr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iślïḍè"/>
            <p:cNvSpPr/>
            <p:nvPr/>
          </p:nvSpPr>
          <p:spPr bwMode="auto">
            <a:xfrm>
              <a:off x="3640138" y="5356226"/>
              <a:ext cx="125413" cy="128588"/>
            </a:xfrm>
            <a:prstGeom prst="ellipse">
              <a:avLst/>
            </a:pr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iṧḷîďê"/>
            <p:cNvSpPr/>
            <p:nvPr/>
          </p:nvSpPr>
          <p:spPr bwMode="auto">
            <a:xfrm>
              <a:off x="3138488" y="5356226"/>
              <a:ext cx="128588" cy="128588"/>
            </a:xfrm>
            <a:prstGeom prst="ellipse">
              <a:avLst/>
            </a:pr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íṣľïde"/>
            <p:cNvSpPr/>
            <p:nvPr/>
          </p:nvSpPr>
          <p:spPr bwMode="auto">
            <a:xfrm>
              <a:off x="3343276" y="2522538"/>
              <a:ext cx="793750" cy="581025"/>
            </a:xfrm>
            <a:custGeom>
              <a:avLst/>
              <a:gdLst>
                <a:gd name="T0" fmla="*/ 15 w 209"/>
                <a:gd name="T1" fmla="*/ 34 h 153"/>
                <a:gd name="T2" fmla="*/ 74 w 209"/>
                <a:gd name="T3" fmla="*/ 138 h 153"/>
                <a:gd name="T4" fmla="*/ 192 w 209"/>
                <a:gd name="T5" fmla="*/ 51 h 153"/>
                <a:gd name="T6" fmla="*/ 15 w 209"/>
                <a:gd name="T7" fmla="*/ 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153">
                  <a:moveTo>
                    <a:pt x="15" y="34"/>
                  </a:moveTo>
                  <a:cubicBezTo>
                    <a:pt x="15" y="34"/>
                    <a:pt x="0" y="124"/>
                    <a:pt x="74" y="138"/>
                  </a:cubicBezTo>
                  <a:cubicBezTo>
                    <a:pt x="148" y="153"/>
                    <a:pt x="209" y="103"/>
                    <a:pt x="192" y="51"/>
                  </a:cubicBezTo>
                  <a:cubicBezTo>
                    <a:pt x="175" y="0"/>
                    <a:pt x="15" y="34"/>
                    <a:pt x="15" y="34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íṣliḓe"/>
            <p:cNvSpPr/>
            <p:nvPr/>
          </p:nvSpPr>
          <p:spPr bwMode="auto">
            <a:xfrm>
              <a:off x="3365501" y="2686051"/>
              <a:ext cx="255588" cy="384175"/>
            </a:xfrm>
            <a:custGeom>
              <a:avLst/>
              <a:gdLst>
                <a:gd name="T0" fmla="*/ 21 w 67"/>
                <a:gd name="T1" fmla="*/ 0 h 101"/>
                <a:gd name="T2" fmla="*/ 58 w 67"/>
                <a:gd name="T3" fmla="*/ 58 h 101"/>
                <a:gd name="T4" fmla="*/ 64 w 67"/>
                <a:gd name="T5" fmla="*/ 85 h 101"/>
                <a:gd name="T6" fmla="*/ 21 w 67"/>
                <a:gd name="T7" fmla="*/ 74 h 101"/>
                <a:gd name="T8" fmla="*/ 21 w 6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01">
                  <a:moveTo>
                    <a:pt x="21" y="0"/>
                  </a:moveTo>
                  <a:cubicBezTo>
                    <a:pt x="21" y="0"/>
                    <a:pt x="37" y="38"/>
                    <a:pt x="58" y="58"/>
                  </a:cubicBezTo>
                  <a:cubicBezTo>
                    <a:pt x="58" y="58"/>
                    <a:pt x="62" y="81"/>
                    <a:pt x="64" y="85"/>
                  </a:cubicBezTo>
                  <a:cubicBezTo>
                    <a:pt x="67" y="89"/>
                    <a:pt x="30" y="101"/>
                    <a:pt x="21" y="74"/>
                  </a:cubicBezTo>
                  <a:cubicBezTo>
                    <a:pt x="11" y="48"/>
                    <a:pt x="0" y="28"/>
                    <a:pt x="21" y="0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íşḻîḑé"/>
            <p:cNvSpPr/>
            <p:nvPr/>
          </p:nvSpPr>
          <p:spPr bwMode="auto">
            <a:xfrm>
              <a:off x="3913188" y="2652713"/>
              <a:ext cx="174625" cy="174625"/>
            </a:xfrm>
            <a:prstGeom prst="ellipse">
              <a:avLst/>
            </a:pr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î$ḷíḑé"/>
            <p:cNvSpPr/>
            <p:nvPr/>
          </p:nvSpPr>
          <p:spPr bwMode="auto">
            <a:xfrm>
              <a:off x="3940176" y="2678113"/>
              <a:ext cx="120650" cy="122238"/>
            </a:xfrm>
            <a:prstGeom prst="ellipse">
              <a:avLst/>
            </a:pr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iṣľíḍê"/>
            <p:cNvSpPr/>
            <p:nvPr/>
          </p:nvSpPr>
          <p:spPr bwMode="auto">
            <a:xfrm>
              <a:off x="3981451" y="2778126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íṧ1ïḓè"/>
            <p:cNvSpPr/>
            <p:nvPr/>
          </p:nvSpPr>
          <p:spPr bwMode="auto">
            <a:xfrm>
              <a:off x="3798888" y="3116263"/>
              <a:ext cx="1025525" cy="682625"/>
            </a:xfrm>
            <a:custGeom>
              <a:avLst/>
              <a:gdLst>
                <a:gd name="T0" fmla="*/ 57 w 270"/>
                <a:gd name="T1" fmla="*/ 18 h 180"/>
                <a:gd name="T2" fmla="*/ 92 w 270"/>
                <a:gd name="T3" fmla="*/ 80 h 180"/>
                <a:gd name="T4" fmla="*/ 110 w 270"/>
                <a:gd name="T5" fmla="*/ 111 h 180"/>
                <a:gd name="T6" fmla="*/ 129 w 270"/>
                <a:gd name="T7" fmla="*/ 140 h 180"/>
                <a:gd name="T8" fmla="*/ 134 w 270"/>
                <a:gd name="T9" fmla="*/ 146 h 180"/>
                <a:gd name="T10" fmla="*/ 135 w 270"/>
                <a:gd name="T11" fmla="*/ 147 h 180"/>
                <a:gd name="T12" fmla="*/ 134 w 270"/>
                <a:gd name="T13" fmla="*/ 147 h 180"/>
                <a:gd name="T14" fmla="*/ 133 w 270"/>
                <a:gd name="T15" fmla="*/ 146 h 180"/>
                <a:gd name="T16" fmla="*/ 131 w 270"/>
                <a:gd name="T17" fmla="*/ 146 h 180"/>
                <a:gd name="T18" fmla="*/ 130 w 270"/>
                <a:gd name="T19" fmla="*/ 145 h 180"/>
                <a:gd name="T20" fmla="*/ 128 w 270"/>
                <a:gd name="T21" fmla="*/ 145 h 180"/>
                <a:gd name="T22" fmla="*/ 127 w 270"/>
                <a:gd name="T23" fmla="*/ 145 h 180"/>
                <a:gd name="T24" fmla="*/ 126 w 270"/>
                <a:gd name="T25" fmla="*/ 145 h 180"/>
                <a:gd name="T26" fmla="*/ 126 w 270"/>
                <a:gd name="T27" fmla="*/ 145 h 180"/>
                <a:gd name="T28" fmla="*/ 125 w 270"/>
                <a:gd name="T29" fmla="*/ 145 h 180"/>
                <a:gd name="T30" fmla="*/ 126 w 270"/>
                <a:gd name="T31" fmla="*/ 145 h 180"/>
                <a:gd name="T32" fmla="*/ 134 w 270"/>
                <a:gd name="T33" fmla="*/ 144 h 180"/>
                <a:gd name="T34" fmla="*/ 143 w 270"/>
                <a:gd name="T35" fmla="*/ 142 h 180"/>
                <a:gd name="T36" fmla="*/ 180 w 270"/>
                <a:gd name="T37" fmla="*/ 135 h 180"/>
                <a:gd name="T38" fmla="*/ 218 w 270"/>
                <a:gd name="T39" fmla="*/ 127 h 180"/>
                <a:gd name="T40" fmla="*/ 238 w 270"/>
                <a:gd name="T41" fmla="*/ 124 h 180"/>
                <a:gd name="T42" fmla="*/ 259 w 270"/>
                <a:gd name="T43" fmla="*/ 122 h 180"/>
                <a:gd name="T44" fmla="*/ 270 w 270"/>
                <a:gd name="T45" fmla="*/ 132 h 180"/>
                <a:gd name="T46" fmla="*/ 260 w 270"/>
                <a:gd name="T47" fmla="*/ 142 h 180"/>
                <a:gd name="T48" fmla="*/ 260 w 270"/>
                <a:gd name="T49" fmla="*/ 142 h 180"/>
                <a:gd name="T50" fmla="*/ 243 w 270"/>
                <a:gd name="T51" fmla="*/ 146 h 180"/>
                <a:gd name="T52" fmla="*/ 225 w 270"/>
                <a:gd name="T53" fmla="*/ 151 h 180"/>
                <a:gd name="T54" fmla="*/ 188 w 270"/>
                <a:gd name="T55" fmla="*/ 162 h 180"/>
                <a:gd name="T56" fmla="*/ 152 w 270"/>
                <a:gd name="T57" fmla="*/ 174 h 180"/>
                <a:gd name="T58" fmla="*/ 142 w 270"/>
                <a:gd name="T59" fmla="*/ 176 h 180"/>
                <a:gd name="T60" fmla="*/ 131 w 270"/>
                <a:gd name="T61" fmla="*/ 179 h 180"/>
                <a:gd name="T62" fmla="*/ 129 w 270"/>
                <a:gd name="T63" fmla="*/ 179 h 180"/>
                <a:gd name="T64" fmla="*/ 126 w 270"/>
                <a:gd name="T65" fmla="*/ 180 h 180"/>
                <a:gd name="T66" fmla="*/ 125 w 270"/>
                <a:gd name="T67" fmla="*/ 180 h 180"/>
                <a:gd name="T68" fmla="*/ 125 w 270"/>
                <a:gd name="T69" fmla="*/ 180 h 180"/>
                <a:gd name="T70" fmla="*/ 124 w 270"/>
                <a:gd name="T71" fmla="*/ 180 h 180"/>
                <a:gd name="T72" fmla="*/ 123 w 270"/>
                <a:gd name="T73" fmla="*/ 179 h 180"/>
                <a:gd name="T74" fmla="*/ 120 w 270"/>
                <a:gd name="T75" fmla="*/ 179 h 180"/>
                <a:gd name="T76" fmla="*/ 118 w 270"/>
                <a:gd name="T77" fmla="*/ 178 h 180"/>
                <a:gd name="T78" fmla="*/ 115 w 270"/>
                <a:gd name="T79" fmla="*/ 177 h 180"/>
                <a:gd name="T80" fmla="*/ 114 w 270"/>
                <a:gd name="T81" fmla="*/ 176 h 180"/>
                <a:gd name="T82" fmla="*/ 109 w 270"/>
                <a:gd name="T83" fmla="*/ 173 h 180"/>
                <a:gd name="T84" fmla="*/ 106 w 270"/>
                <a:gd name="T85" fmla="*/ 171 h 180"/>
                <a:gd name="T86" fmla="*/ 98 w 270"/>
                <a:gd name="T87" fmla="*/ 163 h 180"/>
                <a:gd name="T88" fmla="*/ 74 w 270"/>
                <a:gd name="T89" fmla="*/ 133 h 180"/>
                <a:gd name="T90" fmla="*/ 51 w 270"/>
                <a:gd name="T91" fmla="*/ 103 h 180"/>
                <a:gd name="T92" fmla="*/ 9 w 270"/>
                <a:gd name="T93" fmla="*/ 43 h 180"/>
                <a:gd name="T94" fmla="*/ 17 w 270"/>
                <a:gd name="T95" fmla="*/ 7 h 180"/>
                <a:gd name="T96" fmla="*/ 55 w 270"/>
                <a:gd name="T97" fmla="*/ 15 h 180"/>
                <a:gd name="T98" fmla="*/ 57 w 270"/>
                <a:gd name="T99" fmla="*/ 17 h 180"/>
                <a:gd name="T100" fmla="*/ 57 w 270"/>
                <a:gd name="T101" fmla="*/ 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0" h="180">
                  <a:moveTo>
                    <a:pt x="57" y="18"/>
                  </a:moveTo>
                  <a:cubicBezTo>
                    <a:pt x="68" y="39"/>
                    <a:pt x="80" y="60"/>
                    <a:pt x="92" y="80"/>
                  </a:cubicBezTo>
                  <a:cubicBezTo>
                    <a:pt x="98" y="91"/>
                    <a:pt x="104" y="101"/>
                    <a:pt x="110" y="111"/>
                  </a:cubicBezTo>
                  <a:cubicBezTo>
                    <a:pt x="117" y="121"/>
                    <a:pt x="123" y="132"/>
                    <a:pt x="129" y="140"/>
                  </a:cubicBezTo>
                  <a:cubicBezTo>
                    <a:pt x="131" y="143"/>
                    <a:pt x="133" y="145"/>
                    <a:pt x="134" y="146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35" y="147"/>
                    <a:pt x="135" y="147"/>
                    <a:pt x="134" y="147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2" y="146"/>
                    <a:pt x="131" y="146"/>
                  </a:cubicBezTo>
                  <a:cubicBezTo>
                    <a:pt x="131" y="145"/>
                    <a:pt x="131" y="145"/>
                    <a:pt x="130" y="145"/>
                  </a:cubicBezTo>
                  <a:cubicBezTo>
                    <a:pt x="129" y="145"/>
                    <a:pt x="129" y="145"/>
                    <a:pt x="128" y="145"/>
                  </a:cubicBezTo>
                  <a:cubicBezTo>
                    <a:pt x="128" y="145"/>
                    <a:pt x="127" y="145"/>
                    <a:pt x="127" y="145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8" y="145"/>
                    <a:pt x="131" y="144"/>
                    <a:pt x="134" y="144"/>
                  </a:cubicBezTo>
                  <a:cubicBezTo>
                    <a:pt x="137" y="143"/>
                    <a:pt x="140" y="143"/>
                    <a:pt x="143" y="142"/>
                  </a:cubicBezTo>
                  <a:cubicBezTo>
                    <a:pt x="155" y="140"/>
                    <a:pt x="168" y="137"/>
                    <a:pt x="180" y="135"/>
                  </a:cubicBezTo>
                  <a:cubicBezTo>
                    <a:pt x="193" y="132"/>
                    <a:pt x="205" y="130"/>
                    <a:pt x="218" y="127"/>
                  </a:cubicBezTo>
                  <a:cubicBezTo>
                    <a:pt x="225" y="126"/>
                    <a:pt x="231" y="125"/>
                    <a:pt x="238" y="124"/>
                  </a:cubicBezTo>
                  <a:cubicBezTo>
                    <a:pt x="244" y="123"/>
                    <a:pt x="251" y="122"/>
                    <a:pt x="259" y="122"/>
                  </a:cubicBezTo>
                  <a:cubicBezTo>
                    <a:pt x="265" y="122"/>
                    <a:pt x="270" y="126"/>
                    <a:pt x="270" y="132"/>
                  </a:cubicBezTo>
                  <a:cubicBezTo>
                    <a:pt x="270" y="137"/>
                    <a:pt x="266" y="141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5" y="143"/>
                    <a:pt x="249" y="144"/>
                    <a:pt x="243" y="146"/>
                  </a:cubicBezTo>
                  <a:cubicBezTo>
                    <a:pt x="237" y="147"/>
                    <a:pt x="231" y="149"/>
                    <a:pt x="225" y="151"/>
                  </a:cubicBezTo>
                  <a:cubicBezTo>
                    <a:pt x="213" y="154"/>
                    <a:pt x="201" y="158"/>
                    <a:pt x="188" y="162"/>
                  </a:cubicBezTo>
                  <a:cubicBezTo>
                    <a:pt x="176" y="166"/>
                    <a:pt x="164" y="170"/>
                    <a:pt x="152" y="174"/>
                  </a:cubicBezTo>
                  <a:cubicBezTo>
                    <a:pt x="148" y="175"/>
                    <a:pt x="145" y="176"/>
                    <a:pt x="142" y="176"/>
                  </a:cubicBezTo>
                  <a:cubicBezTo>
                    <a:pt x="139" y="177"/>
                    <a:pt x="136" y="178"/>
                    <a:pt x="131" y="179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28" y="179"/>
                    <a:pt x="127" y="179"/>
                    <a:pt x="126" y="180"/>
                  </a:cubicBezTo>
                  <a:cubicBezTo>
                    <a:pt x="125" y="180"/>
                    <a:pt x="125" y="180"/>
                    <a:pt x="125" y="180"/>
                  </a:cubicBezTo>
                  <a:cubicBezTo>
                    <a:pt x="125" y="180"/>
                    <a:pt x="125" y="180"/>
                    <a:pt x="125" y="180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24" y="179"/>
                    <a:pt x="123" y="179"/>
                    <a:pt x="123" y="179"/>
                  </a:cubicBezTo>
                  <a:cubicBezTo>
                    <a:pt x="122" y="179"/>
                    <a:pt x="121" y="179"/>
                    <a:pt x="120" y="179"/>
                  </a:cubicBezTo>
                  <a:cubicBezTo>
                    <a:pt x="119" y="179"/>
                    <a:pt x="119" y="179"/>
                    <a:pt x="118" y="178"/>
                  </a:cubicBezTo>
                  <a:cubicBezTo>
                    <a:pt x="117" y="178"/>
                    <a:pt x="116" y="178"/>
                    <a:pt x="115" y="177"/>
                  </a:cubicBezTo>
                  <a:cubicBezTo>
                    <a:pt x="115" y="177"/>
                    <a:pt x="114" y="176"/>
                    <a:pt x="114" y="176"/>
                  </a:cubicBezTo>
                  <a:cubicBezTo>
                    <a:pt x="111" y="175"/>
                    <a:pt x="110" y="174"/>
                    <a:pt x="109" y="173"/>
                  </a:cubicBezTo>
                  <a:cubicBezTo>
                    <a:pt x="108" y="172"/>
                    <a:pt x="107" y="172"/>
                    <a:pt x="106" y="171"/>
                  </a:cubicBezTo>
                  <a:cubicBezTo>
                    <a:pt x="103" y="168"/>
                    <a:pt x="101" y="165"/>
                    <a:pt x="98" y="163"/>
                  </a:cubicBezTo>
                  <a:cubicBezTo>
                    <a:pt x="89" y="153"/>
                    <a:pt x="82" y="143"/>
                    <a:pt x="74" y="133"/>
                  </a:cubicBezTo>
                  <a:cubicBezTo>
                    <a:pt x="66" y="123"/>
                    <a:pt x="59" y="113"/>
                    <a:pt x="51" y="103"/>
                  </a:cubicBezTo>
                  <a:cubicBezTo>
                    <a:pt x="37" y="83"/>
                    <a:pt x="23" y="63"/>
                    <a:pt x="9" y="43"/>
                  </a:cubicBezTo>
                  <a:cubicBezTo>
                    <a:pt x="0" y="31"/>
                    <a:pt x="4" y="15"/>
                    <a:pt x="17" y="7"/>
                  </a:cubicBezTo>
                  <a:cubicBezTo>
                    <a:pt x="30" y="0"/>
                    <a:pt x="47" y="3"/>
                    <a:pt x="55" y="15"/>
                  </a:cubicBezTo>
                  <a:cubicBezTo>
                    <a:pt x="56" y="16"/>
                    <a:pt x="56" y="17"/>
                    <a:pt x="57" y="17"/>
                  </a:cubicBezTo>
                  <a:lnTo>
                    <a:pt x="57" y="18"/>
                  </a:lnTo>
                  <a:close/>
                </a:path>
              </a:pathLst>
            </a:custGeom>
            <a:solidFill>
              <a:srgbClr val="F6C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ïŝḻîḋe"/>
            <p:cNvSpPr/>
            <p:nvPr/>
          </p:nvSpPr>
          <p:spPr bwMode="auto">
            <a:xfrm>
              <a:off x="3798888" y="3116263"/>
              <a:ext cx="520700" cy="663575"/>
            </a:xfrm>
            <a:custGeom>
              <a:avLst/>
              <a:gdLst>
                <a:gd name="T0" fmla="*/ 106 w 137"/>
                <a:gd name="T1" fmla="*/ 171 h 175"/>
                <a:gd name="T2" fmla="*/ 109 w 137"/>
                <a:gd name="T3" fmla="*/ 173 h 175"/>
                <a:gd name="T4" fmla="*/ 112 w 137"/>
                <a:gd name="T5" fmla="*/ 175 h 175"/>
                <a:gd name="T6" fmla="*/ 135 w 137"/>
                <a:gd name="T7" fmla="*/ 144 h 175"/>
                <a:gd name="T8" fmla="*/ 134 w 137"/>
                <a:gd name="T9" fmla="*/ 144 h 175"/>
                <a:gd name="T10" fmla="*/ 132 w 137"/>
                <a:gd name="T11" fmla="*/ 144 h 175"/>
                <a:gd name="T12" fmla="*/ 129 w 137"/>
                <a:gd name="T13" fmla="*/ 140 h 175"/>
                <a:gd name="T14" fmla="*/ 110 w 137"/>
                <a:gd name="T15" fmla="*/ 111 h 175"/>
                <a:gd name="T16" fmla="*/ 92 w 137"/>
                <a:gd name="T17" fmla="*/ 80 h 175"/>
                <a:gd name="T18" fmla="*/ 57 w 137"/>
                <a:gd name="T19" fmla="*/ 18 h 175"/>
                <a:gd name="T20" fmla="*/ 57 w 137"/>
                <a:gd name="T21" fmla="*/ 17 h 175"/>
                <a:gd name="T22" fmla="*/ 55 w 137"/>
                <a:gd name="T23" fmla="*/ 15 h 175"/>
                <a:gd name="T24" fmla="*/ 17 w 137"/>
                <a:gd name="T25" fmla="*/ 7 h 175"/>
                <a:gd name="T26" fmla="*/ 9 w 137"/>
                <a:gd name="T27" fmla="*/ 43 h 175"/>
                <a:gd name="T28" fmla="*/ 51 w 137"/>
                <a:gd name="T29" fmla="*/ 103 h 175"/>
                <a:gd name="T30" fmla="*/ 74 w 137"/>
                <a:gd name="T31" fmla="*/ 133 h 175"/>
                <a:gd name="T32" fmla="*/ 98 w 137"/>
                <a:gd name="T33" fmla="*/ 163 h 175"/>
                <a:gd name="T34" fmla="*/ 106 w 137"/>
                <a:gd name="T35" fmla="*/ 171 h 175"/>
                <a:gd name="T36" fmla="*/ 126 w 137"/>
                <a:gd name="T37" fmla="*/ 145 h 175"/>
                <a:gd name="T38" fmla="*/ 126 w 137"/>
                <a:gd name="T39" fmla="*/ 145 h 175"/>
                <a:gd name="T40" fmla="*/ 127 w 137"/>
                <a:gd name="T41" fmla="*/ 145 h 175"/>
                <a:gd name="T42" fmla="*/ 127 w 137"/>
                <a:gd name="T43" fmla="*/ 145 h 175"/>
                <a:gd name="T44" fmla="*/ 126 w 137"/>
                <a:gd name="T45" fmla="*/ 145 h 175"/>
                <a:gd name="T46" fmla="*/ 125 w 137"/>
                <a:gd name="T47" fmla="*/ 145 h 175"/>
                <a:gd name="T48" fmla="*/ 126 w 137"/>
                <a:gd name="T49" fmla="*/ 14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175">
                  <a:moveTo>
                    <a:pt x="106" y="171"/>
                  </a:moveTo>
                  <a:cubicBezTo>
                    <a:pt x="107" y="172"/>
                    <a:pt x="108" y="172"/>
                    <a:pt x="109" y="173"/>
                  </a:cubicBezTo>
                  <a:cubicBezTo>
                    <a:pt x="110" y="174"/>
                    <a:pt x="111" y="174"/>
                    <a:pt x="112" y="175"/>
                  </a:cubicBezTo>
                  <a:cubicBezTo>
                    <a:pt x="124" y="166"/>
                    <a:pt x="137" y="155"/>
                    <a:pt x="135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3" y="144"/>
                    <a:pt x="133" y="144"/>
                    <a:pt x="132" y="144"/>
                  </a:cubicBezTo>
                  <a:cubicBezTo>
                    <a:pt x="131" y="143"/>
                    <a:pt x="130" y="142"/>
                    <a:pt x="129" y="140"/>
                  </a:cubicBezTo>
                  <a:cubicBezTo>
                    <a:pt x="123" y="132"/>
                    <a:pt x="117" y="121"/>
                    <a:pt x="110" y="111"/>
                  </a:cubicBezTo>
                  <a:cubicBezTo>
                    <a:pt x="104" y="101"/>
                    <a:pt x="98" y="91"/>
                    <a:pt x="92" y="80"/>
                  </a:cubicBezTo>
                  <a:cubicBezTo>
                    <a:pt x="80" y="60"/>
                    <a:pt x="68" y="39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6" y="17"/>
                    <a:pt x="56" y="16"/>
                    <a:pt x="55" y="15"/>
                  </a:cubicBezTo>
                  <a:cubicBezTo>
                    <a:pt x="47" y="3"/>
                    <a:pt x="30" y="0"/>
                    <a:pt x="17" y="7"/>
                  </a:cubicBezTo>
                  <a:cubicBezTo>
                    <a:pt x="4" y="15"/>
                    <a:pt x="0" y="31"/>
                    <a:pt x="9" y="43"/>
                  </a:cubicBezTo>
                  <a:cubicBezTo>
                    <a:pt x="23" y="63"/>
                    <a:pt x="37" y="83"/>
                    <a:pt x="51" y="103"/>
                  </a:cubicBezTo>
                  <a:cubicBezTo>
                    <a:pt x="59" y="113"/>
                    <a:pt x="66" y="123"/>
                    <a:pt x="74" y="133"/>
                  </a:cubicBezTo>
                  <a:cubicBezTo>
                    <a:pt x="82" y="143"/>
                    <a:pt x="89" y="153"/>
                    <a:pt x="98" y="163"/>
                  </a:cubicBezTo>
                  <a:cubicBezTo>
                    <a:pt x="101" y="165"/>
                    <a:pt x="103" y="168"/>
                    <a:pt x="106" y="171"/>
                  </a:cubicBezTo>
                  <a:close/>
                  <a:moveTo>
                    <a:pt x="126" y="145"/>
                  </a:moveTo>
                  <a:cubicBezTo>
                    <a:pt x="126" y="145"/>
                    <a:pt x="126" y="145"/>
                    <a:pt x="126" y="145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5" y="145"/>
                    <a:pt x="125" y="145"/>
                    <a:pt x="125" y="145"/>
                  </a:cubicBezTo>
                  <a:lnTo>
                    <a:pt x="126" y="145"/>
                  </a:ln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ïSļiḑè"/>
            <p:cNvSpPr/>
            <p:nvPr/>
          </p:nvSpPr>
          <p:spPr bwMode="auto">
            <a:xfrm>
              <a:off x="4695826" y="3533776"/>
              <a:ext cx="376238" cy="163513"/>
            </a:xfrm>
            <a:custGeom>
              <a:avLst/>
              <a:gdLst>
                <a:gd name="T0" fmla="*/ 0 w 99"/>
                <a:gd name="T1" fmla="*/ 17 h 43"/>
                <a:gd name="T2" fmla="*/ 38 w 99"/>
                <a:gd name="T3" fmla="*/ 0 h 43"/>
                <a:gd name="T4" fmla="*/ 87 w 99"/>
                <a:gd name="T5" fmla="*/ 6 h 43"/>
                <a:gd name="T6" fmla="*/ 75 w 99"/>
                <a:gd name="T7" fmla="*/ 11 h 43"/>
                <a:gd name="T8" fmla="*/ 90 w 99"/>
                <a:gd name="T9" fmla="*/ 14 h 43"/>
                <a:gd name="T10" fmla="*/ 83 w 99"/>
                <a:gd name="T11" fmla="*/ 18 h 43"/>
                <a:gd name="T12" fmla="*/ 90 w 99"/>
                <a:gd name="T13" fmla="*/ 20 h 43"/>
                <a:gd name="T14" fmla="*/ 58 w 99"/>
                <a:gd name="T15" fmla="*/ 21 h 43"/>
                <a:gd name="T16" fmla="*/ 39 w 99"/>
                <a:gd name="T17" fmla="*/ 29 h 43"/>
                <a:gd name="T18" fmla="*/ 56 w 99"/>
                <a:gd name="T19" fmla="*/ 39 h 43"/>
                <a:gd name="T20" fmla="*/ 39 w 99"/>
                <a:gd name="T21" fmla="*/ 39 h 43"/>
                <a:gd name="T22" fmla="*/ 0 w 99"/>
                <a:gd name="T23" fmla="*/ 25 h 43"/>
                <a:gd name="T24" fmla="*/ 0 w 99"/>
                <a:gd name="T25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3">
                  <a:moveTo>
                    <a:pt x="0" y="17"/>
                  </a:moveTo>
                  <a:cubicBezTo>
                    <a:pt x="0" y="17"/>
                    <a:pt x="30" y="1"/>
                    <a:pt x="38" y="0"/>
                  </a:cubicBezTo>
                  <a:cubicBezTo>
                    <a:pt x="46" y="0"/>
                    <a:pt x="75" y="7"/>
                    <a:pt x="87" y="6"/>
                  </a:cubicBezTo>
                  <a:cubicBezTo>
                    <a:pt x="99" y="5"/>
                    <a:pt x="89" y="10"/>
                    <a:pt x="75" y="11"/>
                  </a:cubicBezTo>
                  <a:cubicBezTo>
                    <a:pt x="75" y="11"/>
                    <a:pt x="85" y="13"/>
                    <a:pt x="90" y="14"/>
                  </a:cubicBezTo>
                  <a:cubicBezTo>
                    <a:pt x="94" y="16"/>
                    <a:pt x="87" y="17"/>
                    <a:pt x="83" y="18"/>
                  </a:cubicBezTo>
                  <a:cubicBezTo>
                    <a:pt x="83" y="18"/>
                    <a:pt x="92" y="18"/>
                    <a:pt x="90" y="20"/>
                  </a:cubicBezTo>
                  <a:cubicBezTo>
                    <a:pt x="89" y="22"/>
                    <a:pt x="66" y="25"/>
                    <a:pt x="58" y="21"/>
                  </a:cubicBezTo>
                  <a:cubicBezTo>
                    <a:pt x="50" y="17"/>
                    <a:pt x="34" y="26"/>
                    <a:pt x="39" y="29"/>
                  </a:cubicBezTo>
                  <a:cubicBezTo>
                    <a:pt x="43" y="31"/>
                    <a:pt x="55" y="29"/>
                    <a:pt x="56" y="39"/>
                  </a:cubicBezTo>
                  <a:cubicBezTo>
                    <a:pt x="56" y="39"/>
                    <a:pt x="48" y="36"/>
                    <a:pt x="39" y="39"/>
                  </a:cubicBezTo>
                  <a:cubicBezTo>
                    <a:pt x="31" y="43"/>
                    <a:pt x="0" y="25"/>
                    <a:pt x="0" y="25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6C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íṩlidê"/>
            <p:cNvSpPr/>
            <p:nvPr/>
          </p:nvSpPr>
          <p:spPr bwMode="auto">
            <a:xfrm>
              <a:off x="4186238" y="3586163"/>
              <a:ext cx="182563" cy="247650"/>
            </a:xfrm>
            <a:custGeom>
              <a:avLst/>
              <a:gdLst>
                <a:gd name="T0" fmla="*/ 17 w 48"/>
                <a:gd name="T1" fmla="*/ 9 h 65"/>
                <a:gd name="T2" fmla="*/ 1 w 48"/>
                <a:gd name="T3" fmla="*/ 52 h 65"/>
                <a:gd name="T4" fmla="*/ 9 w 48"/>
                <a:gd name="T5" fmla="*/ 57 h 65"/>
                <a:gd name="T6" fmla="*/ 22 w 48"/>
                <a:gd name="T7" fmla="*/ 63 h 65"/>
                <a:gd name="T8" fmla="*/ 48 w 48"/>
                <a:gd name="T9" fmla="*/ 19 h 65"/>
                <a:gd name="T10" fmla="*/ 34 w 48"/>
                <a:gd name="T11" fmla="*/ 14 h 65"/>
                <a:gd name="T12" fmla="*/ 17 w 48"/>
                <a:gd name="T1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5">
                  <a:moveTo>
                    <a:pt x="17" y="9"/>
                  </a:moveTo>
                  <a:cubicBezTo>
                    <a:pt x="17" y="9"/>
                    <a:pt x="9" y="47"/>
                    <a:pt x="1" y="52"/>
                  </a:cubicBezTo>
                  <a:cubicBezTo>
                    <a:pt x="1" y="52"/>
                    <a:pt x="0" y="58"/>
                    <a:pt x="9" y="57"/>
                  </a:cubicBezTo>
                  <a:cubicBezTo>
                    <a:pt x="18" y="57"/>
                    <a:pt x="20" y="65"/>
                    <a:pt x="22" y="63"/>
                  </a:cubicBezTo>
                  <a:cubicBezTo>
                    <a:pt x="23" y="61"/>
                    <a:pt x="45" y="49"/>
                    <a:pt x="48" y="1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26" y="0"/>
                    <a:pt x="17" y="9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isḻïḓè"/>
            <p:cNvSpPr/>
            <p:nvPr/>
          </p:nvSpPr>
          <p:spPr bwMode="auto">
            <a:xfrm>
              <a:off x="3779838" y="3043238"/>
              <a:ext cx="193675" cy="128588"/>
            </a:xfrm>
            <a:custGeom>
              <a:avLst/>
              <a:gdLst>
                <a:gd name="T0" fmla="*/ 11 w 51"/>
                <a:gd name="T1" fmla="*/ 0 h 34"/>
                <a:gd name="T2" fmla="*/ 47 w 51"/>
                <a:gd name="T3" fmla="*/ 24 h 34"/>
                <a:gd name="T4" fmla="*/ 33 w 51"/>
                <a:gd name="T5" fmla="*/ 34 h 34"/>
                <a:gd name="T6" fmla="*/ 11 w 51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4">
                  <a:moveTo>
                    <a:pt x="11" y="0"/>
                  </a:moveTo>
                  <a:cubicBezTo>
                    <a:pt x="11" y="0"/>
                    <a:pt x="43" y="16"/>
                    <a:pt x="47" y="24"/>
                  </a:cubicBezTo>
                  <a:cubicBezTo>
                    <a:pt x="51" y="32"/>
                    <a:pt x="33" y="34"/>
                    <a:pt x="33" y="34"/>
                  </a:cubicBezTo>
                  <a:cubicBezTo>
                    <a:pt x="33" y="34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C4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îšlíḓê"/>
            <p:cNvSpPr/>
            <p:nvPr/>
          </p:nvSpPr>
          <p:spPr bwMode="auto">
            <a:xfrm>
              <a:off x="3563938" y="2854326"/>
              <a:ext cx="573088" cy="1230313"/>
            </a:xfrm>
            <a:custGeom>
              <a:avLst/>
              <a:gdLst>
                <a:gd name="T0" fmla="*/ 106 w 151"/>
                <a:gd name="T1" fmla="*/ 83 h 324"/>
                <a:gd name="T2" fmla="*/ 126 w 151"/>
                <a:gd name="T3" fmla="*/ 134 h 324"/>
                <a:gd name="T4" fmla="*/ 141 w 151"/>
                <a:gd name="T5" fmla="*/ 302 h 324"/>
                <a:gd name="T6" fmla="*/ 75 w 151"/>
                <a:gd name="T7" fmla="*/ 308 h 324"/>
                <a:gd name="T8" fmla="*/ 106 w 151"/>
                <a:gd name="T9" fmla="*/ 8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324">
                  <a:moveTo>
                    <a:pt x="106" y="83"/>
                  </a:moveTo>
                  <a:cubicBezTo>
                    <a:pt x="106" y="83"/>
                    <a:pt x="127" y="97"/>
                    <a:pt x="126" y="134"/>
                  </a:cubicBezTo>
                  <a:cubicBezTo>
                    <a:pt x="124" y="171"/>
                    <a:pt x="132" y="288"/>
                    <a:pt x="141" y="302"/>
                  </a:cubicBezTo>
                  <a:cubicBezTo>
                    <a:pt x="151" y="316"/>
                    <a:pt x="84" y="324"/>
                    <a:pt x="75" y="308"/>
                  </a:cubicBezTo>
                  <a:cubicBezTo>
                    <a:pt x="65" y="292"/>
                    <a:pt x="0" y="0"/>
                    <a:pt x="106" y="83"/>
                  </a:cubicBezTo>
                  <a:close/>
                </a:path>
              </a:pathLst>
            </a:custGeom>
            <a:solidFill>
              <a:srgbClr val="C4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iṩ1îḓê"/>
            <p:cNvSpPr/>
            <p:nvPr/>
          </p:nvSpPr>
          <p:spPr bwMode="auto">
            <a:xfrm>
              <a:off x="4308476" y="5056188"/>
              <a:ext cx="333375" cy="379413"/>
            </a:xfrm>
            <a:custGeom>
              <a:avLst/>
              <a:gdLst>
                <a:gd name="T0" fmla="*/ 14 w 88"/>
                <a:gd name="T1" fmla="*/ 22 h 100"/>
                <a:gd name="T2" fmla="*/ 7 w 88"/>
                <a:gd name="T3" fmla="*/ 54 h 100"/>
                <a:gd name="T4" fmla="*/ 54 w 88"/>
                <a:gd name="T5" fmla="*/ 79 h 100"/>
                <a:gd name="T6" fmla="*/ 88 w 88"/>
                <a:gd name="T7" fmla="*/ 82 h 100"/>
                <a:gd name="T8" fmla="*/ 41 w 88"/>
                <a:gd name="T9" fmla="*/ 26 h 100"/>
                <a:gd name="T10" fmla="*/ 14 w 88"/>
                <a:gd name="T11" fmla="*/ 2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00">
                  <a:moveTo>
                    <a:pt x="14" y="22"/>
                  </a:moveTo>
                  <a:cubicBezTo>
                    <a:pt x="14" y="22"/>
                    <a:pt x="0" y="45"/>
                    <a:pt x="7" y="54"/>
                  </a:cubicBezTo>
                  <a:cubicBezTo>
                    <a:pt x="15" y="63"/>
                    <a:pt x="31" y="58"/>
                    <a:pt x="54" y="79"/>
                  </a:cubicBezTo>
                  <a:cubicBezTo>
                    <a:pt x="76" y="100"/>
                    <a:pt x="88" y="82"/>
                    <a:pt x="88" y="82"/>
                  </a:cubicBezTo>
                  <a:cubicBezTo>
                    <a:pt x="88" y="82"/>
                    <a:pt x="50" y="51"/>
                    <a:pt x="41" y="26"/>
                  </a:cubicBezTo>
                  <a:cubicBezTo>
                    <a:pt x="31" y="0"/>
                    <a:pt x="14" y="22"/>
                    <a:pt x="14" y="22"/>
                  </a:cubicBezTo>
                  <a:close/>
                </a:path>
              </a:pathLst>
            </a:cu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îSḻîḍé"/>
            <p:cNvSpPr/>
            <p:nvPr/>
          </p:nvSpPr>
          <p:spPr bwMode="auto">
            <a:xfrm>
              <a:off x="3654426" y="3943351"/>
              <a:ext cx="1098550" cy="1314450"/>
            </a:xfrm>
            <a:custGeom>
              <a:avLst/>
              <a:gdLst>
                <a:gd name="T0" fmla="*/ 9 w 289"/>
                <a:gd name="T1" fmla="*/ 11 h 346"/>
                <a:gd name="T2" fmla="*/ 261 w 289"/>
                <a:gd name="T3" fmla="*/ 63 h 346"/>
                <a:gd name="T4" fmla="*/ 282 w 289"/>
                <a:gd name="T5" fmla="*/ 83 h 346"/>
                <a:gd name="T6" fmla="*/ 219 w 289"/>
                <a:gd name="T7" fmla="*/ 304 h 346"/>
                <a:gd name="T8" fmla="*/ 190 w 289"/>
                <a:gd name="T9" fmla="*/ 324 h 346"/>
                <a:gd name="T10" fmla="*/ 204 w 289"/>
                <a:gd name="T11" fmla="*/ 205 h 346"/>
                <a:gd name="T12" fmla="*/ 226 w 289"/>
                <a:gd name="T13" fmla="*/ 123 h 346"/>
                <a:gd name="T14" fmla="*/ 9 w 289"/>
                <a:gd name="T15" fmla="*/ 1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346">
                  <a:moveTo>
                    <a:pt x="9" y="11"/>
                  </a:moveTo>
                  <a:cubicBezTo>
                    <a:pt x="9" y="11"/>
                    <a:pt x="51" y="0"/>
                    <a:pt x="261" y="63"/>
                  </a:cubicBezTo>
                  <a:cubicBezTo>
                    <a:pt x="268" y="65"/>
                    <a:pt x="280" y="75"/>
                    <a:pt x="282" y="83"/>
                  </a:cubicBezTo>
                  <a:cubicBezTo>
                    <a:pt x="289" y="106"/>
                    <a:pt x="243" y="235"/>
                    <a:pt x="219" y="304"/>
                  </a:cubicBezTo>
                  <a:cubicBezTo>
                    <a:pt x="203" y="346"/>
                    <a:pt x="202" y="324"/>
                    <a:pt x="190" y="324"/>
                  </a:cubicBezTo>
                  <a:cubicBezTo>
                    <a:pt x="173" y="324"/>
                    <a:pt x="208" y="257"/>
                    <a:pt x="204" y="205"/>
                  </a:cubicBezTo>
                  <a:cubicBezTo>
                    <a:pt x="199" y="144"/>
                    <a:pt x="215" y="143"/>
                    <a:pt x="226" y="123"/>
                  </a:cubicBezTo>
                  <a:cubicBezTo>
                    <a:pt x="226" y="123"/>
                    <a:pt x="0" y="151"/>
                    <a:pt x="9" y="11"/>
                  </a:cubicBezTo>
                  <a:close/>
                </a:path>
              </a:pathLst>
            </a:cu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iS1ïďê"/>
            <p:cNvSpPr/>
            <p:nvPr/>
          </p:nvSpPr>
          <p:spPr bwMode="auto">
            <a:xfrm>
              <a:off x="4303713" y="5159376"/>
              <a:ext cx="444500" cy="288925"/>
            </a:xfrm>
            <a:custGeom>
              <a:avLst/>
              <a:gdLst>
                <a:gd name="T0" fmla="*/ 84 w 117"/>
                <a:gd name="T1" fmla="*/ 51 h 76"/>
                <a:gd name="T2" fmla="*/ 67 w 117"/>
                <a:gd name="T3" fmla="*/ 52 h 76"/>
                <a:gd name="T4" fmla="*/ 11 w 117"/>
                <a:gd name="T5" fmla="*/ 0 h 76"/>
                <a:gd name="T6" fmla="*/ 14 w 117"/>
                <a:gd name="T7" fmla="*/ 34 h 76"/>
                <a:gd name="T8" fmla="*/ 52 w 117"/>
                <a:gd name="T9" fmla="*/ 65 h 76"/>
                <a:gd name="T10" fmla="*/ 115 w 117"/>
                <a:gd name="T11" fmla="*/ 73 h 76"/>
                <a:gd name="T12" fmla="*/ 84 w 117"/>
                <a:gd name="T13" fmla="*/ 5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6">
                  <a:moveTo>
                    <a:pt x="84" y="51"/>
                  </a:moveTo>
                  <a:cubicBezTo>
                    <a:pt x="79" y="53"/>
                    <a:pt x="72" y="54"/>
                    <a:pt x="67" y="52"/>
                  </a:cubicBezTo>
                  <a:cubicBezTo>
                    <a:pt x="42" y="13"/>
                    <a:pt x="8" y="16"/>
                    <a:pt x="11" y="0"/>
                  </a:cubicBezTo>
                  <a:cubicBezTo>
                    <a:pt x="4" y="10"/>
                    <a:pt x="0" y="31"/>
                    <a:pt x="14" y="34"/>
                  </a:cubicBezTo>
                  <a:cubicBezTo>
                    <a:pt x="35" y="37"/>
                    <a:pt x="43" y="54"/>
                    <a:pt x="52" y="65"/>
                  </a:cubicBezTo>
                  <a:cubicBezTo>
                    <a:pt x="60" y="76"/>
                    <a:pt x="113" y="75"/>
                    <a:pt x="115" y="73"/>
                  </a:cubicBezTo>
                  <a:cubicBezTo>
                    <a:pt x="117" y="72"/>
                    <a:pt x="95" y="57"/>
                    <a:pt x="84" y="51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î$ḷíḑé"/>
            <p:cNvSpPr/>
            <p:nvPr/>
          </p:nvSpPr>
          <p:spPr bwMode="auto">
            <a:xfrm>
              <a:off x="4319588" y="5246688"/>
              <a:ext cx="147638" cy="169863"/>
            </a:xfrm>
            <a:custGeom>
              <a:avLst/>
              <a:gdLst>
                <a:gd name="T0" fmla="*/ 2 w 39"/>
                <a:gd name="T1" fmla="*/ 7 h 45"/>
                <a:gd name="T2" fmla="*/ 16 w 39"/>
                <a:gd name="T3" fmla="*/ 45 h 45"/>
                <a:gd name="T4" fmla="*/ 21 w 39"/>
                <a:gd name="T5" fmla="*/ 45 h 45"/>
                <a:gd name="T6" fmla="*/ 12 w 39"/>
                <a:gd name="T7" fmla="*/ 21 h 45"/>
                <a:gd name="T8" fmla="*/ 26 w 39"/>
                <a:gd name="T9" fmla="*/ 9 h 45"/>
                <a:gd name="T10" fmla="*/ 2 w 39"/>
                <a:gd name="T1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5">
                  <a:moveTo>
                    <a:pt x="2" y="7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3" y="10"/>
                    <a:pt x="26" y="9"/>
                  </a:cubicBezTo>
                  <a:cubicBezTo>
                    <a:pt x="39" y="7"/>
                    <a:pt x="0" y="0"/>
                    <a:pt x="2" y="7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íS1íďè"/>
            <p:cNvSpPr/>
            <p:nvPr/>
          </p:nvSpPr>
          <p:spPr bwMode="auto">
            <a:xfrm>
              <a:off x="3414713" y="3841751"/>
              <a:ext cx="1690688" cy="1495425"/>
            </a:xfrm>
            <a:custGeom>
              <a:avLst/>
              <a:gdLst>
                <a:gd name="T0" fmla="*/ 14 w 445"/>
                <a:gd name="T1" fmla="*/ 55 h 394"/>
                <a:gd name="T2" fmla="*/ 290 w 445"/>
                <a:gd name="T3" fmla="*/ 101 h 394"/>
                <a:gd name="T4" fmla="*/ 307 w 445"/>
                <a:gd name="T5" fmla="*/ 117 h 394"/>
                <a:gd name="T6" fmla="*/ 436 w 445"/>
                <a:gd name="T7" fmla="*/ 362 h 394"/>
                <a:gd name="T8" fmla="*/ 356 w 445"/>
                <a:gd name="T9" fmla="*/ 287 h 394"/>
                <a:gd name="T10" fmla="*/ 264 w 445"/>
                <a:gd name="T11" fmla="*/ 179 h 394"/>
                <a:gd name="T12" fmla="*/ 247 w 445"/>
                <a:gd name="T13" fmla="*/ 166 h 394"/>
                <a:gd name="T14" fmla="*/ 14 w 445"/>
                <a:gd name="T15" fmla="*/ 5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" h="394">
                  <a:moveTo>
                    <a:pt x="14" y="55"/>
                  </a:moveTo>
                  <a:cubicBezTo>
                    <a:pt x="14" y="55"/>
                    <a:pt x="85" y="0"/>
                    <a:pt x="290" y="101"/>
                  </a:cubicBezTo>
                  <a:cubicBezTo>
                    <a:pt x="297" y="104"/>
                    <a:pt x="302" y="110"/>
                    <a:pt x="307" y="117"/>
                  </a:cubicBezTo>
                  <a:cubicBezTo>
                    <a:pt x="332" y="163"/>
                    <a:pt x="429" y="335"/>
                    <a:pt x="436" y="362"/>
                  </a:cubicBezTo>
                  <a:cubicBezTo>
                    <a:pt x="445" y="394"/>
                    <a:pt x="409" y="369"/>
                    <a:pt x="356" y="287"/>
                  </a:cubicBezTo>
                  <a:cubicBezTo>
                    <a:pt x="337" y="257"/>
                    <a:pt x="281" y="220"/>
                    <a:pt x="264" y="179"/>
                  </a:cubicBezTo>
                  <a:cubicBezTo>
                    <a:pt x="262" y="172"/>
                    <a:pt x="255" y="167"/>
                    <a:pt x="247" y="166"/>
                  </a:cubicBezTo>
                  <a:cubicBezTo>
                    <a:pt x="193" y="161"/>
                    <a:pt x="0" y="137"/>
                    <a:pt x="14" y="55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ïṣlîde"/>
            <p:cNvSpPr/>
            <p:nvPr/>
          </p:nvSpPr>
          <p:spPr bwMode="auto">
            <a:xfrm>
              <a:off x="4905376" y="5029201"/>
              <a:ext cx="333375" cy="406400"/>
            </a:xfrm>
            <a:custGeom>
              <a:avLst/>
              <a:gdLst>
                <a:gd name="T0" fmla="*/ 14 w 88"/>
                <a:gd name="T1" fmla="*/ 29 h 107"/>
                <a:gd name="T2" fmla="*/ 8 w 88"/>
                <a:gd name="T3" fmla="*/ 61 h 107"/>
                <a:gd name="T4" fmla="*/ 54 w 88"/>
                <a:gd name="T5" fmla="*/ 86 h 107"/>
                <a:gd name="T6" fmla="*/ 88 w 88"/>
                <a:gd name="T7" fmla="*/ 89 h 107"/>
                <a:gd name="T8" fmla="*/ 34 w 88"/>
                <a:gd name="T9" fmla="*/ 26 h 107"/>
                <a:gd name="T10" fmla="*/ 14 w 88"/>
                <a:gd name="T11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07">
                  <a:moveTo>
                    <a:pt x="14" y="29"/>
                  </a:moveTo>
                  <a:cubicBezTo>
                    <a:pt x="14" y="29"/>
                    <a:pt x="0" y="52"/>
                    <a:pt x="8" y="61"/>
                  </a:cubicBezTo>
                  <a:cubicBezTo>
                    <a:pt x="15" y="70"/>
                    <a:pt x="31" y="65"/>
                    <a:pt x="54" y="86"/>
                  </a:cubicBezTo>
                  <a:cubicBezTo>
                    <a:pt x="76" y="107"/>
                    <a:pt x="88" y="89"/>
                    <a:pt x="88" y="89"/>
                  </a:cubicBezTo>
                  <a:cubicBezTo>
                    <a:pt x="88" y="89"/>
                    <a:pt x="43" y="52"/>
                    <a:pt x="34" y="26"/>
                  </a:cubicBezTo>
                  <a:cubicBezTo>
                    <a:pt x="24" y="0"/>
                    <a:pt x="14" y="29"/>
                    <a:pt x="14" y="29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íṧḷíḍê"/>
            <p:cNvSpPr/>
            <p:nvPr/>
          </p:nvSpPr>
          <p:spPr bwMode="auto">
            <a:xfrm>
              <a:off x="4900613" y="5159376"/>
              <a:ext cx="444500" cy="288925"/>
            </a:xfrm>
            <a:custGeom>
              <a:avLst/>
              <a:gdLst>
                <a:gd name="T0" fmla="*/ 84 w 117"/>
                <a:gd name="T1" fmla="*/ 51 h 76"/>
                <a:gd name="T2" fmla="*/ 67 w 117"/>
                <a:gd name="T3" fmla="*/ 52 h 76"/>
                <a:gd name="T4" fmla="*/ 11 w 117"/>
                <a:gd name="T5" fmla="*/ 0 h 76"/>
                <a:gd name="T6" fmla="*/ 14 w 117"/>
                <a:gd name="T7" fmla="*/ 34 h 76"/>
                <a:gd name="T8" fmla="*/ 52 w 117"/>
                <a:gd name="T9" fmla="*/ 65 h 76"/>
                <a:gd name="T10" fmla="*/ 115 w 117"/>
                <a:gd name="T11" fmla="*/ 73 h 76"/>
                <a:gd name="T12" fmla="*/ 84 w 117"/>
                <a:gd name="T13" fmla="*/ 5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6">
                  <a:moveTo>
                    <a:pt x="84" y="51"/>
                  </a:moveTo>
                  <a:cubicBezTo>
                    <a:pt x="79" y="53"/>
                    <a:pt x="72" y="54"/>
                    <a:pt x="67" y="52"/>
                  </a:cubicBezTo>
                  <a:cubicBezTo>
                    <a:pt x="42" y="13"/>
                    <a:pt x="9" y="16"/>
                    <a:pt x="11" y="0"/>
                  </a:cubicBezTo>
                  <a:cubicBezTo>
                    <a:pt x="4" y="10"/>
                    <a:pt x="0" y="31"/>
                    <a:pt x="14" y="34"/>
                  </a:cubicBezTo>
                  <a:cubicBezTo>
                    <a:pt x="35" y="37"/>
                    <a:pt x="43" y="54"/>
                    <a:pt x="52" y="65"/>
                  </a:cubicBezTo>
                  <a:cubicBezTo>
                    <a:pt x="60" y="76"/>
                    <a:pt x="113" y="75"/>
                    <a:pt x="115" y="73"/>
                  </a:cubicBezTo>
                  <a:cubicBezTo>
                    <a:pt x="117" y="72"/>
                    <a:pt x="95" y="57"/>
                    <a:pt x="84" y="51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ïṥḷíḑé"/>
            <p:cNvSpPr/>
            <p:nvPr/>
          </p:nvSpPr>
          <p:spPr bwMode="auto">
            <a:xfrm>
              <a:off x="4916488" y="5246688"/>
              <a:ext cx="147638" cy="169863"/>
            </a:xfrm>
            <a:custGeom>
              <a:avLst/>
              <a:gdLst>
                <a:gd name="T0" fmla="*/ 2 w 39"/>
                <a:gd name="T1" fmla="*/ 7 h 45"/>
                <a:gd name="T2" fmla="*/ 16 w 39"/>
                <a:gd name="T3" fmla="*/ 45 h 45"/>
                <a:gd name="T4" fmla="*/ 21 w 39"/>
                <a:gd name="T5" fmla="*/ 45 h 45"/>
                <a:gd name="T6" fmla="*/ 12 w 39"/>
                <a:gd name="T7" fmla="*/ 21 h 45"/>
                <a:gd name="T8" fmla="*/ 26 w 39"/>
                <a:gd name="T9" fmla="*/ 9 h 45"/>
                <a:gd name="T10" fmla="*/ 2 w 39"/>
                <a:gd name="T1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5">
                  <a:moveTo>
                    <a:pt x="2" y="7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4" y="10"/>
                    <a:pt x="26" y="9"/>
                  </a:cubicBezTo>
                  <a:cubicBezTo>
                    <a:pt x="39" y="7"/>
                    <a:pt x="0" y="0"/>
                    <a:pt x="2" y="7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íṣḻiḑé"/>
            <p:cNvSpPr/>
            <p:nvPr/>
          </p:nvSpPr>
          <p:spPr bwMode="auto">
            <a:xfrm>
              <a:off x="3384551" y="3070226"/>
              <a:ext cx="700088" cy="1271588"/>
            </a:xfrm>
            <a:custGeom>
              <a:avLst/>
              <a:gdLst>
                <a:gd name="T0" fmla="*/ 99 w 184"/>
                <a:gd name="T1" fmla="*/ 330 h 335"/>
                <a:gd name="T2" fmla="*/ 74 w 184"/>
                <a:gd name="T3" fmla="*/ 325 h 335"/>
                <a:gd name="T4" fmla="*/ 8 w 184"/>
                <a:gd name="T5" fmla="*/ 234 h 335"/>
                <a:gd name="T6" fmla="*/ 23 w 184"/>
                <a:gd name="T7" fmla="*/ 81 h 335"/>
                <a:gd name="T8" fmla="*/ 90 w 184"/>
                <a:gd name="T9" fmla="*/ 9 h 335"/>
                <a:gd name="T10" fmla="*/ 110 w 184"/>
                <a:gd name="T11" fmla="*/ 12 h 335"/>
                <a:gd name="T12" fmla="*/ 147 w 184"/>
                <a:gd name="T13" fmla="*/ 120 h 335"/>
                <a:gd name="T14" fmla="*/ 155 w 184"/>
                <a:gd name="T15" fmla="*/ 295 h 335"/>
                <a:gd name="T16" fmla="*/ 99 w 184"/>
                <a:gd name="T17" fmla="*/ 33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335">
                  <a:moveTo>
                    <a:pt x="99" y="330"/>
                  </a:moveTo>
                  <a:cubicBezTo>
                    <a:pt x="74" y="325"/>
                    <a:pt x="74" y="325"/>
                    <a:pt x="74" y="325"/>
                  </a:cubicBezTo>
                  <a:cubicBezTo>
                    <a:pt x="30" y="317"/>
                    <a:pt x="0" y="275"/>
                    <a:pt x="8" y="234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4" y="0"/>
                    <a:pt x="60" y="5"/>
                    <a:pt x="90" y="9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39" y="35"/>
                    <a:pt x="184" y="94"/>
                    <a:pt x="147" y="120"/>
                  </a:cubicBezTo>
                  <a:cubicBezTo>
                    <a:pt x="155" y="295"/>
                    <a:pt x="155" y="295"/>
                    <a:pt x="155" y="295"/>
                  </a:cubicBezTo>
                  <a:cubicBezTo>
                    <a:pt x="150" y="319"/>
                    <a:pt x="125" y="335"/>
                    <a:pt x="99" y="330"/>
                  </a:cubicBezTo>
                  <a:close/>
                </a:path>
              </a:pathLst>
            </a:custGeom>
            <a:solidFill>
              <a:srgbClr val="4C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išḷîḍé"/>
            <p:cNvSpPr/>
            <p:nvPr/>
          </p:nvSpPr>
          <p:spPr bwMode="auto">
            <a:xfrm>
              <a:off x="3157538" y="3833813"/>
              <a:ext cx="1423988" cy="796925"/>
            </a:xfrm>
            <a:custGeom>
              <a:avLst/>
              <a:gdLst>
                <a:gd name="T0" fmla="*/ 259 w 375"/>
                <a:gd name="T1" fmla="*/ 164 h 210"/>
                <a:gd name="T2" fmla="*/ 375 w 375"/>
                <a:gd name="T3" fmla="*/ 85 h 210"/>
                <a:gd name="T4" fmla="*/ 210 w 375"/>
                <a:gd name="T5" fmla="*/ 29 h 210"/>
                <a:gd name="T6" fmla="*/ 68 w 375"/>
                <a:gd name="T7" fmla="*/ 44 h 210"/>
                <a:gd name="T8" fmla="*/ 259 w 375"/>
                <a:gd name="T9" fmla="*/ 16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10">
                  <a:moveTo>
                    <a:pt x="259" y="164"/>
                  </a:moveTo>
                  <a:cubicBezTo>
                    <a:pt x="259" y="164"/>
                    <a:pt x="257" y="77"/>
                    <a:pt x="375" y="85"/>
                  </a:cubicBezTo>
                  <a:cubicBezTo>
                    <a:pt x="375" y="85"/>
                    <a:pt x="276" y="55"/>
                    <a:pt x="210" y="29"/>
                  </a:cubicBezTo>
                  <a:cubicBezTo>
                    <a:pt x="134" y="0"/>
                    <a:pt x="68" y="44"/>
                    <a:pt x="68" y="44"/>
                  </a:cubicBezTo>
                  <a:cubicBezTo>
                    <a:pt x="68" y="44"/>
                    <a:pt x="0" y="210"/>
                    <a:pt x="259" y="164"/>
                  </a:cubicBezTo>
                  <a:close/>
                </a:path>
              </a:pathLst>
            </a:custGeom>
            <a:solidFill>
              <a:srgbClr val="30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ï$1íďé"/>
            <p:cNvSpPr/>
            <p:nvPr/>
          </p:nvSpPr>
          <p:spPr bwMode="auto">
            <a:xfrm>
              <a:off x="3678238" y="2959101"/>
              <a:ext cx="147638" cy="239713"/>
            </a:xfrm>
            <a:custGeom>
              <a:avLst/>
              <a:gdLst>
                <a:gd name="T0" fmla="*/ 20 w 39"/>
                <a:gd name="T1" fmla="*/ 63 h 63"/>
                <a:gd name="T2" fmla="*/ 18 w 39"/>
                <a:gd name="T3" fmla="*/ 63 h 63"/>
                <a:gd name="T4" fmla="*/ 0 w 39"/>
                <a:gd name="T5" fmla="*/ 44 h 63"/>
                <a:gd name="T6" fmla="*/ 0 w 39"/>
                <a:gd name="T7" fmla="*/ 18 h 63"/>
                <a:gd name="T8" fmla="*/ 18 w 39"/>
                <a:gd name="T9" fmla="*/ 0 h 63"/>
                <a:gd name="T10" fmla="*/ 20 w 39"/>
                <a:gd name="T11" fmla="*/ 0 h 63"/>
                <a:gd name="T12" fmla="*/ 39 w 39"/>
                <a:gd name="T13" fmla="*/ 18 h 63"/>
                <a:gd name="T14" fmla="*/ 39 w 39"/>
                <a:gd name="T15" fmla="*/ 44 h 63"/>
                <a:gd name="T16" fmla="*/ 20 w 39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3">
                  <a:moveTo>
                    <a:pt x="20" y="63"/>
                  </a:moveTo>
                  <a:cubicBezTo>
                    <a:pt x="18" y="63"/>
                    <a:pt x="18" y="63"/>
                    <a:pt x="18" y="63"/>
                  </a:cubicBezTo>
                  <a:cubicBezTo>
                    <a:pt x="8" y="63"/>
                    <a:pt x="0" y="54"/>
                    <a:pt x="0" y="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39" y="8"/>
                    <a:pt x="39" y="1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54"/>
                    <a:pt x="31" y="63"/>
                    <a:pt x="20" y="63"/>
                  </a:cubicBezTo>
                  <a:close/>
                </a:path>
              </a:pathLst>
            </a:cu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íṣḻïḓe"/>
            <p:cNvSpPr/>
            <p:nvPr/>
          </p:nvSpPr>
          <p:spPr bwMode="auto">
            <a:xfrm>
              <a:off x="3468688" y="2359026"/>
              <a:ext cx="573088" cy="706438"/>
            </a:xfrm>
            <a:custGeom>
              <a:avLst/>
              <a:gdLst>
                <a:gd name="T0" fmla="*/ 51 w 151"/>
                <a:gd name="T1" fmla="*/ 168 h 186"/>
                <a:gd name="T2" fmla="*/ 44 w 151"/>
                <a:gd name="T3" fmla="*/ 160 h 186"/>
                <a:gd name="T4" fmla="*/ 0 w 151"/>
                <a:gd name="T5" fmla="*/ 80 h 186"/>
                <a:gd name="T6" fmla="*/ 75 w 151"/>
                <a:gd name="T7" fmla="*/ 0 h 186"/>
                <a:gd name="T8" fmla="*/ 75 w 151"/>
                <a:gd name="T9" fmla="*/ 0 h 186"/>
                <a:gd name="T10" fmla="*/ 151 w 151"/>
                <a:gd name="T11" fmla="*/ 80 h 186"/>
                <a:gd name="T12" fmla="*/ 121 w 151"/>
                <a:gd name="T13" fmla="*/ 160 h 186"/>
                <a:gd name="T14" fmla="*/ 114 w 151"/>
                <a:gd name="T15" fmla="*/ 168 h 186"/>
                <a:gd name="T16" fmla="*/ 51 w 151"/>
                <a:gd name="T17" fmla="*/ 16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86">
                  <a:moveTo>
                    <a:pt x="51" y="168"/>
                  </a:moveTo>
                  <a:cubicBezTo>
                    <a:pt x="44" y="160"/>
                    <a:pt x="44" y="160"/>
                    <a:pt x="44" y="160"/>
                  </a:cubicBezTo>
                  <a:cubicBezTo>
                    <a:pt x="20" y="135"/>
                    <a:pt x="0" y="115"/>
                    <a:pt x="0" y="80"/>
                  </a:cubicBezTo>
                  <a:cubicBezTo>
                    <a:pt x="0" y="36"/>
                    <a:pt x="34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17" y="0"/>
                    <a:pt x="151" y="36"/>
                    <a:pt x="151" y="80"/>
                  </a:cubicBezTo>
                  <a:cubicBezTo>
                    <a:pt x="151" y="115"/>
                    <a:pt x="145" y="135"/>
                    <a:pt x="121" y="160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96" y="186"/>
                    <a:pt x="68" y="186"/>
                    <a:pt x="51" y="168"/>
                  </a:cubicBez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íṡḷïḍe"/>
            <p:cNvSpPr/>
            <p:nvPr/>
          </p:nvSpPr>
          <p:spPr bwMode="auto">
            <a:xfrm>
              <a:off x="3902076" y="2716213"/>
              <a:ext cx="60325" cy="65088"/>
            </a:xfrm>
            <a:custGeom>
              <a:avLst/>
              <a:gdLst>
                <a:gd name="T0" fmla="*/ 13 w 16"/>
                <a:gd name="T1" fmla="*/ 3 h 17"/>
                <a:gd name="T2" fmla="*/ 13 w 16"/>
                <a:gd name="T3" fmla="*/ 14 h 17"/>
                <a:gd name="T4" fmla="*/ 3 w 16"/>
                <a:gd name="T5" fmla="*/ 14 h 17"/>
                <a:gd name="T6" fmla="*/ 3 w 16"/>
                <a:gd name="T7" fmla="*/ 3 h 17"/>
                <a:gd name="T8" fmla="*/ 13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3" y="3"/>
                  </a:moveTo>
                  <a:cubicBezTo>
                    <a:pt x="16" y="6"/>
                    <a:pt x="16" y="11"/>
                    <a:pt x="13" y="14"/>
                  </a:cubicBezTo>
                  <a:cubicBezTo>
                    <a:pt x="10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ïšľídè"/>
            <p:cNvSpPr/>
            <p:nvPr/>
          </p:nvSpPr>
          <p:spPr bwMode="auto">
            <a:xfrm>
              <a:off x="3859213" y="2705101"/>
              <a:ext cx="125413" cy="42863"/>
            </a:xfrm>
            <a:custGeom>
              <a:avLst/>
              <a:gdLst>
                <a:gd name="T0" fmla="*/ 0 w 33"/>
                <a:gd name="T1" fmla="*/ 11 h 11"/>
                <a:gd name="T2" fmla="*/ 6 w 33"/>
                <a:gd name="T3" fmla="*/ 3 h 11"/>
                <a:gd name="T4" fmla="*/ 15 w 33"/>
                <a:gd name="T5" fmla="*/ 0 h 11"/>
                <a:gd name="T6" fmla="*/ 25 w 33"/>
                <a:gd name="T7" fmla="*/ 2 h 11"/>
                <a:gd name="T8" fmla="*/ 33 w 33"/>
                <a:gd name="T9" fmla="*/ 4 h 11"/>
                <a:gd name="T10" fmla="*/ 29 w 33"/>
                <a:gd name="T11" fmla="*/ 6 h 11"/>
                <a:gd name="T12" fmla="*/ 24 w 33"/>
                <a:gd name="T13" fmla="*/ 5 h 11"/>
                <a:gd name="T14" fmla="*/ 15 w 33"/>
                <a:gd name="T15" fmla="*/ 4 h 11"/>
                <a:gd name="T16" fmla="*/ 0 w 33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1">
                  <a:moveTo>
                    <a:pt x="0" y="11"/>
                  </a:moveTo>
                  <a:cubicBezTo>
                    <a:pt x="1" y="8"/>
                    <a:pt x="3" y="5"/>
                    <a:pt x="6" y="3"/>
                  </a:cubicBezTo>
                  <a:cubicBezTo>
                    <a:pt x="8" y="1"/>
                    <a:pt x="12" y="0"/>
                    <a:pt x="15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8" y="4"/>
                    <a:pt x="30" y="4"/>
                    <a:pt x="33" y="4"/>
                  </a:cubicBezTo>
                  <a:cubicBezTo>
                    <a:pt x="32" y="5"/>
                    <a:pt x="31" y="5"/>
                    <a:pt x="29" y="6"/>
                  </a:cubicBezTo>
                  <a:cubicBezTo>
                    <a:pt x="27" y="6"/>
                    <a:pt x="25" y="6"/>
                    <a:pt x="24" y="5"/>
                  </a:cubicBezTo>
                  <a:cubicBezTo>
                    <a:pt x="21" y="4"/>
                    <a:pt x="18" y="4"/>
                    <a:pt x="15" y="4"/>
                  </a:cubicBezTo>
                  <a:cubicBezTo>
                    <a:pt x="10" y="4"/>
                    <a:pt x="4" y="6"/>
                    <a:pt x="0" y="11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îṣ1îḍe"/>
            <p:cNvSpPr/>
            <p:nvPr/>
          </p:nvSpPr>
          <p:spPr bwMode="auto">
            <a:xfrm>
              <a:off x="3670301" y="2720976"/>
              <a:ext cx="57150" cy="57150"/>
            </a:xfrm>
            <a:prstGeom prst="ellipse">
              <a:avLst/>
            </a:pr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íṧľïḍè"/>
            <p:cNvSpPr/>
            <p:nvPr/>
          </p:nvSpPr>
          <p:spPr bwMode="auto">
            <a:xfrm>
              <a:off x="3608388" y="2705101"/>
              <a:ext cx="130175" cy="42863"/>
            </a:xfrm>
            <a:custGeom>
              <a:avLst/>
              <a:gdLst>
                <a:gd name="T0" fmla="*/ 34 w 34"/>
                <a:gd name="T1" fmla="*/ 11 h 11"/>
                <a:gd name="T2" fmla="*/ 19 w 34"/>
                <a:gd name="T3" fmla="*/ 4 h 11"/>
                <a:gd name="T4" fmla="*/ 10 w 34"/>
                <a:gd name="T5" fmla="*/ 5 h 11"/>
                <a:gd name="T6" fmla="*/ 5 w 34"/>
                <a:gd name="T7" fmla="*/ 6 h 11"/>
                <a:gd name="T8" fmla="*/ 0 w 34"/>
                <a:gd name="T9" fmla="*/ 4 h 11"/>
                <a:gd name="T10" fmla="*/ 9 w 34"/>
                <a:gd name="T11" fmla="*/ 2 h 11"/>
                <a:gd name="T12" fmla="*/ 19 w 34"/>
                <a:gd name="T13" fmla="*/ 0 h 11"/>
                <a:gd name="T14" fmla="*/ 28 w 34"/>
                <a:gd name="T15" fmla="*/ 3 h 11"/>
                <a:gd name="T16" fmla="*/ 34 w 34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cubicBezTo>
                    <a:pt x="30" y="6"/>
                    <a:pt x="24" y="4"/>
                    <a:pt x="19" y="4"/>
                  </a:cubicBezTo>
                  <a:cubicBezTo>
                    <a:pt x="16" y="4"/>
                    <a:pt x="13" y="4"/>
                    <a:pt x="10" y="5"/>
                  </a:cubicBezTo>
                  <a:cubicBezTo>
                    <a:pt x="8" y="6"/>
                    <a:pt x="7" y="6"/>
                    <a:pt x="5" y="6"/>
                  </a:cubicBezTo>
                  <a:cubicBezTo>
                    <a:pt x="3" y="5"/>
                    <a:pt x="2" y="5"/>
                    <a:pt x="0" y="4"/>
                  </a:cubicBezTo>
                  <a:cubicBezTo>
                    <a:pt x="4" y="4"/>
                    <a:pt x="6" y="4"/>
                    <a:pt x="9" y="2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22" y="0"/>
                    <a:pt x="26" y="1"/>
                    <a:pt x="28" y="3"/>
                  </a:cubicBezTo>
                  <a:cubicBezTo>
                    <a:pt x="31" y="5"/>
                    <a:pt x="33" y="8"/>
                    <a:pt x="34" y="11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ïṥḷidê"/>
            <p:cNvSpPr/>
            <p:nvPr/>
          </p:nvSpPr>
          <p:spPr bwMode="auto">
            <a:xfrm>
              <a:off x="3848101" y="2633663"/>
              <a:ext cx="144463" cy="52388"/>
            </a:xfrm>
            <a:custGeom>
              <a:avLst/>
              <a:gdLst>
                <a:gd name="T0" fmla="*/ 38 w 38"/>
                <a:gd name="T1" fmla="*/ 14 h 14"/>
                <a:gd name="T2" fmla="*/ 22 w 38"/>
                <a:gd name="T3" fmla="*/ 5 h 14"/>
                <a:gd name="T4" fmla="*/ 7 w 38"/>
                <a:gd name="T5" fmla="*/ 10 h 14"/>
                <a:gd name="T6" fmla="*/ 1 w 38"/>
                <a:gd name="T7" fmla="*/ 9 h 14"/>
                <a:gd name="T8" fmla="*/ 2 w 38"/>
                <a:gd name="T9" fmla="*/ 4 h 14"/>
                <a:gd name="T10" fmla="*/ 3 w 38"/>
                <a:gd name="T11" fmla="*/ 4 h 14"/>
                <a:gd name="T12" fmla="*/ 3 w 38"/>
                <a:gd name="T13" fmla="*/ 3 h 14"/>
                <a:gd name="T14" fmla="*/ 23 w 38"/>
                <a:gd name="T15" fmla="*/ 2 h 14"/>
                <a:gd name="T16" fmla="*/ 38 w 3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4">
                  <a:moveTo>
                    <a:pt x="38" y="14"/>
                  </a:moveTo>
                  <a:cubicBezTo>
                    <a:pt x="34" y="9"/>
                    <a:pt x="28" y="6"/>
                    <a:pt x="22" y="5"/>
                  </a:cubicBezTo>
                  <a:cubicBezTo>
                    <a:pt x="16" y="4"/>
                    <a:pt x="11" y="6"/>
                    <a:pt x="7" y="10"/>
                  </a:cubicBezTo>
                  <a:cubicBezTo>
                    <a:pt x="5" y="11"/>
                    <a:pt x="3" y="11"/>
                    <a:pt x="1" y="9"/>
                  </a:cubicBezTo>
                  <a:cubicBezTo>
                    <a:pt x="0" y="7"/>
                    <a:pt x="0" y="5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0"/>
                    <a:pt x="17" y="0"/>
                    <a:pt x="23" y="2"/>
                  </a:cubicBezTo>
                  <a:cubicBezTo>
                    <a:pt x="30" y="4"/>
                    <a:pt x="35" y="8"/>
                    <a:pt x="38" y="14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îṥḻîďe"/>
            <p:cNvSpPr/>
            <p:nvPr/>
          </p:nvSpPr>
          <p:spPr bwMode="auto">
            <a:xfrm>
              <a:off x="3597276" y="2633663"/>
              <a:ext cx="144463" cy="52388"/>
            </a:xfrm>
            <a:custGeom>
              <a:avLst/>
              <a:gdLst>
                <a:gd name="T0" fmla="*/ 0 w 38"/>
                <a:gd name="T1" fmla="*/ 14 h 14"/>
                <a:gd name="T2" fmla="*/ 15 w 38"/>
                <a:gd name="T3" fmla="*/ 2 h 14"/>
                <a:gd name="T4" fmla="*/ 35 w 38"/>
                <a:gd name="T5" fmla="*/ 3 h 14"/>
                <a:gd name="T6" fmla="*/ 35 w 38"/>
                <a:gd name="T7" fmla="*/ 4 h 14"/>
                <a:gd name="T8" fmla="*/ 37 w 38"/>
                <a:gd name="T9" fmla="*/ 8 h 14"/>
                <a:gd name="T10" fmla="*/ 32 w 38"/>
                <a:gd name="T11" fmla="*/ 10 h 14"/>
                <a:gd name="T12" fmla="*/ 31 w 38"/>
                <a:gd name="T13" fmla="*/ 10 h 14"/>
                <a:gd name="T14" fmla="*/ 15 w 38"/>
                <a:gd name="T15" fmla="*/ 5 h 14"/>
                <a:gd name="T16" fmla="*/ 0 w 3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4">
                  <a:moveTo>
                    <a:pt x="0" y="14"/>
                  </a:moveTo>
                  <a:cubicBezTo>
                    <a:pt x="3" y="8"/>
                    <a:pt x="8" y="4"/>
                    <a:pt x="15" y="2"/>
                  </a:cubicBezTo>
                  <a:cubicBezTo>
                    <a:pt x="21" y="0"/>
                    <a:pt x="29" y="0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7" y="4"/>
                    <a:pt x="38" y="7"/>
                    <a:pt x="37" y="8"/>
                  </a:cubicBezTo>
                  <a:cubicBezTo>
                    <a:pt x="36" y="10"/>
                    <a:pt x="33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7" y="6"/>
                    <a:pt x="21" y="4"/>
                    <a:pt x="15" y="5"/>
                  </a:cubicBezTo>
                  <a:cubicBezTo>
                    <a:pt x="10" y="6"/>
                    <a:pt x="4" y="9"/>
                    <a:pt x="0" y="14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ïśļîḓé"/>
            <p:cNvSpPr/>
            <p:nvPr/>
          </p:nvSpPr>
          <p:spPr bwMode="auto">
            <a:xfrm>
              <a:off x="3810001" y="2690813"/>
              <a:ext cx="53975" cy="196850"/>
            </a:xfrm>
            <a:custGeom>
              <a:avLst/>
              <a:gdLst>
                <a:gd name="T0" fmla="*/ 2 w 14"/>
                <a:gd name="T1" fmla="*/ 0 h 52"/>
                <a:gd name="T2" fmla="*/ 4 w 14"/>
                <a:gd name="T3" fmla="*/ 24 h 52"/>
                <a:gd name="T4" fmla="*/ 7 w 14"/>
                <a:gd name="T5" fmla="*/ 35 h 52"/>
                <a:gd name="T6" fmla="*/ 13 w 14"/>
                <a:gd name="T7" fmla="*/ 45 h 52"/>
                <a:gd name="T8" fmla="*/ 14 w 14"/>
                <a:gd name="T9" fmla="*/ 46 h 52"/>
                <a:gd name="T10" fmla="*/ 13 w 14"/>
                <a:gd name="T11" fmla="*/ 47 h 52"/>
                <a:gd name="T12" fmla="*/ 10 w 14"/>
                <a:gd name="T13" fmla="*/ 49 h 52"/>
                <a:gd name="T14" fmla="*/ 8 w 14"/>
                <a:gd name="T15" fmla="*/ 50 h 52"/>
                <a:gd name="T16" fmla="*/ 2 w 14"/>
                <a:gd name="T17" fmla="*/ 51 h 52"/>
                <a:gd name="T18" fmla="*/ 7 w 14"/>
                <a:gd name="T19" fmla="*/ 49 h 52"/>
                <a:gd name="T20" fmla="*/ 11 w 14"/>
                <a:gd name="T21" fmla="*/ 45 h 52"/>
                <a:gd name="T22" fmla="*/ 11 w 14"/>
                <a:gd name="T23" fmla="*/ 47 h 52"/>
                <a:gd name="T24" fmla="*/ 4 w 14"/>
                <a:gd name="T25" fmla="*/ 37 h 52"/>
                <a:gd name="T26" fmla="*/ 1 w 14"/>
                <a:gd name="T27" fmla="*/ 25 h 52"/>
                <a:gd name="T28" fmla="*/ 2 w 14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52">
                  <a:moveTo>
                    <a:pt x="2" y="0"/>
                  </a:moveTo>
                  <a:cubicBezTo>
                    <a:pt x="3" y="8"/>
                    <a:pt x="3" y="16"/>
                    <a:pt x="4" y="24"/>
                  </a:cubicBezTo>
                  <a:cubicBezTo>
                    <a:pt x="5" y="28"/>
                    <a:pt x="6" y="32"/>
                    <a:pt x="7" y="35"/>
                  </a:cubicBezTo>
                  <a:cubicBezTo>
                    <a:pt x="8" y="39"/>
                    <a:pt x="10" y="42"/>
                    <a:pt x="13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8"/>
                    <a:pt x="11" y="48"/>
                    <a:pt x="10" y="49"/>
                  </a:cubicBezTo>
                  <a:cubicBezTo>
                    <a:pt x="10" y="50"/>
                    <a:pt x="9" y="50"/>
                    <a:pt x="8" y="50"/>
                  </a:cubicBezTo>
                  <a:cubicBezTo>
                    <a:pt x="6" y="51"/>
                    <a:pt x="4" y="52"/>
                    <a:pt x="2" y="51"/>
                  </a:cubicBezTo>
                  <a:cubicBezTo>
                    <a:pt x="4" y="51"/>
                    <a:pt x="6" y="50"/>
                    <a:pt x="7" y="49"/>
                  </a:cubicBezTo>
                  <a:cubicBezTo>
                    <a:pt x="9" y="48"/>
                    <a:pt x="10" y="47"/>
                    <a:pt x="11" y="4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8" y="44"/>
                    <a:pt x="5" y="40"/>
                    <a:pt x="4" y="37"/>
                  </a:cubicBezTo>
                  <a:cubicBezTo>
                    <a:pt x="2" y="33"/>
                    <a:pt x="1" y="29"/>
                    <a:pt x="1" y="25"/>
                  </a:cubicBezTo>
                  <a:cubicBezTo>
                    <a:pt x="0" y="16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íṥlîḓè"/>
            <p:cNvSpPr/>
            <p:nvPr/>
          </p:nvSpPr>
          <p:spPr bwMode="auto">
            <a:xfrm>
              <a:off x="3711576" y="2890838"/>
              <a:ext cx="166688" cy="38100"/>
            </a:xfrm>
            <a:custGeom>
              <a:avLst/>
              <a:gdLst>
                <a:gd name="T0" fmla="*/ 44 w 44"/>
                <a:gd name="T1" fmla="*/ 7 h 10"/>
                <a:gd name="T2" fmla="*/ 33 w 44"/>
                <a:gd name="T3" fmla="*/ 9 h 10"/>
                <a:gd name="T4" fmla="*/ 21 w 44"/>
                <a:gd name="T5" fmla="*/ 10 h 10"/>
                <a:gd name="T6" fmla="*/ 9 w 44"/>
                <a:gd name="T7" fmla="*/ 7 h 10"/>
                <a:gd name="T8" fmla="*/ 0 w 44"/>
                <a:gd name="T9" fmla="*/ 0 h 10"/>
                <a:gd name="T10" fmla="*/ 10 w 44"/>
                <a:gd name="T11" fmla="*/ 4 h 10"/>
                <a:gd name="T12" fmla="*/ 21 w 44"/>
                <a:gd name="T13" fmla="*/ 6 h 10"/>
                <a:gd name="T14" fmla="*/ 44 w 4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0">
                  <a:moveTo>
                    <a:pt x="44" y="7"/>
                  </a:moveTo>
                  <a:cubicBezTo>
                    <a:pt x="40" y="8"/>
                    <a:pt x="37" y="9"/>
                    <a:pt x="33" y="9"/>
                  </a:cubicBezTo>
                  <a:cubicBezTo>
                    <a:pt x="29" y="10"/>
                    <a:pt x="25" y="10"/>
                    <a:pt x="21" y="10"/>
                  </a:cubicBezTo>
                  <a:cubicBezTo>
                    <a:pt x="17" y="9"/>
                    <a:pt x="13" y="9"/>
                    <a:pt x="9" y="7"/>
                  </a:cubicBezTo>
                  <a:cubicBezTo>
                    <a:pt x="6" y="6"/>
                    <a:pt x="2" y="4"/>
                    <a:pt x="0" y="0"/>
                  </a:cubicBezTo>
                  <a:cubicBezTo>
                    <a:pt x="3" y="2"/>
                    <a:pt x="7" y="4"/>
                    <a:pt x="10" y="4"/>
                  </a:cubicBezTo>
                  <a:cubicBezTo>
                    <a:pt x="14" y="5"/>
                    <a:pt x="18" y="6"/>
                    <a:pt x="21" y="6"/>
                  </a:cubicBezTo>
                  <a:cubicBezTo>
                    <a:pt x="29" y="7"/>
                    <a:pt x="36" y="7"/>
                    <a:pt x="44" y="7"/>
                  </a:cubicBezTo>
                  <a:close/>
                </a:path>
              </a:pathLst>
            </a:cu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îṣ1ïḍê"/>
            <p:cNvSpPr/>
            <p:nvPr/>
          </p:nvSpPr>
          <p:spPr bwMode="auto">
            <a:xfrm>
              <a:off x="3217863" y="3059113"/>
              <a:ext cx="741363" cy="1450975"/>
            </a:xfrm>
            <a:custGeom>
              <a:avLst/>
              <a:gdLst>
                <a:gd name="T0" fmla="*/ 187 w 195"/>
                <a:gd name="T1" fmla="*/ 174 h 382"/>
                <a:gd name="T2" fmla="*/ 174 w 195"/>
                <a:gd name="T3" fmla="*/ 92 h 382"/>
                <a:gd name="T4" fmla="*/ 143 w 195"/>
                <a:gd name="T5" fmla="*/ 30 h 382"/>
                <a:gd name="T6" fmla="*/ 113 w 195"/>
                <a:gd name="T7" fmla="*/ 8 h 382"/>
                <a:gd name="T8" fmla="*/ 63 w 195"/>
                <a:gd name="T9" fmla="*/ 86 h 382"/>
                <a:gd name="T10" fmla="*/ 13 w 195"/>
                <a:gd name="T11" fmla="*/ 344 h 382"/>
                <a:gd name="T12" fmla="*/ 157 w 195"/>
                <a:gd name="T13" fmla="*/ 374 h 382"/>
                <a:gd name="T14" fmla="*/ 187 w 195"/>
                <a:gd name="T15" fmla="*/ 17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82">
                  <a:moveTo>
                    <a:pt x="187" y="174"/>
                  </a:moveTo>
                  <a:cubicBezTo>
                    <a:pt x="178" y="101"/>
                    <a:pt x="174" y="92"/>
                    <a:pt x="174" y="92"/>
                  </a:cubicBezTo>
                  <a:cubicBezTo>
                    <a:pt x="174" y="92"/>
                    <a:pt x="154" y="36"/>
                    <a:pt x="143" y="30"/>
                  </a:cubicBezTo>
                  <a:cubicBezTo>
                    <a:pt x="131" y="23"/>
                    <a:pt x="117" y="11"/>
                    <a:pt x="113" y="8"/>
                  </a:cubicBezTo>
                  <a:cubicBezTo>
                    <a:pt x="113" y="8"/>
                    <a:pt x="62" y="0"/>
                    <a:pt x="63" y="86"/>
                  </a:cubicBezTo>
                  <a:cubicBezTo>
                    <a:pt x="63" y="172"/>
                    <a:pt x="0" y="343"/>
                    <a:pt x="13" y="344"/>
                  </a:cubicBezTo>
                  <a:cubicBezTo>
                    <a:pt x="27" y="345"/>
                    <a:pt x="56" y="382"/>
                    <a:pt x="157" y="374"/>
                  </a:cubicBezTo>
                  <a:cubicBezTo>
                    <a:pt x="157" y="374"/>
                    <a:pt x="195" y="248"/>
                    <a:pt x="187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ïṡḻíďê"/>
            <p:cNvSpPr/>
            <p:nvPr/>
          </p:nvSpPr>
          <p:spPr bwMode="auto">
            <a:xfrm>
              <a:off x="3605213" y="3035301"/>
              <a:ext cx="285750" cy="414338"/>
            </a:xfrm>
            <a:custGeom>
              <a:avLst/>
              <a:gdLst>
                <a:gd name="T0" fmla="*/ 0 w 75"/>
                <a:gd name="T1" fmla="*/ 15 h 109"/>
                <a:gd name="T2" fmla="*/ 7 w 75"/>
                <a:gd name="T3" fmla="*/ 0 h 109"/>
                <a:gd name="T4" fmla="*/ 75 w 75"/>
                <a:gd name="T5" fmla="*/ 109 h 109"/>
                <a:gd name="T6" fmla="*/ 0 w 75"/>
                <a:gd name="T7" fmla="*/ 1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09">
                  <a:moveTo>
                    <a:pt x="0" y="15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2" y="11"/>
                    <a:pt x="75" y="109"/>
                  </a:cubicBezTo>
                  <a:cubicBezTo>
                    <a:pt x="75" y="109"/>
                    <a:pt x="39" y="23"/>
                    <a:pt x="0" y="15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íŝḷîḑè"/>
            <p:cNvSpPr/>
            <p:nvPr/>
          </p:nvSpPr>
          <p:spPr bwMode="auto">
            <a:xfrm>
              <a:off x="3586163" y="3081338"/>
              <a:ext cx="215900" cy="242888"/>
            </a:xfrm>
            <a:custGeom>
              <a:avLst/>
              <a:gdLst>
                <a:gd name="T0" fmla="*/ 56 w 57"/>
                <a:gd name="T1" fmla="*/ 61 h 64"/>
                <a:gd name="T2" fmla="*/ 50 w 57"/>
                <a:gd name="T3" fmla="*/ 40 h 64"/>
                <a:gd name="T4" fmla="*/ 50 w 57"/>
                <a:gd name="T5" fmla="*/ 40 h 64"/>
                <a:gd name="T6" fmla="*/ 37 w 57"/>
                <a:gd name="T7" fmla="*/ 22 h 64"/>
                <a:gd name="T8" fmla="*/ 3 w 57"/>
                <a:gd name="T9" fmla="*/ 1 h 64"/>
                <a:gd name="T10" fmla="*/ 0 w 57"/>
                <a:gd name="T11" fmla="*/ 3 h 64"/>
                <a:gd name="T12" fmla="*/ 2 w 57"/>
                <a:gd name="T13" fmla="*/ 6 h 64"/>
                <a:gd name="T14" fmla="*/ 33 w 57"/>
                <a:gd name="T15" fmla="*/ 26 h 64"/>
                <a:gd name="T16" fmla="*/ 42 w 57"/>
                <a:gd name="T17" fmla="*/ 37 h 64"/>
                <a:gd name="T18" fmla="*/ 45 w 57"/>
                <a:gd name="T19" fmla="*/ 41 h 64"/>
                <a:gd name="T20" fmla="*/ 45 w 57"/>
                <a:gd name="T21" fmla="*/ 42 h 64"/>
                <a:gd name="T22" fmla="*/ 46 w 57"/>
                <a:gd name="T23" fmla="*/ 42 h 64"/>
                <a:gd name="T24" fmla="*/ 48 w 57"/>
                <a:gd name="T25" fmla="*/ 41 h 64"/>
                <a:gd name="T26" fmla="*/ 45 w 57"/>
                <a:gd name="T27" fmla="*/ 42 h 64"/>
                <a:gd name="T28" fmla="*/ 51 w 57"/>
                <a:gd name="T29" fmla="*/ 62 h 64"/>
                <a:gd name="T30" fmla="*/ 55 w 57"/>
                <a:gd name="T31" fmla="*/ 64 h 64"/>
                <a:gd name="T32" fmla="*/ 56 w 57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4">
                  <a:moveTo>
                    <a:pt x="56" y="61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46" y="31"/>
                    <a:pt x="37" y="22"/>
                  </a:cubicBezTo>
                  <a:cubicBezTo>
                    <a:pt x="29" y="13"/>
                    <a:pt x="18" y="3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15" y="8"/>
                    <a:pt x="26" y="17"/>
                    <a:pt x="33" y="26"/>
                  </a:cubicBezTo>
                  <a:cubicBezTo>
                    <a:pt x="37" y="30"/>
                    <a:pt x="40" y="34"/>
                    <a:pt x="42" y="37"/>
                  </a:cubicBezTo>
                  <a:cubicBezTo>
                    <a:pt x="43" y="39"/>
                    <a:pt x="44" y="40"/>
                    <a:pt x="45" y="41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2" y="64"/>
                    <a:pt x="53" y="64"/>
                    <a:pt x="55" y="64"/>
                  </a:cubicBezTo>
                  <a:cubicBezTo>
                    <a:pt x="56" y="64"/>
                    <a:pt x="57" y="62"/>
                    <a:pt x="56" y="61"/>
                  </a:cubicBezTo>
                  <a:close/>
                </a:path>
              </a:pathLst>
            </a:custGeom>
            <a:solidFill>
              <a:srgbClr val="40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íşļïďe"/>
            <p:cNvSpPr/>
            <p:nvPr/>
          </p:nvSpPr>
          <p:spPr bwMode="auto">
            <a:xfrm>
              <a:off x="3752851" y="3309938"/>
              <a:ext cx="157163" cy="295275"/>
            </a:xfrm>
            <a:custGeom>
              <a:avLst/>
              <a:gdLst>
                <a:gd name="T0" fmla="*/ 24 w 41"/>
                <a:gd name="T1" fmla="*/ 75 h 78"/>
                <a:gd name="T2" fmla="*/ 15 w 41"/>
                <a:gd name="T3" fmla="*/ 60 h 78"/>
                <a:gd name="T4" fmla="*/ 5 w 41"/>
                <a:gd name="T5" fmla="*/ 26 h 78"/>
                <a:gd name="T6" fmla="*/ 4 w 41"/>
                <a:gd name="T7" fmla="*/ 17 h 78"/>
                <a:gd name="T8" fmla="*/ 6 w 41"/>
                <a:gd name="T9" fmla="*/ 8 h 78"/>
                <a:gd name="T10" fmla="*/ 10 w 41"/>
                <a:gd name="T11" fmla="*/ 4 h 78"/>
                <a:gd name="T12" fmla="*/ 12 w 41"/>
                <a:gd name="T13" fmla="*/ 3 h 78"/>
                <a:gd name="T14" fmla="*/ 20 w 41"/>
                <a:gd name="T15" fmla="*/ 8 h 78"/>
                <a:gd name="T16" fmla="*/ 27 w 41"/>
                <a:gd name="T17" fmla="*/ 20 h 78"/>
                <a:gd name="T18" fmla="*/ 37 w 41"/>
                <a:gd name="T19" fmla="*/ 54 h 78"/>
                <a:gd name="T20" fmla="*/ 38 w 41"/>
                <a:gd name="T21" fmla="*/ 63 h 78"/>
                <a:gd name="T22" fmla="*/ 37 w 41"/>
                <a:gd name="T23" fmla="*/ 70 h 78"/>
                <a:gd name="T24" fmla="*/ 38 w 41"/>
                <a:gd name="T25" fmla="*/ 72 h 78"/>
                <a:gd name="T26" fmla="*/ 40 w 41"/>
                <a:gd name="T27" fmla="*/ 71 h 78"/>
                <a:gd name="T28" fmla="*/ 41 w 41"/>
                <a:gd name="T29" fmla="*/ 63 h 78"/>
                <a:gd name="T30" fmla="*/ 40 w 41"/>
                <a:gd name="T31" fmla="*/ 53 h 78"/>
                <a:gd name="T32" fmla="*/ 30 w 41"/>
                <a:gd name="T33" fmla="*/ 19 h 78"/>
                <a:gd name="T34" fmla="*/ 23 w 41"/>
                <a:gd name="T35" fmla="*/ 6 h 78"/>
                <a:gd name="T36" fmla="*/ 12 w 41"/>
                <a:gd name="T37" fmla="*/ 0 h 78"/>
                <a:gd name="T38" fmla="*/ 10 w 41"/>
                <a:gd name="T39" fmla="*/ 0 h 78"/>
                <a:gd name="T40" fmla="*/ 3 w 41"/>
                <a:gd name="T41" fmla="*/ 7 h 78"/>
                <a:gd name="T42" fmla="*/ 0 w 41"/>
                <a:gd name="T43" fmla="*/ 17 h 78"/>
                <a:gd name="T44" fmla="*/ 2 w 41"/>
                <a:gd name="T45" fmla="*/ 27 h 78"/>
                <a:gd name="T46" fmla="*/ 12 w 41"/>
                <a:gd name="T47" fmla="*/ 61 h 78"/>
                <a:gd name="T48" fmla="*/ 22 w 41"/>
                <a:gd name="T49" fmla="*/ 77 h 78"/>
                <a:gd name="T50" fmla="*/ 24 w 41"/>
                <a:gd name="T51" fmla="*/ 77 h 78"/>
                <a:gd name="T52" fmla="*/ 24 w 41"/>
                <a:gd name="T53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78">
                  <a:moveTo>
                    <a:pt x="24" y="75"/>
                  </a:moveTo>
                  <a:cubicBezTo>
                    <a:pt x="20" y="72"/>
                    <a:pt x="17" y="67"/>
                    <a:pt x="15" y="60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4" y="20"/>
                    <a:pt x="4" y="17"/>
                  </a:cubicBezTo>
                  <a:cubicBezTo>
                    <a:pt x="4" y="14"/>
                    <a:pt x="4" y="10"/>
                    <a:pt x="6" y="8"/>
                  </a:cubicBezTo>
                  <a:cubicBezTo>
                    <a:pt x="7" y="6"/>
                    <a:pt x="8" y="4"/>
                    <a:pt x="10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5" y="3"/>
                    <a:pt x="18" y="5"/>
                    <a:pt x="20" y="8"/>
                  </a:cubicBezTo>
                  <a:cubicBezTo>
                    <a:pt x="23" y="11"/>
                    <a:pt x="26" y="15"/>
                    <a:pt x="27" y="2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7"/>
                    <a:pt x="38" y="60"/>
                    <a:pt x="38" y="63"/>
                  </a:cubicBezTo>
                  <a:cubicBezTo>
                    <a:pt x="38" y="66"/>
                    <a:pt x="38" y="68"/>
                    <a:pt x="37" y="70"/>
                  </a:cubicBezTo>
                  <a:cubicBezTo>
                    <a:pt x="37" y="71"/>
                    <a:pt x="37" y="72"/>
                    <a:pt x="38" y="72"/>
                  </a:cubicBezTo>
                  <a:cubicBezTo>
                    <a:pt x="39" y="73"/>
                    <a:pt x="40" y="72"/>
                    <a:pt x="40" y="71"/>
                  </a:cubicBezTo>
                  <a:cubicBezTo>
                    <a:pt x="41" y="69"/>
                    <a:pt x="41" y="66"/>
                    <a:pt x="41" y="63"/>
                  </a:cubicBezTo>
                  <a:cubicBezTo>
                    <a:pt x="41" y="60"/>
                    <a:pt x="41" y="56"/>
                    <a:pt x="40" y="5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4"/>
                    <a:pt x="26" y="9"/>
                    <a:pt x="23" y="6"/>
                  </a:cubicBezTo>
                  <a:cubicBezTo>
                    <a:pt x="20" y="2"/>
                    <a:pt x="16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6" y="1"/>
                    <a:pt x="4" y="4"/>
                    <a:pt x="3" y="7"/>
                  </a:cubicBezTo>
                  <a:cubicBezTo>
                    <a:pt x="1" y="10"/>
                    <a:pt x="0" y="13"/>
                    <a:pt x="0" y="17"/>
                  </a:cubicBezTo>
                  <a:cubicBezTo>
                    <a:pt x="0" y="20"/>
                    <a:pt x="1" y="24"/>
                    <a:pt x="2" y="27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68"/>
                    <a:pt x="17" y="74"/>
                    <a:pt x="22" y="77"/>
                  </a:cubicBezTo>
                  <a:cubicBezTo>
                    <a:pt x="23" y="78"/>
                    <a:pt x="24" y="78"/>
                    <a:pt x="24" y="77"/>
                  </a:cubicBezTo>
                  <a:cubicBezTo>
                    <a:pt x="25" y="76"/>
                    <a:pt x="25" y="75"/>
                    <a:pt x="24" y="75"/>
                  </a:cubicBezTo>
                  <a:close/>
                </a:path>
              </a:pathLst>
            </a:custGeom>
            <a:solidFill>
              <a:srgbClr val="8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îṧ1ïḑê"/>
            <p:cNvSpPr/>
            <p:nvPr/>
          </p:nvSpPr>
          <p:spPr bwMode="auto">
            <a:xfrm>
              <a:off x="3749676" y="3305176"/>
              <a:ext cx="125413" cy="117475"/>
            </a:xfrm>
            <a:custGeom>
              <a:avLst/>
              <a:gdLst>
                <a:gd name="T0" fmla="*/ 7 w 33"/>
                <a:gd name="T1" fmla="*/ 27 h 31"/>
                <a:gd name="T2" fmla="*/ 6 w 33"/>
                <a:gd name="T3" fmla="*/ 18 h 31"/>
                <a:gd name="T4" fmla="*/ 8 w 33"/>
                <a:gd name="T5" fmla="*/ 10 h 31"/>
                <a:gd name="T6" fmla="*/ 12 w 33"/>
                <a:gd name="T7" fmla="*/ 6 h 31"/>
                <a:gd name="T8" fmla="*/ 13 w 33"/>
                <a:gd name="T9" fmla="*/ 5 h 31"/>
                <a:gd name="T10" fmla="*/ 21 w 33"/>
                <a:gd name="T11" fmla="*/ 10 h 31"/>
                <a:gd name="T12" fmla="*/ 27 w 33"/>
                <a:gd name="T13" fmla="*/ 21 h 31"/>
                <a:gd name="T14" fmla="*/ 30 w 33"/>
                <a:gd name="T15" fmla="*/ 23 h 31"/>
                <a:gd name="T16" fmla="*/ 32 w 33"/>
                <a:gd name="T17" fmla="*/ 20 h 31"/>
                <a:gd name="T18" fmla="*/ 25 w 33"/>
                <a:gd name="T19" fmla="*/ 6 h 31"/>
                <a:gd name="T20" fmla="*/ 13 w 33"/>
                <a:gd name="T21" fmla="*/ 0 h 31"/>
                <a:gd name="T22" fmla="*/ 10 w 33"/>
                <a:gd name="T23" fmla="*/ 0 h 31"/>
                <a:gd name="T24" fmla="*/ 3 w 33"/>
                <a:gd name="T25" fmla="*/ 7 h 31"/>
                <a:gd name="T26" fmla="*/ 0 w 33"/>
                <a:gd name="T27" fmla="*/ 18 h 31"/>
                <a:gd name="T28" fmla="*/ 2 w 33"/>
                <a:gd name="T29" fmla="*/ 29 h 31"/>
                <a:gd name="T30" fmla="*/ 5 w 33"/>
                <a:gd name="T31" fmla="*/ 30 h 31"/>
                <a:gd name="T32" fmla="*/ 7 w 33"/>
                <a:gd name="T3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1">
                  <a:moveTo>
                    <a:pt x="7" y="27"/>
                  </a:moveTo>
                  <a:cubicBezTo>
                    <a:pt x="6" y="24"/>
                    <a:pt x="6" y="21"/>
                    <a:pt x="6" y="18"/>
                  </a:cubicBezTo>
                  <a:cubicBezTo>
                    <a:pt x="6" y="15"/>
                    <a:pt x="6" y="12"/>
                    <a:pt x="8" y="10"/>
                  </a:cubicBezTo>
                  <a:cubicBezTo>
                    <a:pt x="9" y="7"/>
                    <a:pt x="10" y="6"/>
                    <a:pt x="12" y="6"/>
                  </a:cubicBezTo>
                  <a:cubicBezTo>
                    <a:pt x="12" y="6"/>
                    <a:pt x="13" y="5"/>
                    <a:pt x="13" y="5"/>
                  </a:cubicBezTo>
                  <a:cubicBezTo>
                    <a:pt x="15" y="5"/>
                    <a:pt x="18" y="7"/>
                    <a:pt x="21" y="10"/>
                  </a:cubicBezTo>
                  <a:cubicBezTo>
                    <a:pt x="23" y="12"/>
                    <a:pt x="26" y="17"/>
                    <a:pt x="27" y="21"/>
                  </a:cubicBezTo>
                  <a:cubicBezTo>
                    <a:pt x="27" y="23"/>
                    <a:pt x="29" y="24"/>
                    <a:pt x="30" y="23"/>
                  </a:cubicBezTo>
                  <a:cubicBezTo>
                    <a:pt x="32" y="23"/>
                    <a:pt x="33" y="21"/>
                    <a:pt x="32" y="20"/>
                  </a:cubicBezTo>
                  <a:cubicBezTo>
                    <a:pt x="31" y="14"/>
                    <a:pt x="28" y="9"/>
                    <a:pt x="25" y="6"/>
                  </a:cubicBezTo>
                  <a:cubicBezTo>
                    <a:pt x="21" y="2"/>
                    <a:pt x="17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4" y="4"/>
                    <a:pt x="3" y="7"/>
                  </a:cubicBezTo>
                  <a:cubicBezTo>
                    <a:pt x="1" y="10"/>
                    <a:pt x="0" y="14"/>
                    <a:pt x="0" y="18"/>
                  </a:cubicBezTo>
                  <a:cubicBezTo>
                    <a:pt x="0" y="22"/>
                    <a:pt x="1" y="25"/>
                    <a:pt x="2" y="29"/>
                  </a:cubicBezTo>
                  <a:cubicBezTo>
                    <a:pt x="2" y="30"/>
                    <a:pt x="4" y="31"/>
                    <a:pt x="5" y="30"/>
                  </a:cubicBezTo>
                  <a:cubicBezTo>
                    <a:pt x="7" y="30"/>
                    <a:pt x="7" y="29"/>
                    <a:pt x="7" y="27"/>
                  </a:cubicBezTo>
                  <a:close/>
                </a:path>
              </a:pathLst>
            </a:custGeom>
            <a:solidFill>
              <a:srgbClr val="40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i$ḷíḍé"/>
            <p:cNvSpPr/>
            <p:nvPr/>
          </p:nvSpPr>
          <p:spPr bwMode="auto">
            <a:xfrm>
              <a:off x="3833813" y="3586163"/>
              <a:ext cx="14288" cy="23813"/>
            </a:xfrm>
            <a:custGeom>
              <a:avLst/>
              <a:gdLst>
                <a:gd name="T0" fmla="*/ 3 w 4"/>
                <a:gd name="T1" fmla="*/ 3 h 6"/>
                <a:gd name="T2" fmla="*/ 3 w 4"/>
                <a:gd name="T3" fmla="*/ 6 h 6"/>
                <a:gd name="T4" fmla="*/ 0 w 4"/>
                <a:gd name="T5" fmla="*/ 3 h 6"/>
                <a:gd name="T6" fmla="*/ 1 w 4"/>
                <a:gd name="T7" fmla="*/ 0 h 6"/>
                <a:gd name="T8" fmla="*/ 3 w 4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cubicBezTo>
                    <a:pt x="4" y="4"/>
                    <a:pt x="4" y="5"/>
                    <a:pt x="3" y="6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40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ïš1iḓé"/>
            <p:cNvSpPr/>
            <p:nvPr/>
          </p:nvSpPr>
          <p:spPr bwMode="auto">
            <a:xfrm>
              <a:off x="3894138" y="3571876"/>
              <a:ext cx="15875" cy="19050"/>
            </a:xfrm>
            <a:custGeom>
              <a:avLst/>
              <a:gdLst>
                <a:gd name="T0" fmla="*/ 3 w 4"/>
                <a:gd name="T1" fmla="*/ 2 h 5"/>
                <a:gd name="T2" fmla="*/ 2 w 4"/>
                <a:gd name="T3" fmla="*/ 5 h 5"/>
                <a:gd name="T4" fmla="*/ 0 w 4"/>
                <a:gd name="T5" fmla="*/ 3 h 5"/>
                <a:gd name="T6" fmla="*/ 1 w 4"/>
                <a:gd name="T7" fmla="*/ 0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40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íṡľîdê"/>
            <p:cNvSpPr/>
            <p:nvPr/>
          </p:nvSpPr>
          <p:spPr bwMode="auto">
            <a:xfrm>
              <a:off x="3446463" y="2652713"/>
              <a:ext cx="82550" cy="174625"/>
            </a:xfrm>
            <a:custGeom>
              <a:avLst/>
              <a:gdLst>
                <a:gd name="T0" fmla="*/ 22 w 22"/>
                <a:gd name="T1" fmla="*/ 0 h 46"/>
                <a:gd name="T2" fmla="*/ 0 w 22"/>
                <a:gd name="T3" fmla="*/ 23 h 46"/>
                <a:gd name="T4" fmla="*/ 22 w 22"/>
                <a:gd name="T5" fmla="*/ 46 h 46"/>
                <a:gd name="T6" fmla="*/ 22 w 22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6">
                  <a:moveTo>
                    <a:pt x="22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îŝḻîḋê"/>
            <p:cNvSpPr/>
            <p:nvPr/>
          </p:nvSpPr>
          <p:spPr bwMode="auto">
            <a:xfrm>
              <a:off x="3468688" y="2678113"/>
              <a:ext cx="60325" cy="122238"/>
            </a:xfrm>
            <a:custGeom>
              <a:avLst/>
              <a:gdLst>
                <a:gd name="T0" fmla="*/ 16 w 16"/>
                <a:gd name="T1" fmla="*/ 0 h 32"/>
                <a:gd name="T2" fmla="*/ 0 w 16"/>
                <a:gd name="T3" fmla="*/ 16 h 32"/>
                <a:gd name="T4" fmla="*/ 16 w 16"/>
                <a:gd name="T5" fmla="*/ 32 h 32"/>
                <a:gd name="T6" fmla="*/ 16 w 1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9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îṧḷiḋé"/>
            <p:cNvSpPr/>
            <p:nvPr/>
          </p:nvSpPr>
          <p:spPr bwMode="auto">
            <a:xfrm>
              <a:off x="3498851" y="2778126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ïSḷïḍé"/>
            <p:cNvSpPr/>
            <p:nvPr/>
          </p:nvSpPr>
          <p:spPr bwMode="auto">
            <a:xfrm>
              <a:off x="3343276" y="2211388"/>
              <a:ext cx="809625" cy="550863"/>
            </a:xfrm>
            <a:custGeom>
              <a:avLst/>
              <a:gdLst>
                <a:gd name="T0" fmla="*/ 60 w 213"/>
                <a:gd name="T1" fmla="*/ 145 h 145"/>
                <a:gd name="T2" fmla="*/ 4 w 213"/>
                <a:gd name="T3" fmla="*/ 95 h 145"/>
                <a:gd name="T4" fmla="*/ 108 w 213"/>
                <a:gd name="T5" fmla="*/ 32 h 145"/>
                <a:gd name="T6" fmla="*/ 144 w 213"/>
                <a:gd name="T7" fmla="*/ 25 h 145"/>
                <a:gd name="T8" fmla="*/ 211 w 213"/>
                <a:gd name="T9" fmla="*/ 110 h 145"/>
                <a:gd name="T10" fmla="*/ 181 w 213"/>
                <a:gd name="T11" fmla="*/ 145 h 145"/>
                <a:gd name="T12" fmla="*/ 161 w 213"/>
                <a:gd name="T13" fmla="*/ 104 h 145"/>
                <a:gd name="T14" fmla="*/ 110 w 213"/>
                <a:gd name="T15" fmla="*/ 66 h 145"/>
                <a:gd name="T16" fmla="*/ 94 w 213"/>
                <a:gd name="T17" fmla="*/ 90 h 145"/>
                <a:gd name="T18" fmla="*/ 60 w 213"/>
                <a:gd name="T1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145">
                  <a:moveTo>
                    <a:pt x="60" y="145"/>
                  </a:moveTo>
                  <a:cubicBezTo>
                    <a:pt x="60" y="145"/>
                    <a:pt x="0" y="122"/>
                    <a:pt x="4" y="95"/>
                  </a:cubicBezTo>
                  <a:cubicBezTo>
                    <a:pt x="8" y="68"/>
                    <a:pt x="64" y="0"/>
                    <a:pt x="108" y="32"/>
                  </a:cubicBezTo>
                  <a:cubicBezTo>
                    <a:pt x="108" y="32"/>
                    <a:pt x="122" y="15"/>
                    <a:pt x="144" y="25"/>
                  </a:cubicBezTo>
                  <a:cubicBezTo>
                    <a:pt x="166" y="34"/>
                    <a:pt x="213" y="91"/>
                    <a:pt x="211" y="110"/>
                  </a:cubicBezTo>
                  <a:cubicBezTo>
                    <a:pt x="209" y="130"/>
                    <a:pt x="181" y="145"/>
                    <a:pt x="181" y="145"/>
                  </a:cubicBezTo>
                  <a:cubicBezTo>
                    <a:pt x="181" y="145"/>
                    <a:pt x="177" y="114"/>
                    <a:pt x="161" y="104"/>
                  </a:cubicBezTo>
                  <a:cubicBezTo>
                    <a:pt x="144" y="93"/>
                    <a:pt x="113" y="83"/>
                    <a:pt x="110" y="66"/>
                  </a:cubicBezTo>
                  <a:cubicBezTo>
                    <a:pt x="110" y="66"/>
                    <a:pt x="120" y="88"/>
                    <a:pt x="94" y="90"/>
                  </a:cubicBezTo>
                  <a:cubicBezTo>
                    <a:pt x="69" y="92"/>
                    <a:pt x="54" y="110"/>
                    <a:pt x="60" y="145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iSlíḓé"/>
            <p:cNvSpPr/>
            <p:nvPr/>
          </p:nvSpPr>
          <p:spPr bwMode="auto">
            <a:xfrm>
              <a:off x="3521076" y="2546351"/>
              <a:ext cx="141288" cy="534988"/>
            </a:xfrm>
            <a:custGeom>
              <a:avLst/>
              <a:gdLst>
                <a:gd name="T0" fmla="*/ 15 w 37"/>
                <a:gd name="T1" fmla="*/ 58 h 141"/>
                <a:gd name="T2" fmla="*/ 37 w 37"/>
                <a:gd name="T3" fmla="*/ 141 h 141"/>
                <a:gd name="T4" fmla="*/ 2 w 37"/>
                <a:gd name="T5" fmla="*/ 49 h 141"/>
                <a:gd name="T6" fmla="*/ 15 w 37"/>
                <a:gd name="T7" fmla="*/ 5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41">
                  <a:moveTo>
                    <a:pt x="15" y="58"/>
                  </a:moveTo>
                  <a:cubicBezTo>
                    <a:pt x="15" y="58"/>
                    <a:pt x="14" y="105"/>
                    <a:pt x="37" y="141"/>
                  </a:cubicBezTo>
                  <a:cubicBezTo>
                    <a:pt x="37" y="141"/>
                    <a:pt x="0" y="99"/>
                    <a:pt x="2" y="49"/>
                  </a:cubicBezTo>
                  <a:cubicBezTo>
                    <a:pt x="5" y="0"/>
                    <a:pt x="15" y="58"/>
                    <a:pt x="15" y="58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6" name="íṡliḑè"/>
            <p:cNvSpPr/>
            <p:nvPr/>
          </p:nvSpPr>
          <p:spPr bwMode="auto">
            <a:xfrm>
              <a:off x="3932238" y="2546351"/>
              <a:ext cx="139700" cy="534988"/>
            </a:xfrm>
            <a:custGeom>
              <a:avLst/>
              <a:gdLst>
                <a:gd name="T0" fmla="*/ 22 w 37"/>
                <a:gd name="T1" fmla="*/ 58 h 141"/>
                <a:gd name="T2" fmla="*/ 0 w 37"/>
                <a:gd name="T3" fmla="*/ 141 h 141"/>
                <a:gd name="T4" fmla="*/ 34 w 37"/>
                <a:gd name="T5" fmla="*/ 49 h 141"/>
                <a:gd name="T6" fmla="*/ 22 w 37"/>
                <a:gd name="T7" fmla="*/ 5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41">
                  <a:moveTo>
                    <a:pt x="22" y="58"/>
                  </a:moveTo>
                  <a:cubicBezTo>
                    <a:pt x="22" y="58"/>
                    <a:pt x="23" y="105"/>
                    <a:pt x="0" y="141"/>
                  </a:cubicBezTo>
                  <a:cubicBezTo>
                    <a:pt x="0" y="141"/>
                    <a:pt x="37" y="99"/>
                    <a:pt x="34" y="49"/>
                  </a:cubicBezTo>
                  <a:cubicBezTo>
                    <a:pt x="32" y="0"/>
                    <a:pt x="22" y="58"/>
                    <a:pt x="22" y="58"/>
                  </a:cubicBezTo>
                  <a:close/>
                </a:path>
              </a:pathLst>
            </a:custGeom>
            <a:solidFill>
              <a:srgbClr val="574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îşļidê"/>
            <p:cNvSpPr/>
            <p:nvPr/>
          </p:nvSpPr>
          <p:spPr bwMode="auto">
            <a:xfrm>
              <a:off x="3482976" y="3116263"/>
              <a:ext cx="1022350" cy="682625"/>
            </a:xfrm>
            <a:custGeom>
              <a:avLst/>
              <a:gdLst>
                <a:gd name="T0" fmla="*/ 56 w 269"/>
                <a:gd name="T1" fmla="*/ 18 h 180"/>
                <a:gd name="T2" fmla="*/ 91 w 269"/>
                <a:gd name="T3" fmla="*/ 80 h 180"/>
                <a:gd name="T4" fmla="*/ 110 w 269"/>
                <a:gd name="T5" fmla="*/ 111 h 180"/>
                <a:gd name="T6" fmla="*/ 129 w 269"/>
                <a:gd name="T7" fmla="*/ 140 h 180"/>
                <a:gd name="T8" fmla="*/ 133 w 269"/>
                <a:gd name="T9" fmla="*/ 146 h 180"/>
                <a:gd name="T10" fmla="*/ 134 w 269"/>
                <a:gd name="T11" fmla="*/ 147 h 180"/>
                <a:gd name="T12" fmla="*/ 133 w 269"/>
                <a:gd name="T13" fmla="*/ 147 h 180"/>
                <a:gd name="T14" fmla="*/ 132 w 269"/>
                <a:gd name="T15" fmla="*/ 146 h 180"/>
                <a:gd name="T16" fmla="*/ 131 w 269"/>
                <a:gd name="T17" fmla="*/ 146 h 180"/>
                <a:gd name="T18" fmla="*/ 129 w 269"/>
                <a:gd name="T19" fmla="*/ 145 h 180"/>
                <a:gd name="T20" fmla="*/ 127 w 269"/>
                <a:gd name="T21" fmla="*/ 145 h 180"/>
                <a:gd name="T22" fmla="*/ 126 w 269"/>
                <a:gd name="T23" fmla="*/ 145 h 180"/>
                <a:gd name="T24" fmla="*/ 125 w 269"/>
                <a:gd name="T25" fmla="*/ 145 h 180"/>
                <a:gd name="T26" fmla="*/ 125 w 269"/>
                <a:gd name="T27" fmla="*/ 145 h 180"/>
                <a:gd name="T28" fmla="*/ 125 w 269"/>
                <a:gd name="T29" fmla="*/ 145 h 180"/>
                <a:gd name="T30" fmla="*/ 125 w 269"/>
                <a:gd name="T31" fmla="*/ 145 h 180"/>
                <a:gd name="T32" fmla="*/ 133 w 269"/>
                <a:gd name="T33" fmla="*/ 144 h 180"/>
                <a:gd name="T34" fmla="*/ 142 w 269"/>
                <a:gd name="T35" fmla="*/ 142 h 180"/>
                <a:gd name="T36" fmla="*/ 179 w 269"/>
                <a:gd name="T37" fmla="*/ 135 h 180"/>
                <a:gd name="T38" fmla="*/ 217 w 269"/>
                <a:gd name="T39" fmla="*/ 127 h 180"/>
                <a:gd name="T40" fmla="*/ 237 w 269"/>
                <a:gd name="T41" fmla="*/ 124 h 180"/>
                <a:gd name="T42" fmla="*/ 258 w 269"/>
                <a:gd name="T43" fmla="*/ 122 h 180"/>
                <a:gd name="T44" fmla="*/ 269 w 269"/>
                <a:gd name="T45" fmla="*/ 132 h 180"/>
                <a:gd name="T46" fmla="*/ 260 w 269"/>
                <a:gd name="T47" fmla="*/ 142 h 180"/>
                <a:gd name="T48" fmla="*/ 259 w 269"/>
                <a:gd name="T49" fmla="*/ 142 h 180"/>
                <a:gd name="T50" fmla="*/ 242 w 269"/>
                <a:gd name="T51" fmla="*/ 146 h 180"/>
                <a:gd name="T52" fmla="*/ 224 w 269"/>
                <a:gd name="T53" fmla="*/ 151 h 180"/>
                <a:gd name="T54" fmla="*/ 188 w 269"/>
                <a:gd name="T55" fmla="*/ 162 h 180"/>
                <a:gd name="T56" fmla="*/ 151 w 269"/>
                <a:gd name="T57" fmla="*/ 174 h 180"/>
                <a:gd name="T58" fmla="*/ 141 w 269"/>
                <a:gd name="T59" fmla="*/ 176 h 180"/>
                <a:gd name="T60" fmla="*/ 130 w 269"/>
                <a:gd name="T61" fmla="*/ 179 h 180"/>
                <a:gd name="T62" fmla="*/ 128 w 269"/>
                <a:gd name="T63" fmla="*/ 179 h 180"/>
                <a:gd name="T64" fmla="*/ 125 w 269"/>
                <a:gd name="T65" fmla="*/ 180 h 180"/>
                <a:gd name="T66" fmla="*/ 125 w 269"/>
                <a:gd name="T67" fmla="*/ 180 h 180"/>
                <a:gd name="T68" fmla="*/ 124 w 269"/>
                <a:gd name="T69" fmla="*/ 180 h 180"/>
                <a:gd name="T70" fmla="*/ 124 w 269"/>
                <a:gd name="T71" fmla="*/ 180 h 180"/>
                <a:gd name="T72" fmla="*/ 122 w 269"/>
                <a:gd name="T73" fmla="*/ 179 h 180"/>
                <a:gd name="T74" fmla="*/ 119 w 269"/>
                <a:gd name="T75" fmla="*/ 179 h 180"/>
                <a:gd name="T76" fmla="*/ 117 w 269"/>
                <a:gd name="T77" fmla="*/ 178 h 180"/>
                <a:gd name="T78" fmla="*/ 115 w 269"/>
                <a:gd name="T79" fmla="*/ 177 h 180"/>
                <a:gd name="T80" fmla="*/ 113 w 269"/>
                <a:gd name="T81" fmla="*/ 176 h 180"/>
                <a:gd name="T82" fmla="*/ 108 w 269"/>
                <a:gd name="T83" fmla="*/ 173 h 180"/>
                <a:gd name="T84" fmla="*/ 106 w 269"/>
                <a:gd name="T85" fmla="*/ 171 h 180"/>
                <a:gd name="T86" fmla="*/ 98 w 269"/>
                <a:gd name="T87" fmla="*/ 163 h 180"/>
                <a:gd name="T88" fmla="*/ 73 w 269"/>
                <a:gd name="T89" fmla="*/ 133 h 180"/>
                <a:gd name="T90" fmla="*/ 51 w 269"/>
                <a:gd name="T91" fmla="*/ 103 h 180"/>
                <a:gd name="T92" fmla="*/ 8 w 269"/>
                <a:gd name="T93" fmla="*/ 43 h 180"/>
                <a:gd name="T94" fmla="*/ 16 w 269"/>
                <a:gd name="T95" fmla="*/ 7 h 180"/>
                <a:gd name="T96" fmla="*/ 54 w 269"/>
                <a:gd name="T97" fmla="*/ 15 h 180"/>
                <a:gd name="T98" fmla="*/ 56 w 269"/>
                <a:gd name="T99" fmla="*/ 17 h 180"/>
                <a:gd name="T100" fmla="*/ 56 w 269"/>
                <a:gd name="T101" fmla="*/ 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56" y="18"/>
                  </a:moveTo>
                  <a:cubicBezTo>
                    <a:pt x="67" y="39"/>
                    <a:pt x="79" y="60"/>
                    <a:pt x="91" y="80"/>
                  </a:cubicBezTo>
                  <a:cubicBezTo>
                    <a:pt x="97" y="91"/>
                    <a:pt x="103" y="101"/>
                    <a:pt x="110" y="111"/>
                  </a:cubicBezTo>
                  <a:cubicBezTo>
                    <a:pt x="116" y="121"/>
                    <a:pt x="122" y="132"/>
                    <a:pt x="129" y="140"/>
                  </a:cubicBezTo>
                  <a:cubicBezTo>
                    <a:pt x="130" y="143"/>
                    <a:pt x="132" y="145"/>
                    <a:pt x="133" y="146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3" y="147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6"/>
                    <a:pt x="132" y="146"/>
                    <a:pt x="131" y="146"/>
                  </a:cubicBezTo>
                  <a:cubicBezTo>
                    <a:pt x="130" y="145"/>
                    <a:pt x="130" y="145"/>
                    <a:pt x="129" y="145"/>
                  </a:cubicBezTo>
                  <a:cubicBezTo>
                    <a:pt x="129" y="145"/>
                    <a:pt x="128" y="145"/>
                    <a:pt x="127" y="145"/>
                  </a:cubicBezTo>
                  <a:cubicBezTo>
                    <a:pt x="127" y="145"/>
                    <a:pt x="126" y="145"/>
                    <a:pt x="126" y="14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7" y="145"/>
                    <a:pt x="130" y="144"/>
                    <a:pt x="133" y="144"/>
                  </a:cubicBezTo>
                  <a:cubicBezTo>
                    <a:pt x="136" y="143"/>
                    <a:pt x="139" y="143"/>
                    <a:pt x="142" y="142"/>
                  </a:cubicBezTo>
                  <a:cubicBezTo>
                    <a:pt x="154" y="140"/>
                    <a:pt x="167" y="137"/>
                    <a:pt x="179" y="135"/>
                  </a:cubicBezTo>
                  <a:cubicBezTo>
                    <a:pt x="192" y="132"/>
                    <a:pt x="205" y="130"/>
                    <a:pt x="217" y="127"/>
                  </a:cubicBezTo>
                  <a:cubicBezTo>
                    <a:pt x="224" y="126"/>
                    <a:pt x="230" y="125"/>
                    <a:pt x="237" y="124"/>
                  </a:cubicBezTo>
                  <a:cubicBezTo>
                    <a:pt x="244" y="123"/>
                    <a:pt x="250" y="122"/>
                    <a:pt x="258" y="122"/>
                  </a:cubicBezTo>
                  <a:cubicBezTo>
                    <a:pt x="264" y="122"/>
                    <a:pt x="269" y="126"/>
                    <a:pt x="269" y="132"/>
                  </a:cubicBezTo>
                  <a:cubicBezTo>
                    <a:pt x="269" y="137"/>
                    <a:pt x="265" y="141"/>
                    <a:pt x="260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4" y="143"/>
                    <a:pt x="248" y="144"/>
                    <a:pt x="242" y="146"/>
                  </a:cubicBezTo>
                  <a:cubicBezTo>
                    <a:pt x="236" y="147"/>
                    <a:pt x="230" y="149"/>
                    <a:pt x="224" y="151"/>
                  </a:cubicBezTo>
                  <a:cubicBezTo>
                    <a:pt x="212" y="154"/>
                    <a:pt x="200" y="158"/>
                    <a:pt x="188" y="162"/>
                  </a:cubicBezTo>
                  <a:cubicBezTo>
                    <a:pt x="176" y="166"/>
                    <a:pt x="163" y="170"/>
                    <a:pt x="151" y="174"/>
                  </a:cubicBezTo>
                  <a:cubicBezTo>
                    <a:pt x="148" y="175"/>
                    <a:pt x="145" y="176"/>
                    <a:pt x="141" y="176"/>
                  </a:cubicBezTo>
                  <a:cubicBezTo>
                    <a:pt x="138" y="177"/>
                    <a:pt x="135" y="178"/>
                    <a:pt x="130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28" y="179"/>
                    <a:pt x="126" y="179"/>
                    <a:pt x="125" y="180"/>
                  </a:cubicBezTo>
                  <a:cubicBezTo>
                    <a:pt x="125" y="180"/>
                    <a:pt x="125" y="180"/>
                    <a:pt x="125" y="180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23" y="179"/>
                    <a:pt x="123" y="179"/>
                    <a:pt x="122" y="179"/>
                  </a:cubicBezTo>
                  <a:cubicBezTo>
                    <a:pt x="121" y="179"/>
                    <a:pt x="120" y="179"/>
                    <a:pt x="119" y="179"/>
                  </a:cubicBezTo>
                  <a:cubicBezTo>
                    <a:pt x="119" y="179"/>
                    <a:pt x="118" y="179"/>
                    <a:pt x="117" y="178"/>
                  </a:cubicBezTo>
                  <a:cubicBezTo>
                    <a:pt x="116" y="178"/>
                    <a:pt x="116" y="178"/>
                    <a:pt x="115" y="177"/>
                  </a:cubicBezTo>
                  <a:cubicBezTo>
                    <a:pt x="114" y="177"/>
                    <a:pt x="113" y="176"/>
                    <a:pt x="113" y="176"/>
                  </a:cubicBezTo>
                  <a:cubicBezTo>
                    <a:pt x="111" y="175"/>
                    <a:pt x="109" y="174"/>
                    <a:pt x="108" y="173"/>
                  </a:cubicBezTo>
                  <a:cubicBezTo>
                    <a:pt x="107" y="172"/>
                    <a:pt x="106" y="172"/>
                    <a:pt x="106" y="171"/>
                  </a:cubicBezTo>
                  <a:cubicBezTo>
                    <a:pt x="102" y="168"/>
                    <a:pt x="100" y="165"/>
                    <a:pt x="98" y="163"/>
                  </a:cubicBezTo>
                  <a:cubicBezTo>
                    <a:pt x="89" y="153"/>
                    <a:pt x="81" y="143"/>
                    <a:pt x="73" y="133"/>
                  </a:cubicBezTo>
                  <a:cubicBezTo>
                    <a:pt x="65" y="123"/>
                    <a:pt x="58" y="113"/>
                    <a:pt x="51" y="103"/>
                  </a:cubicBezTo>
                  <a:cubicBezTo>
                    <a:pt x="36" y="83"/>
                    <a:pt x="22" y="63"/>
                    <a:pt x="8" y="43"/>
                  </a:cubicBezTo>
                  <a:cubicBezTo>
                    <a:pt x="0" y="31"/>
                    <a:pt x="3" y="15"/>
                    <a:pt x="16" y="7"/>
                  </a:cubicBezTo>
                  <a:cubicBezTo>
                    <a:pt x="29" y="0"/>
                    <a:pt x="46" y="3"/>
                    <a:pt x="54" y="15"/>
                  </a:cubicBezTo>
                  <a:cubicBezTo>
                    <a:pt x="55" y="16"/>
                    <a:pt x="55" y="17"/>
                    <a:pt x="56" y="17"/>
                  </a:cubicBezTo>
                  <a:lnTo>
                    <a:pt x="56" y="18"/>
                  </a:ln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iśḻïḓé"/>
            <p:cNvSpPr/>
            <p:nvPr/>
          </p:nvSpPr>
          <p:spPr bwMode="auto">
            <a:xfrm>
              <a:off x="3482976" y="3116263"/>
              <a:ext cx="517525" cy="663575"/>
            </a:xfrm>
            <a:custGeom>
              <a:avLst/>
              <a:gdLst>
                <a:gd name="T0" fmla="*/ 106 w 136"/>
                <a:gd name="T1" fmla="*/ 171 h 175"/>
                <a:gd name="T2" fmla="*/ 108 w 136"/>
                <a:gd name="T3" fmla="*/ 173 h 175"/>
                <a:gd name="T4" fmla="*/ 111 w 136"/>
                <a:gd name="T5" fmla="*/ 175 h 175"/>
                <a:gd name="T6" fmla="*/ 134 w 136"/>
                <a:gd name="T7" fmla="*/ 144 h 175"/>
                <a:gd name="T8" fmla="*/ 133 w 136"/>
                <a:gd name="T9" fmla="*/ 144 h 175"/>
                <a:gd name="T10" fmla="*/ 131 w 136"/>
                <a:gd name="T11" fmla="*/ 144 h 175"/>
                <a:gd name="T12" fmla="*/ 129 w 136"/>
                <a:gd name="T13" fmla="*/ 140 h 175"/>
                <a:gd name="T14" fmla="*/ 110 w 136"/>
                <a:gd name="T15" fmla="*/ 111 h 175"/>
                <a:gd name="T16" fmla="*/ 91 w 136"/>
                <a:gd name="T17" fmla="*/ 80 h 175"/>
                <a:gd name="T18" fmla="*/ 56 w 136"/>
                <a:gd name="T19" fmla="*/ 18 h 175"/>
                <a:gd name="T20" fmla="*/ 56 w 136"/>
                <a:gd name="T21" fmla="*/ 17 h 175"/>
                <a:gd name="T22" fmla="*/ 54 w 136"/>
                <a:gd name="T23" fmla="*/ 15 h 175"/>
                <a:gd name="T24" fmla="*/ 16 w 136"/>
                <a:gd name="T25" fmla="*/ 7 h 175"/>
                <a:gd name="T26" fmla="*/ 8 w 136"/>
                <a:gd name="T27" fmla="*/ 43 h 175"/>
                <a:gd name="T28" fmla="*/ 51 w 136"/>
                <a:gd name="T29" fmla="*/ 103 h 175"/>
                <a:gd name="T30" fmla="*/ 73 w 136"/>
                <a:gd name="T31" fmla="*/ 133 h 175"/>
                <a:gd name="T32" fmla="*/ 98 w 136"/>
                <a:gd name="T33" fmla="*/ 163 h 175"/>
                <a:gd name="T34" fmla="*/ 106 w 136"/>
                <a:gd name="T35" fmla="*/ 171 h 175"/>
                <a:gd name="T36" fmla="*/ 125 w 136"/>
                <a:gd name="T37" fmla="*/ 145 h 175"/>
                <a:gd name="T38" fmla="*/ 125 w 136"/>
                <a:gd name="T39" fmla="*/ 145 h 175"/>
                <a:gd name="T40" fmla="*/ 126 w 136"/>
                <a:gd name="T41" fmla="*/ 145 h 175"/>
                <a:gd name="T42" fmla="*/ 126 w 136"/>
                <a:gd name="T43" fmla="*/ 145 h 175"/>
                <a:gd name="T44" fmla="*/ 125 w 136"/>
                <a:gd name="T45" fmla="*/ 145 h 175"/>
                <a:gd name="T46" fmla="*/ 125 w 136"/>
                <a:gd name="T47" fmla="*/ 14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75">
                  <a:moveTo>
                    <a:pt x="106" y="171"/>
                  </a:moveTo>
                  <a:cubicBezTo>
                    <a:pt x="106" y="172"/>
                    <a:pt x="107" y="172"/>
                    <a:pt x="108" y="173"/>
                  </a:cubicBezTo>
                  <a:cubicBezTo>
                    <a:pt x="109" y="174"/>
                    <a:pt x="110" y="174"/>
                    <a:pt x="111" y="175"/>
                  </a:cubicBezTo>
                  <a:cubicBezTo>
                    <a:pt x="123" y="166"/>
                    <a:pt x="136" y="155"/>
                    <a:pt x="134" y="144"/>
                  </a:cubicBezTo>
                  <a:cubicBezTo>
                    <a:pt x="134" y="144"/>
                    <a:pt x="133" y="144"/>
                    <a:pt x="133" y="144"/>
                  </a:cubicBezTo>
                  <a:cubicBezTo>
                    <a:pt x="132" y="144"/>
                    <a:pt x="132" y="144"/>
                    <a:pt x="131" y="144"/>
                  </a:cubicBezTo>
                  <a:cubicBezTo>
                    <a:pt x="131" y="143"/>
                    <a:pt x="130" y="142"/>
                    <a:pt x="129" y="140"/>
                  </a:cubicBezTo>
                  <a:cubicBezTo>
                    <a:pt x="122" y="132"/>
                    <a:pt x="116" y="121"/>
                    <a:pt x="110" y="111"/>
                  </a:cubicBezTo>
                  <a:cubicBezTo>
                    <a:pt x="103" y="101"/>
                    <a:pt x="97" y="91"/>
                    <a:pt x="91" y="80"/>
                  </a:cubicBezTo>
                  <a:cubicBezTo>
                    <a:pt x="79" y="60"/>
                    <a:pt x="67" y="39"/>
                    <a:pt x="56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7"/>
                    <a:pt x="55" y="16"/>
                    <a:pt x="54" y="15"/>
                  </a:cubicBezTo>
                  <a:cubicBezTo>
                    <a:pt x="46" y="3"/>
                    <a:pt x="29" y="0"/>
                    <a:pt x="16" y="7"/>
                  </a:cubicBezTo>
                  <a:cubicBezTo>
                    <a:pt x="3" y="15"/>
                    <a:pt x="0" y="31"/>
                    <a:pt x="8" y="43"/>
                  </a:cubicBezTo>
                  <a:cubicBezTo>
                    <a:pt x="22" y="63"/>
                    <a:pt x="36" y="83"/>
                    <a:pt x="51" y="103"/>
                  </a:cubicBezTo>
                  <a:cubicBezTo>
                    <a:pt x="58" y="113"/>
                    <a:pt x="65" y="123"/>
                    <a:pt x="73" y="133"/>
                  </a:cubicBezTo>
                  <a:cubicBezTo>
                    <a:pt x="81" y="143"/>
                    <a:pt x="89" y="153"/>
                    <a:pt x="98" y="163"/>
                  </a:cubicBezTo>
                  <a:cubicBezTo>
                    <a:pt x="100" y="165"/>
                    <a:pt x="102" y="168"/>
                    <a:pt x="106" y="171"/>
                  </a:cubicBezTo>
                  <a:close/>
                  <a:moveTo>
                    <a:pt x="125" y="145"/>
                  </a:moveTo>
                  <a:cubicBezTo>
                    <a:pt x="125" y="145"/>
                    <a:pt x="125" y="145"/>
                    <a:pt x="125" y="145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5" y="145"/>
                    <a:pt x="125" y="145"/>
                    <a:pt x="125" y="145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" name="ïṧḷíḋé"/>
            <p:cNvSpPr/>
            <p:nvPr/>
          </p:nvSpPr>
          <p:spPr bwMode="auto">
            <a:xfrm>
              <a:off x="3871913" y="3586163"/>
              <a:ext cx="177800" cy="247650"/>
            </a:xfrm>
            <a:custGeom>
              <a:avLst/>
              <a:gdLst>
                <a:gd name="T0" fmla="*/ 17 w 47"/>
                <a:gd name="T1" fmla="*/ 9 h 65"/>
                <a:gd name="T2" fmla="*/ 0 w 47"/>
                <a:gd name="T3" fmla="*/ 52 h 65"/>
                <a:gd name="T4" fmla="*/ 9 w 47"/>
                <a:gd name="T5" fmla="*/ 57 h 65"/>
                <a:gd name="T6" fmla="*/ 21 w 47"/>
                <a:gd name="T7" fmla="*/ 63 h 65"/>
                <a:gd name="T8" fmla="*/ 47 w 47"/>
                <a:gd name="T9" fmla="*/ 19 h 65"/>
                <a:gd name="T10" fmla="*/ 33 w 47"/>
                <a:gd name="T11" fmla="*/ 14 h 65"/>
                <a:gd name="T12" fmla="*/ 17 w 47"/>
                <a:gd name="T1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5">
                  <a:moveTo>
                    <a:pt x="17" y="9"/>
                  </a:moveTo>
                  <a:cubicBezTo>
                    <a:pt x="17" y="9"/>
                    <a:pt x="9" y="47"/>
                    <a:pt x="0" y="52"/>
                  </a:cubicBezTo>
                  <a:cubicBezTo>
                    <a:pt x="0" y="52"/>
                    <a:pt x="0" y="58"/>
                    <a:pt x="9" y="57"/>
                  </a:cubicBezTo>
                  <a:cubicBezTo>
                    <a:pt x="18" y="57"/>
                    <a:pt x="19" y="65"/>
                    <a:pt x="21" y="63"/>
                  </a:cubicBezTo>
                  <a:cubicBezTo>
                    <a:pt x="23" y="61"/>
                    <a:pt x="44" y="49"/>
                    <a:pt x="47" y="1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25" y="0"/>
                    <a:pt x="17" y="9"/>
                  </a:cubicBezTo>
                  <a:close/>
                </a:path>
              </a:pathLst>
            </a:custGeom>
            <a:solidFill>
              <a:srgbClr val="E6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ïśḻïḑe"/>
            <p:cNvSpPr/>
            <p:nvPr/>
          </p:nvSpPr>
          <p:spPr bwMode="auto">
            <a:xfrm>
              <a:off x="4365626" y="3533776"/>
              <a:ext cx="376238" cy="163513"/>
            </a:xfrm>
            <a:custGeom>
              <a:avLst/>
              <a:gdLst>
                <a:gd name="T0" fmla="*/ 1 w 99"/>
                <a:gd name="T1" fmla="*/ 17 h 43"/>
                <a:gd name="T2" fmla="*/ 38 w 99"/>
                <a:gd name="T3" fmla="*/ 0 h 43"/>
                <a:gd name="T4" fmla="*/ 87 w 99"/>
                <a:gd name="T5" fmla="*/ 6 h 43"/>
                <a:gd name="T6" fmla="*/ 75 w 99"/>
                <a:gd name="T7" fmla="*/ 11 h 43"/>
                <a:gd name="T8" fmla="*/ 90 w 99"/>
                <a:gd name="T9" fmla="*/ 14 h 43"/>
                <a:gd name="T10" fmla="*/ 83 w 99"/>
                <a:gd name="T11" fmla="*/ 18 h 43"/>
                <a:gd name="T12" fmla="*/ 91 w 99"/>
                <a:gd name="T13" fmla="*/ 20 h 43"/>
                <a:gd name="T14" fmla="*/ 58 w 99"/>
                <a:gd name="T15" fmla="*/ 21 h 43"/>
                <a:gd name="T16" fmla="*/ 39 w 99"/>
                <a:gd name="T17" fmla="*/ 29 h 43"/>
                <a:gd name="T18" fmla="*/ 56 w 99"/>
                <a:gd name="T19" fmla="*/ 39 h 43"/>
                <a:gd name="T20" fmla="*/ 40 w 99"/>
                <a:gd name="T21" fmla="*/ 39 h 43"/>
                <a:gd name="T22" fmla="*/ 0 w 99"/>
                <a:gd name="T23" fmla="*/ 25 h 43"/>
                <a:gd name="T24" fmla="*/ 1 w 99"/>
                <a:gd name="T25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3">
                  <a:moveTo>
                    <a:pt x="1" y="17"/>
                  </a:moveTo>
                  <a:cubicBezTo>
                    <a:pt x="1" y="17"/>
                    <a:pt x="30" y="1"/>
                    <a:pt x="38" y="0"/>
                  </a:cubicBezTo>
                  <a:cubicBezTo>
                    <a:pt x="47" y="0"/>
                    <a:pt x="75" y="7"/>
                    <a:pt x="87" y="6"/>
                  </a:cubicBezTo>
                  <a:cubicBezTo>
                    <a:pt x="99" y="5"/>
                    <a:pt x="89" y="10"/>
                    <a:pt x="75" y="11"/>
                  </a:cubicBezTo>
                  <a:cubicBezTo>
                    <a:pt x="75" y="11"/>
                    <a:pt x="85" y="13"/>
                    <a:pt x="90" y="14"/>
                  </a:cubicBezTo>
                  <a:cubicBezTo>
                    <a:pt x="94" y="16"/>
                    <a:pt x="87" y="17"/>
                    <a:pt x="83" y="18"/>
                  </a:cubicBezTo>
                  <a:cubicBezTo>
                    <a:pt x="83" y="18"/>
                    <a:pt x="92" y="18"/>
                    <a:pt x="91" y="20"/>
                  </a:cubicBezTo>
                  <a:cubicBezTo>
                    <a:pt x="89" y="22"/>
                    <a:pt x="66" y="25"/>
                    <a:pt x="58" y="21"/>
                  </a:cubicBezTo>
                  <a:cubicBezTo>
                    <a:pt x="50" y="17"/>
                    <a:pt x="35" y="26"/>
                    <a:pt x="39" y="29"/>
                  </a:cubicBezTo>
                  <a:cubicBezTo>
                    <a:pt x="43" y="31"/>
                    <a:pt x="55" y="29"/>
                    <a:pt x="56" y="39"/>
                  </a:cubicBezTo>
                  <a:cubicBezTo>
                    <a:pt x="56" y="39"/>
                    <a:pt x="48" y="36"/>
                    <a:pt x="40" y="39"/>
                  </a:cubicBezTo>
                  <a:cubicBezTo>
                    <a:pt x="31" y="43"/>
                    <a:pt x="0" y="25"/>
                    <a:pt x="0" y="25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CD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îṩ1iḋê"/>
            <p:cNvSpPr/>
            <p:nvPr/>
          </p:nvSpPr>
          <p:spPr bwMode="auto">
            <a:xfrm>
              <a:off x="5262563" y="3784601"/>
              <a:ext cx="112713" cy="1700213"/>
            </a:xfrm>
            <a:custGeom>
              <a:avLst/>
              <a:gdLst>
                <a:gd name="T0" fmla="*/ 15 w 30"/>
                <a:gd name="T1" fmla="*/ 448 h 448"/>
                <a:gd name="T2" fmla="*/ 15 w 30"/>
                <a:gd name="T3" fmla="*/ 448 h 448"/>
                <a:gd name="T4" fmla="*/ 0 w 30"/>
                <a:gd name="T5" fmla="*/ 431 h 448"/>
                <a:gd name="T6" fmla="*/ 0 w 30"/>
                <a:gd name="T7" fmla="*/ 17 h 448"/>
                <a:gd name="T8" fmla="*/ 15 w 30"/>
                <a:gd name="T9" fmla="*/ 0 h 448"/>
                <a:gd name="T10" fmla="*/ 30 w 30"/>
                <a:gd name="T11" fmla="*/ 17 h 448"/>
                <a:gd name="T12" fmla="*/ 30 w 30"/>
                <a:gd name="T13" fmla="*/ 431 h 448"/>
                <a:gd name="T14" fmla="*/ 15 w 30"/>
                <a:gd name="T1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48">
                  <a:moveTo>
                    <a:pt x="15" y="448"/>
                  </a:moveTo>
                  <a:cubicBezTo>
                    <a:pt x="15" y="448"/>
                    <a:pt x="15" y="448"/>
                    <a:pt x="15" y="448"/>
                  </a:cubicBezTo>
                  <a:cubicBezTo>
                    <a:pt x="7" y="448"/>
                    <a:pt x="0" y="440"/>
                    <a:pt x="0" y="43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7"/>
                  </a:cubicBezTo>
                  <a:cubicBezTo>
                    <a:pt x="30" y="431"/>
                    <a:pt x="30" y="431"/>
                    <a:pt x="30" y="431"/>
                  </a:cubicBezTo>
                  <a:cubicBezTo>
                    <a:pt x="30" y="440"/>
                    <a:pt x="23" y="448"/>
                    <a:pt x="15" y="448"/>
                  </a:cubicBezTo>
                  <a:close/>
                </a:path>
              </a:pathLst>
            </a:custGeom>
            <a:solidFill>
              <a:srgbClr val="8B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" name="îṣliḋe"/>
            <p:cNvSpPr/>
            <p:nvPr/>
          </p:nvSpPr>
          <p:spPr bwMode="auto">
            <a:xfrm>
              <a:off x="3160713" y="3784601"/>
              <a:ext cx="114300" cy="1700213"/>
            </a:xfrm>
            <a:custGeom>
              <a:avLst/>
              <a:gdLst>
                <a:gd name="T0" fmla="*/ 15 w 30"/>
                <a:gd name="T1" fmla="*/ 448 h 448"/>
                <a:gd name="T2" fmla="*/ 15 w 30"/>
                <a:gd name="T3" fmla="*/ 448 h 448"/>
                <a:gd name="T4" fmla="*/ 0 w 30"/>
                <a:gd name="T5" fmla="*/ 431 h 448"/>
                <a:gd name="T6" fmla="*/ 0 w 30"/>
                <a:gd name="T7" fmla="*/ 17 h 448"/>
                <a:gd name="T8" fmla="*/ 15 w 30"/>
                <a:gd name="T9" fmla="*/ 0 h 448"/>
                <a:gd name="T10" fmla="*/ 30 w 30"/>
                <a:gd name="T11" fmla="*/ 17 h 448"/>
                <a:gd name="T12" fmla="*/ 30 w 30"/>
                <a:gd name="T13" fmla="*/ 431 h 448"/>
                <a:gd name="T14" fmla="*/ 15 w 30"/>
                <a:gd name="T1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48">
                  <a:moveTo>
                    <a:pt x="15" y="448"/>
                  </a:moveTo>
                  <a:cubicBezTo>
                    <a:pt x="15" y="448"/>
                    <a:pt x="15" y="448"/>
                    <a:pt x="15" y="448"/>
                  </a:cubicBezTo>
                  <a:cubicBezTo>
                    <a:pt x="7" y="448"/>
                    <a:pt x="0" y="440"/>
                    <a:pt x="0" y="43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7"/>
                  </a:cubicBezTo>
                  <a:cubicBezTo>
                    <a:pt x="30" y="431"/>
                    <a:pt x="30" y="431"/>
                    <a:pt x="30" y="431"/>
                  </a:cubicBezTo>
                  <a:cubicBezTo>
                    <a:pt x="30" y="440"/>
                    <a:pt x="23" y="448"/>
                    <a:pt x="15" y="448"/>
                  </a:cubicBezTo>
                  <a:close/>
                </a:path>
              </a:pathLst>
            </a:custGeom>
            <a:solidFill>
              <a:srgbClr val="8B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iŝḻïďe"/>
            <p:cNvSpPr/>
            <p:nvPr/>
          </p:nvSpPr>
          <p:spPr bwMode="auto">
            <a:xfrm>
              <a:off x="3160713" y="3803651"/>
              <a:ext cx="2538413" cy="496888"/>
            </a:xfrm>
            <a:custGeom>
              <a:avLst/>
              <a:gdLst>
                <a:gd name="T0" fmla="*/ 638 w 668"/>
                <a:gd name="T1" fmla="*/ 131 h 131"/>
                <a:gd name="T2" fmla="*/ 30 w 668"/>
                <a:gd name="T3" fmla="*/ 131 h 131"/>
                <a:gd name="T4" fmla="*/ 0 w 668"/>
                <a:gd name="T5" fmla="*/ 101 h 131"/>
                <a:gd name="T6" fmla="*/ 0 w 668"/>
                <a:gd name="T7" fmla="*/ 30 h 131"/>
                <a:gd name="T8" fmla="*/ 30 w 668"/>
                <a:gd name="T9" fmla="*/ 0 h 131"/>
                <a:gd name="T10" fmla="*/ 638 w 668"/>
                <a:gd name="T11" fmla="*/ 0 h 131"/>
                <a:gd name="T12" fmla="*/ 668 w 668"/>
                <a:gd name="T13" fmla="*/ 30 h 131"/>
                <a:gd name="T14" fmla="*/ 668 w 668"/>
                <a:gd name="T15" fmla="*/ 101 h 131"/>
                <a:gd name="T16" fmla="*/ 638 w 668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8" h="131">
                  <a:moveTo>
                    <a:pt x="638" y="131"/>
                  </a:moveTo>
                  <a:cubicBezTo>
                    <a:pt x="30" y="131"/>
                    <a:pt x="30" y="131"/>
                    <a:pt x="30" y="131"/>
                  </a:cubicBezTo>
                  <a:cubicBezTo>
                    <a:pt x="14" y="131"/>
                    <a:pt x="0" y="118"/>
                    <a:pt x="0" y="10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654" y="0"/>
                    <a:pt x="668" y="14"/>
                    <a:pt x="668" y="30"/>
                  </a:cubicBezTo>
                  <a:cubicBezTo>
                    <a:pt x="668" y="101"/>
                    <a:pt x="668" y="101"/>
                    <a:pt x="668" y="101"/>
                  </a:cubicBezTo>
                  <a:cubicBezTo>
                    <a:pt x="668" y="118"/>
                    <a:pt x="654" y="131"/>
                    <a:pt x="638" y="131"/>
                  </a:cubicBezTo>
                  <a:close/>
                </a:path>
              </a:pathLst>
            </a:custGeom>
            <a:solidFill>
              <a:srgbClr val="83B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î$lîḑê"/>
            <p:cNvSpPr/>
            <p:nvPr/>
          </p:nvSpPr>
          <p:spPr bwMode="auto">
            <a:xfrm>
              <a:off x="3070226" y="3754438"/>
              <a:ext cx="2719388" cy="136525"/>
            </a:xfrm>
            <a:custGeom>
              <a:avLst/>
              <a:gdLst>
                <a:gd name="T0" fmla="*/ 700 w 716"/>
                <a:gd name="T1" fmla="*/ 36 h 36"/>
                <a:gd name="T2" fmla="*/ 16 w 716"/>
                <a:gd name="T3" fmla="*/ 36 h 36"/>
                <a:gd name="T4" fmla="*/ 0 w 716"/>
                <a:gd name="T5" fmla="*/ 18 h 36"/>
                <a:gd name="T6" fmla="*/ 16 w 716"/>
                <a:gd name="T7" fmla="*/ 0 h 36"/>
                <a:gd name="T8" fmla="*/ 700 w 716"/>
                <a:gd name="T9" fmla="*/ 0 h 36"/>
                <a:gd name="T10" fmla="*/ 716 w 716"/>
                <a:gd name="T11" fmla="*/ 18 h 36"/>
                <a:gd name="T12" fmla="*/ 700 w 71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6" h="36">
                  <a:moveTo>
                    <a:pt x="700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709" y="0"/>
                    <a:pt x="716" y="8"/>
                    <a:pt x="716" y="18"/>
                  </a:cubicBezTo>
                  <a:cubicBezTo>
                    <a:pt x="716" y="28"/>
                    <a:pt x="709" y="36"/>
                    <a:pt x="700" y="36"/>
                  </a:cubicBezTo>
                  <a:close/>
                </a:path>
              </a:pathLst>
            </a:custGeom>
            <a:solidFill>
              <a:srgbClr val="8B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" name="ïS1ídè"/>
            <p:cNvSpPr/>
            <p:nvPr/>
          </p:nvSpPr>
          <p:spPr bwMode="auto">
            <a:xfrm>
              <a:off x="3509963" y="3784601"/>
              <a:ext cx="111125" cy="1700213"/>
            </a:xfrm>
            <a:custGeom>
              <a:avLst/>
              <a:gdLst>
                <a:gd name="T0" fmla="*/ 15 w 29"/>
                <a:gd name="T1" fmla="*/ 448 h 448"/>
                <a:gd name="T2" fmla="*/ 15 w 29"/>
                <a:gd name="T3" fmla="*/ 448 h 448"/>
                <a:gd name="T4" fmla="*/ 0 w 29"/>
                <a:gd name="T5" fmla="*/ 431 h 448"/>
                <a:gd name="T6" fmla="*/ 0 w 29"/>
                <a:gd name="T7" fmla="*/ 17 h 448"/>
                <a:gd name="T8" fmla="*/ 15 w 29"/>
                <a:gd name="T9" fmla="*/ 0 h 448"/>
                <a:gd name="T10" fmla="*/ 29 w 29"/>
                <a:gd name="T11" fmla="*/ 17 h 448"/>
                <a:gd name="T12" fmla="*/ 29 w 29"/>
                <a:gd name="T13" fmla="*/ 431 h 448"/>
                <a:gd name="T14" fmla="*/ 15 w 29"/>
                <a:gd name="T1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8">
                  <a:moveTo>
                    <a:pt x="15" y="448"/>
                  </a:moveTo>
                  <a:cubicBezTo>
                    <a:pt x="15" y="448"/>
                    <a:pt x="15" y="448"/>
                    <a:pt x="15" y="448"/>
                  </a:cubicBezTo>
                  <a:cubicBezTo>
                    <a:pt x="7" y="448"/>
                    <a:pt x="0" y="440"/>
                    <a:pt x="0" y="43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7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29" y="440"/>
                    <a:pt x="23" y="448"/>
                    <a:pt x="15" y="448"/>
                  </a:cubicBezTo>
                  <a:close/>
                </a:path>
              </a:pathLst>
            </a:custGeom>
            <a:solidFill>
              <a:srgbClr val="8B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" name="îšľíḍé"/>
            <p:cNvSpPr/>
            <p:nvPr/>
          </p:nvSpPr>
          <p:spPr bwMode="auto">
            <a:xfrm>
              <a:off x="5584826" y="3784601"/>
              <a:ext cx="109538" cy="1700213"/>
            </a:xfrm>
            <a:custGeom>
              <a:avLst/>
              <a:gdLst>
                <a:gd name="T0" fmla="*/ 14 w 29"/>
                <a:gd name="T1" fmla="*/ 448 h 448"/>
                <a:gd name="T2" fmla="*/ 14 w 29"/>
                <a:gd name="T3" fmla="*/ 448 h 448"/>
                <a:gd name="T4" fmla="*/ 0 w 29"/>
                <a:gd name="T5" fmla="*/ 431 h 448"/>
                <a:gd name="T6" fmla="*/ 0 w 29"/>
                <a:gd name="T7" fmla="*/ 17 h 448"/>
                <a:gd name="T8" fmla="*/ 14 w 29"/>
                <a:gd name="T9" fmla="*/ 0 h 448"/>
                <a:gd name="T10" fmla="*/ 29 w 29"/>
                <a:gd name="T11" fmla="*/ 17 h 448"/>
                <a:gd name="T12" fmla="*/ 29 w 29"/>
                <a:gd name="T13" fmla="*/ 431 h 448"/>
                <a:gd name="T14" fmla="*/ 14 w 29"/>
                <a:gd name="T1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8">
                  <a:moveTo>
                    <a:pt x="14" y="448"/>
                  </a:moveTo>
                  <a:cubicBezTo>
                    <a:pt x="14" y="448"/>
                    <a:pt x="14" y="448"/>
                    <a:pt x="14" y="448"/>
                  </a:cubicBezTo>
                  <a:cubicBezTo>
                    <a:pt x="6" y="448"/>
                    <a:pt x="0" y="440"/>
                    <a:pt x="0" y="43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7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29" y="440"/>
                    <a:pt x="22" y="448"/>
                    <a:pt x="14" y="448"/>
                  </a:cubicBezTo>
                  <a:close/>
                </a:path>
              </a:pathLst>
            </a:custGeom>
            <a:solidFill>
              <a:srgbClr val="8B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" name="ïṧḻiḍe"/>
            <p:cNvSpPr/>
            <p:nvPr/>
          </p:nvSpPr>
          <p:spPr bwMode="auto">
            <a:xfrm>
              <a:off x="4360863" y="3160713"/>
              <a:ext cx="1000125" cy="523875"/>
            </a:xfrm>
            <a:custGeom>
              <a:avLst/>
              <a:gdLst>
                <a:gd name="T0" fmla="*/ 630 w 630"/>
                <a:gd name="T1" fmla="*/ 10 h 330"/>
                <a:gd name="T2" fmla="*/ 618 w 630"/>
                <a:gd name="T3" fmla="*/ 0 h 330"/>
                <a:gd name="T4" fmla="*/ 146 w 630"/>
                <a:gd name="T5" fmla="*/ 0 h 330"/>
                <a:gd name="T6" fmla="*/ 0 w 630"/>
                <a:gd name="T7" fmla="*/ 330 h 330"/>
                <a:gd name="T8" fmla="*/ 474 w 630"/>
                <a:gd name="T9" fmla="*/ 330 h 330"/>
                <a:gd name="T10" fmla="*/ 615 w 630"/>
                <a:gd name="T11" fmla="*/ 10 h 330"/>
                <a:gd name="T12" fmla="*/ 630 w 630"/>
                <a:gd name="T13" fmla="*/ 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330">
                  <a:moveTo>
                    <a:pt x="630" y="10"/>
                  </a:moveTo>
                  <a:lnTo>
                    <a:pt x="618" y="0"/>
                  </a:lnTo>
                  <a:lnTo>
                    <a:pt x="146" y="0"/>
                  </a:lnTo>
                  <a:lnTo>
                    <a:pt x="0" y="330"/>
                  </a:lnTo>
                  <a:lnTo>
                    <a:pt x="474" y="330"/>
                  </a:lnTo>
                  <a:lnTo>
                    <a:pt x="615" y="10"/>
                  </a:lnTo>
                  <a:lnTo>
                    <a:pt x="630" y="10"/>
                  </a:lnTo>
                  <a:close/>
                </a:path>
              </a:pathLst>
            </a:cu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" name="íṥľíḋé"/>
            <p:cNvSpPr/>
            <p:nvPr/>
          </p:nvSpPr>
          <p:spPr bwMode="auto">
            <a:xfrm>
              <a:off x="4403726" y="3176588"/>
              <a:ext cx="957263" cy="508000"/>
            </a:xfrm>
            <a:custGeom>
              <a:avLst/>
              <a:gdLst>
                <a:gd name="T0" fmla="*/ 462 w 603"/>
                <a:gd name="T1" fmla="*/ 320 h 320"/>
                <a:gd name="T2" fmla="*/ 0 w 603"/>
                <a:gd name="T3" fmla="*/ 320 h 320"/>
                <a:gd name="T4" fmla="*/ 141 w 603"/>
                <a:gd name="T5" fmla="*/ 0 h 320"/>
                <a:gd name="T6" fmla="*/ 603 w 603"/>
                <a:gd name="T7" fmla="*/ 0 h 320"/>
                <a:gd name="T8" fmla="*/ 462 w 603"/>
                <a:gd name="T9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320">
                  <a:moveTo>
                    <a:pt x="462" y="320"/>
                  </a:moveTo>
                  <a:lnTo>
                    <a:pt x="0" y="320"/>
                  </a:lnTo>
                  <a:lnTo>
                    <a:pt x="141" y="0"/>
                  </a:lnTo>
                  <a:lnTo>
                    <a:pt x="603" y="0"/>
                  </a:lnTo>
                  <a:lnTo>
                    <a:pt x="462" y="320"/>
                  </a:lnTo>
                  <a:close/>
                </a:path>
              </a:pathLst>
            </a:custGeom>
            <a:solidFill>
              <a:srgbClr val="8B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ïslïdè"/>
            <p:cNvSpPr/>
            <p:nvPr/>
          </p:nvSpPr>
          <p:spPr bwMode="auto">
            <a:xfrm>
              <a:off x="4098926" y="3684588"/>
              <a:ext cx="1038225" cy="69850"/>
            </a:xfrm>
            <a:prstGeom prst="rect">
              <a:avLst/>
            </a:prstGeom>
            <a:solidFill>
              <a:srgbClr val="5A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  <p:custDataLst>
      <p:tags r:id="rId2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5777" name="Text Box 3"/>
          <p:cNvSpPr txBox="1"/>
          <p:nvPr/>
        </p:nvSpPr>
        <p:spPr>
          <a:xfrm>
            <a:off x="3307080" y="1706880"/>
            <a:ext cx="8249285" cy="6247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tx1"/>
                </a:solidFill>
                <a:latin typeface="+mj-ea"/>
                <a:ea typeface="+mj-ea"/>
              </a:rPr>
              <a:t>评估</a:t>
            </a:r>
            <a:endParaRPr lang="zh-CN" altLang="en-US" sz="4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5050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临终病人家属的压力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．个人需求的推迟或放弃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．家庭中角色与职务的调整与再适应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．压力增加，社会性互动减少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+mj-ea"/>
                <a:ea typeface="+mj-ea"/>
              </a:rPr>
              <a:t>护理措施</a:t>
            </a:r>
            <a:endParaRPr lang="zh-CN" altLang="en-US" sz="4000" b="1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778" name="Text Box 4"/>
          <p:cNvSpPr txBox="1"/>
          <p:nvPr/>
        </p:nvSpPr>
        <p:spPr>
          <a:xfrm>
            <a:off x="3657600" y="664210"/>
            <a:ext cx="57581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chemeClr val="tx1"/>
                </a:solidFill>
                <a:latin typeface="+mj-ea"/>
                <a:ea typeface="+mj-ea"/>
              </a:rPr>
              <a:t>（四）</a:t>
            </a:r>
            <a:r>
              <a:rPr lang="zh-CN" altLang="en-US" sz="4000" b="1" dirty="0">
                <a:solidFill>
                  <a:schemeClr val="tx1"/>
                </a:solidFill>
                <a:latin typeface="+mj-ea"/>
                <a:ea typeface="+mj-ea"/>
              </a:rPr>
              <a:t>患者家属的护理</a:t>
            </a:r>
            <a:endParaRPr lang="zh-CN" altLang="en-US" sz="4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45413" name="Picture 5" descr="F81549"/>
          <p:cNvPicPr>
            <a:picLocks noChangeAspect="1"/>
          </p:cNvPicPr>
          <p:nvPr/>
        </p:nvPicPr>
        <p:blipFill>
          <a:blip r:embed="rId1"/>
          <a:srcRect b="3762"/>
          <a:stretch>
            <a:fillRect/>
          </a:stretch>
        </p:blipFill>
        <p:spPr>
          <a:xfrm>
            <a:off x="10233025" y="4214495"/>
            <a:ext cx="1878330" cy="25666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 descr="本素材由iSlide™ 提供&#13;&#10;iSlide™尊重知识产权并注重保护用户享有的各项权利。郑重提醒您：&#13;&#10;iSlide™插件中提供的任何信息内容的所有权、知识产权归其原始权利人或权利受让人所有，您免费/购买获得的是信息内容的使用权，并受下述条款的约束；&#13;&#10;1. 您仅可以个人非商业用途使用该等信息内容，不可将信息内容的全部或部分用于出售，或以出租、出借、转让、分销、发布等其他任何方式供他人使用；&#13;&#10;2. 禁止在接入互联网或移动互联网的任何网站、平台、应用或程序上以任何方式为他人提供iSlide™插件资源内容的下载。&#13;&#10;The resource is supplied by iSlide™.&#13;&#10;iSlide™ respects all intellectual property rights and protects all the rights its users acquired.Solemnly remind you:&#13;&#10;The ownership and intellectual property of the resources supplied in iSlide Add-in belongs to its owner or the assignee of this ownership.you only acquired the usage of the resources supplied in iSlide Add-in, as well as respected the following restrain terms:&#13;&#10;1.You are only allowed to use such resource for personal and non-commercial aim, not allowed to use such resource or part of it for the sale; or rent, lend, transfer to others; or distribution or release it in any way.&#13;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329565" y="250190"/>
            <a:ext cx="2780030" cy="2795905"/>
            <a:chOff x="3240088" y="1404938"/>
            <a:chExt cx="5716588" cy="4048125"/>
          </a:xfrm>
        </p:grpSpPr>
        <p:sp>
          <p:nvSpPr>
            <p:cNvPr id="113" name="ïSḻiḋè"/>
            <p:cNvSpPr/>
            <p:nvPr/>
          </p:nvSpPr>
          <p:spPr bwMode="auto">
            <a:xfrm>
              <a:off x="4633913" y="5289551"/>
              <a:ext cx="1008063" cy="160338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ïsľïḓè"/>
            <p:cNvSpPr/>
            <p:nvPr/>
          </p:nvSpPr>
          <p:spPr bwMode="auto">
            <a:xfrm>
              <a:off x="7251701" y="5291138"/>
              <a:ext cx="1258888" cy="161925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ïṥlíďe"/>
            <p:cNvSpPr/>
            <p:nvPr/>
          </p:nvSpPr>
          <p:spPr bwMode="auto">
            <a:xfrm>
              <a:off x="3546476" y="1993901"/>
              <a:ext cx="287338" cy="365125"/>
            </a:xfrm>
            <a:custGeom>
              <a:avLst/>
              <a:gdLst>
                <a:gd name="T0" fmla="*/ 222 w 222"/>
                <a:gd name="T1" fmla="*/ 0 h 282"/>
                <a:gd name="T2" fmla="*/ 118 w 222"/>
                <a:gd name="T3" fmla="*/ 119 h 282"/>
                <a:gd name="T4" fmla="*/ 0 w 222"/>
                <a:gd name="T5" fmla="*/ 282 h 282"/>
                <a:gd name="T6" fmla="*/ 222 w 222"/>
                <a:gd name="T7" fmla="*/ 282 h 282"/>
                <a:gd name="T8" fmla="*/ 222 w 222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82">
                  <a:moveTo>
                    <a:pt x="222" y="0"/>
                  </a:moveTo>
                  <a:cubicBezTo>
                    <a:pt x="186" y="38"/>
                    <a:pt x="151" y="78"/>
                    <a:pt x="118" y="119"/>
                  </a:cubicBezTo>
                  <a:cubicBezTo>
                    <a:pt x="75" y="171"/>
                    <a:pt x="36" y="225"/>
                    <a:pt x="0" y="282"/>
                  </a:cubicBezTo>
                  <a:cubicBezTo>
                    <a:pt x="222" y="282"/>
                    <a:pt x="222" y="282"/>
                    <a:pt x="222" y="282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iŝḻiḋê"/>
            <p:cNvSpPr/>
            <p:nvPr/>
          </p:nvSpPr>
          <p:spPr bwMode="auto">
            <a:xfrm>
              <a:off x="3368676" y="2381251"/>
              <a:ext cx="465138" cy="379413"/>
            </a:xfrm>
            <a:custGeom>
              <a:avLst/>
              <a:gdLst>
                <a:gd name="T0" fmla="*/ 359 w 359"/>
                <a:gd name="T1" fmla="*/ 0 h 294"/>
                <a:gd name="T2" fmla="*/ 126 w 359"/>
                <a:gd name="T3" fmla="*/ 0 h 294"/>
                <a:gd name="T4" fmla="*/ 50 w 359"/>
                <a:gd name="T5" fmla="*/ 146 h 294"/>
                <a:gd name="T6" fmla="*/ 0 w 359"/>
                <a:gd name="T7" fmla="*/ 294 h 294"/>
                <a:gd name="T8" fmla="*/ 359 w 359"/>
                <a:gd name="T9" fmla="*/ 293 h 294"/>
                <a:gd name="T10" fmla="*/ 359 w 359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294">
                  <a:moveTo>
                    <a:pt x="359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97" y="47"/>
                    <a:pt x="72" y="95"/>
                    <a:pt x="50" y="146"/>
                  </a:cubicBezTo>
                  <a:cubicBezTo>
                    <a:pt x="30" y="194"/>
                    <a:pt x="13" y="243"/>
                    <a:pt x="0" y="294"/>
                  </a:cubicBezTo>
                  <a:cubicBezTo>
                    <a:pt x="359" y="293"/>
                    <a:pt x="359" y="293"/>
                    <a:pt x="359" y="293"/>
                  </a:cubicBezTo>
                  <a:cubicBezTo>
                    <a:pt x="359" y="0"/>
                    <a:pt x="359" y="0"/>
                    <a:pt x="359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íṩḷîḓe"/>
            <p:cNvSpPr/>
            <p:nvPr/>
          </p:nvSpPr>
          <p:spPr bwMode="auto">
            <a:xfrm>
              <a:off x="3959226" y="1404938"/>
              <a:ext cx="4997450" cy="3735388"/>
            </a:xfrm>
            <a:custGeom>
              <a:avLst/>
              <a:gdLst>
                <a:gd name="T0" fmla="*/ 867 w 3862"/>
                <a:gd name="T1" fmla="*/ 1907 h 2890"/>
                <a:gd name="T2" fmla="*/ 0 w 3862"/>
                <a:gd name="T3" fmla="*/ 1924 h 2890"/>
                <a:gd name="T4" fmla="*/ 35 w 3862"/>
                <a:gd name="T5" fmla="*/ 2406 h 2890"/>
                <a:gd name="T6" fmla="*/ 67 w 3862"/>
                <a:gd name="T7" fmla="*/ 2410 h 2890"/>
                <a:gd name="T8" fmla="*/ 97 w 3862"/>
                <a:gd name="T9" fmla="*/ 2412 h 2890"/>
                <a:gd name="T10" fmla="*/ 118 w 3862"/>
                <a:gd name="T11" fmla="*/ 2412 h 2890"/>
                <a:gd name="T12" fmla="*/ 143 w 3862"/>
                <a:gd name="T13" fmla="*/ 2412 h 2890"/>
                <a:gd name="T14" fmla="*/ 153 w 3862"/>
                <a:gd name="T15" fmla="*/ 2412 h 2890"/>
                <a:gd name="T16" fmla="*/ 173 w 3862"/>
                <a:gd name="T17" fmla="*/ 2410 h 2890"/>
                <a:gd name="T18" fmla="*/ 306 w 3862"/>
                <a:gd name="T19" fmla="*/ 2384 h 2890"/>
                <a:gd name="T20" fmla="*/ 868 w 3862"/>
                <a:gd name="T21" fmla="*/ 1924 h 2890"/>
                <a:gd name="T22" fmla="*/ 867 w 3862"/>
                <a:gd name="T23" fmla="*/ 1 h 2890"/>
                <a:gd name="T24" fmla="*/ 0 w 3862"/>
                <a:gd name="T25" fmla="*/ 738 h 2890"/>
                <a:gd name="T26" fmla="*/ 0 w 3862"/>
                <a:gd name="T27" fmla="*/ 755 h 2890"/>
                <a:gd name="T28" fmla="*/ 867 w 3862"/>
                <a:gd name="T29" fmla="*/ 755 h 2890"/>
                <a:gd name="T30" fmla="*/ 867 w 3862"/>
                <a:gd name="T31" fmla="*/ 738 h 2890"/>
                <a:gd name="T32" fmla="*/ 1573 w 3862"/>
                <a:gd name="T33" fmla="*/ 248 h 2890"/>
                <a:gd name="T34" fmla="*/ 2202 w 3862"/>
                <a:gd name="T35" fmla="*/ 738 h 2890"/>
                <a:gd name="T36" fmla="*/ 2094 w 3862"/>
                <a:gd name="T37" fmla="*/ 469 h 2890"/>
                <a:gd name="T38" fmla="*/ 2094 w 3862"/>
                <a:gd name="T39" fmla="*/ 469 h 2890"/>
                <a:gd name="T40" fmla="*/ 2213 w 3862"/>
                <a:gd name="T41" fmla="*/ 1924 h 2890"/>
                <a:gd name="T42" fmla="*/ 1959 w 3862"/>
                <a:gd name="T43" fmla="*/ 1924 h 2890"/>
                <a:gd name="T44" fmla="*/ 992 w 3862"/>
                <a:gd name="T45" fmla="*/ 2375 h 2890"/>
                <a:gd name="T46" fmla="*/ 1046 w 3862"/>
                <a:gd name="T47" fmla="*/ 2420 h 2890"/>
                <a:gd name="T48" fmla="*/ 1337 w 3862"/>
                <a:gd name="T49" fmla="*/ 2615 h 2890"/>
                <a:gd name="T50" fmla="*/ 1494 w 3862"/>
                <a:gd name="T51" fmla="*/ 2694 h 2890"/>
                <a:gd name="T52" fmla="*/ 2213 w 3862"/>
                <a:gd name="T53" fmla="*/ 2517 h 2890"/>
                <a:gd name="T54" fmla="*/ 964 w 3862"/>
                <a:gd name="T55" fmla="*/ 755 h 2890"/>
                <a:gd name="T56" fmla="*/ 2214 w 3862"/>
                <a:gd name="T57" fmla="*/ 755 h 2890"/>
                <a:gd name="T58" fmla="*/ 964 w 3862"/>
                <a:gd name="T59" fmla="*/ 1907 h 2890"/>
                <a:gd name="T60" fmla="*/ 964 w 3862"/>
                <a:gd name="T61" fmla="*/ 1354 h 2890"/>
                <a:gd name="T62" fmla="*/ 2463 w 3862"/>
                <a:gd name="T63" fmla="*/ 451 h 2890"/>
                <a:gd name="T64" fmla="*/ 2310 w 3862"/>
                <a:gd name="T65" fmla="*/ 1354 h 2890"/>
                <a:gd name="T66" fmla="*/ 3525 w 3862"/>
                <a:gd name="T67" fmla="*/ 1354 h 2890"/>
                <a:gd name="T68" fmla="*/ 3525 w 3862"/>
                <a:gd name="T69" fmla="*/ 1924 h 2890"/>
                <a:gd name="T70" fmla="*/ 2545 w 3862"/>
                <a:gd name="T71" fmla="*/ 2884 h 2890"/>
                <a:gd name="T72" fmla="*/ 2659 w 3862"/>
                <a:gd name="T73" fmla="*/ 2873 h 2890"/>
                <a:gd name="T74" fmla="*/ 3760 w 3862"/>
                <a:gd name="T75" fmla="*/ 1445 h 2890"/>
                <a:gd name="T76" fmla="*/ 3622 w 3862"/>
                <a:gd name="T77" fmla="*/ 1354 h 2890"/>
                <a:gd name="T78" fmla="*/ 3760 w 3862"/>
                <a:gd name="T79" fmla="*/ 1445 h 2890"/>
                <a:gd name="T80" fmla="*/ 3622 w 3862"/>
                <a:gd name="T81" fmla="*/ 2472 h 2890"/>
                <a:gd name="T82" fmla="*/ 3622 w 3862"/>
                <a:gd name="T83" fmla="*/ 1924 h 2890"/>
                <a:gd name="T84" fmla="*/ 3708 w 3862"/>
                <a:gd name="T85" fmla="*/ 1337 h 2890"/>
                <a:gd name="T86" fmla="*/ 2798 w 3862"/>
                <a:gd name="T87" fmla="*/ 542 h 2890"/>
                <a:gd name="T88" fmla="*/ 2341 w 3862"/>
                <a:gd name="T89" fmla="*/ 730 h 2890"/>
                <a:gd name="T90" fmla="*/ 3170 w 3862"/>
                <a:gd name="T91" fmla="*/ 738 h 2890"/>
                <a:gd name="T92" fmla="*/ 3195 w 3862"/>
                <a:gd name="T93" fmla="*/ 755 h 2890"/>
                <a:gd name="T94" fmla="*/ 2310 w 3862"/>
                <a:gd name="T95" fmla="*/ 1337 h 2890"/>
                <a:gd name="T96" fmla="*/ 3526 w 3862"/>
                <a:gd name="T97" fmla="*/ 1337 h 2890"/>
                <a:gd name="T98" fmla="*/ 3195 w 3862"/>
                <a:gd name="T99" fmla="*/ 755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2" h="2890">
                  <a:moveTo>
                    <a:pt x="0" y="1354"/>
                  </a:moveTo>
                  <a:cubicBezTo>
                    <a:pt x="0" y="1907"/>
                    <a:pt x="0" y="1907"/>
                    <a:pt x="0" y="1907"/>
                  </a:cubicBezTo>
                  <a:cubicBezTo>
                    <a:pt x="867" y="1907"/>
                    <a:pt x="867" y="1907"/>
                    <a:pt x="867" y="1907"/>
                  </a:cubicBezTo>
                  <a:cubicBezTo>
                    <a:pt x="867" y="1354"/>
                    <a:pt x="867" y="1354"/>
                    <a:pt x="867" y="1354"/>
                  </a:cubicBezTo>
                  <a:cubicBezTo>
                    <a:pt x="0" y="1354"/>
                    <a:pt x="0" y="1354"/>
                    <a:pt x="0" y="1354"/>
                  </a:cubicBezTo>
                  <a:moveTo>
                    <a:pt x="0" y="1924"/>
                  </a:moveTo>
                  <a:cubicBezTo>
                    <a:pt x="0" y="2399"/>
                    <a:pt x="0" y="2399"/>
                    <a:pt x="0" y="2399"/>
                  </a:cubicBezTo>
                  <a:cubicBezTo>
                    <a:pt x="5" y="2400"/>
                    <a:pt x="10" y="2401"/>
                    <a:pt x="15" y="2402"/>
                  </a:cubicBezTo>
                  <a:cubicBezTo>
                    <a:pt x="22" y="2404"/>
                    <a:pt x="28" y="2405"/>
                    <a:pt x="35" y="2406"/>
                  </a:cubicBezTo>
                  <a:cubicBezTo>
                    <a:pt x="36" y="2406"/>
                    <a:pt x="38" y="2406"/>
                    <a:pt x="39" y="2406"/>
                  </a:cubicBezTo>
                  <a:cubicBezTo>
                    <a:pt x="42" y="2407"/>
                    <a:pt x="44" y="2407"/>
                    <a:pt x="47" y="2407"/>
                  </a:cubicBezTo>
                  <a:cubicBezTo>
                    <a:pt x="54" y="2408"/>
                    <a:pt x="60" y="2409"/>
                    <a:pt x="67" y="2410"/>
                  </a:cubicBezTo>
                  <a:cubicBezTo>
                    <a:pt x="70" y="2410"/>
                    <a:pt x="73" y="2410"/>
                    <a:pt x="77" y="2411"/>
                  </a:cubicBezTo>
                  <a:cubicBezTo>
                    <a:pt x="84" y="2411"/>
                    <a:pt x="84" y="2411"/>
                    <a:pt x="84" y="2411"/>
                  </a:cubicBezTo>
                  <a:cubicBezTo>
                    <a:pt x="88" y="2411"/>
                    <a:pt x="93" y="2412"/>
                    <a:pt x="97" y="2412"/>
                  </a:cubicBezTo>
                  <a:cubicBezTo>
                    <a:pt x="99" y="2412"/>
                    <a:pt x="102" y="2412"/>
                    <a:pt x="105" y="2412"/>
                  </a:cubicBezTo>
                  <a:cubicBezTo>
                    <a:pt x="107" y="2412"/>
                    <a:pt x="109" y="2412"/>
                    <a:pt x="111" y="2412"/>
                  </a:cubicBezTo>
                  <a:cubicBezTo>
                    <a:pt x="113" y="2412"/>
                    <a:pt x="116" y="2412"/>
                    <a:pt x="118" y="2412"/>
                  </a:cubicBezTo>
                  <a:cubicBezTo>
                    <a:pt x="122" y="2412"/>
                    <a:pt x="125" y="2412"/>
                    <a:pt x="128" y="2412"/>
                  </a:cubicBezTo>
                  <a:cubicBezTo>
                    <a:pt x="133" y="2412"/>
                    <a:pt x="133" y="2412"/>
                    <a:pt x="133" y="2412"/>
                  </a:cubicBezTo>
                  <a:cubicBezTo>
                    <a:pt x="136" y="2412"/>
                    <a:pt x="140" y="2412"/>
                    <a:pt x="143" y="2412"/>
                  </a:cubicBezTo>
                  <a:cubicBezTo>
                    <a:pt x="144" y="2412"/>
                    <a:pt x="144" y="2412"/>
                    <a:pt x="144" y="2412"/>
                  </a:cubicBezTo>
                  <a:cubicBezTo>
                    <a:pt x="146" y="2412"/>
                    <a:pt x="148" y="2412"/>
                    <a:pt x="151" y="2412"/>
                  </a:cubicBezTo>
                  <a:cubicBezTo>
                    <a:pt x="151" y="2412"/>
                    <a:pt x="152" y="2412"/>
                    <a:pt x="153" y="2412"/>
                  </a:cubicBezTo>
                  <a:cubicBezTo>
                    <a:pt x="155" y="2412"/>
                    <a:pt x="157" y="2412"/>
                    <a:pt x="159" y="2411"/>
                  </a:cubicBezTo>
                  <a:cubicBezTo>
                    <a:pt x="160" y="2411"/>
                    <a:pt x="160" y="2411"/>
                    <a:pt x="160" y="2411"/>
                  </a:cubicBezTo>
                  <a:cubicBezTo>
                    <a:pt x="173" y="2410"/>
                    <a:pt x="173" y="2410"/>
                    <a:pt x="173" y="2410"/>
                  </a:cubicBezTo>
                  <a:cubicBezTo>
                    <a:pt x="178" y="2410"/>
                    <a:pt x="182" y="2409"/>
                    <a:pt x="187" y="2409"/>
                  </a:cubicBezTo>
                  <a:cubicBezTo>
                    <a:pt x="196" y="2408"/>
                    <a:pt x="196" y="2408"/>
                    <a:pt x="196" y="2408"/>
                  </a:cubicBezTo>
                  <a:cubicBezTo>
                    <a:pt x="233" y="2403"/>
                    <a:pt x="270" y="2395"/>
                    <a:pt x="306" y="2384"/>
                  </a:cubicBezTo>
                  <a:cubicBezTo>
                    <a:pt x="387" y="2362"/>
                    <a:pt x="466" y="2330"/>
                    <a:pt x="547" y="2307"/>
                  </a:cubicBezTo>
                  <a:cubicBezTo>
                    <a:pt x="651" y="2277"/>
                    <a:pt x="767" y="2263"/>
                    <a:pt x="868" y="2299"/>
                  </a:cubicBezTo>
                  <a:cubicBezTo>
                    <a:pt x="868" y="1924"/>
                    <a:pt x="868" y="1924"/>
                    <a:pt x="868" y="1924"/>
                  </a:cubicBezTo>
                  <a:cubicBezTo>
                    <a:pt x="0" y="1924"/>
                    <a:pt x="0" y="1924"/>
                    <a:pt x="0" y="1924"/>
                  </a:cubicBezTo>
                  <a:moveTo>
                    <a:pt x="867" y="738"/>
                  </a:moveTo>
                  <a:cubicBezTo>
                    <a:pt x="867" y="1"/>
                    <a:pt x="867" y="1"/>
                    <a:pt x="867" y="1"/>
                  </a:cubicBezTo>
                  <a:cubicBezTo>
                    <a:pt x="772" y="0"/>
                    <a:pt x="678" y="11"/>
                    <a:pt x="586" y="34"/>
                  </a:cubicBezTo>
                  <a:cubicBezTo>
                    <a:pt x="366" y="89"/>
                    <a:pt x="169" y="209"/>
                    <a:pt x="0" y="362"/>
                  </a:cubicBezTo>
                  <a:cubicBezTo>
                    <a:pt x="0" y="738"/>
                    <a:pt x="0" y="738"/>
                    <a:pt x="0" y="738"/>
                  </a:cubicBezTo>
                  <a:cubicBezTo>
                    <a:pt x="44" y="738"/>
                    <a:pt x="44" y="738"/>
                    <a:pt x="44" y="738"/>
                  </a:cubicBezTo>
                  <a:cubicBezTo>
                    <a:pt x="44" y="755"/>
                    <a:pt x="44" y="755"/>
                    <a:pt x="44" y="755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0" y="1337"/>
                    <a:pt x="0" y="1337"/>
                    <a:pt x="0" y="1337"/>
                  </a:cubicBezTo>
                  <a:cubicBezTo>
                    <a:pt x="867" y="1337"/>
                    <a:pt x="867" y="1337"/>
                    <a:pt x="867" y="1337"/>
                  </a:cubicBezTo>
                  <a:cubicBezTo>
                    <a:pt x="867" y="755"/>
                    <a:pt x="867" y="755"/>
                    <a:pt x="867" y="755"/>
                  </a:cubicBezTo>
                  <a:cubicBezTo>
                    <a:pt x="222" y="755"/>
                    <a:pt x="222" y="755"/>
                    <a:pt x="222" y="755"/>
                  </a:cubicBezTo>
                  <a:cubicBezTo>
                    <a:pt x="222" y="738"/>
                    <a:pt x="222" y="738"/>
                    <a:pt x="222" y="738"/>
                  </a:cubicBezTo>
                  <a:cubicBezTo>
                    <a:pt x="867" y="738"/>
                    <a:pt x="867" y="738"/>
                    <a:pt x="867" y="738"/>
                  </a:cubicBezTo>
                  <a:moveTo>
                    <a:pt x="1981" y="489"/>
                  </a:moveTo>
                  <a:cubicBezTo>
                    <a:pt x="1927" y="487"/>
                    <a:pt x="1873" y="470"/>
                    <a:pt x="1824" y="443"/>
                  </a:cubicBezTo>
                  <a:cubicBezTo>
                    <a:pt x="1730" y="392"/>
                    <a:pt x="1656" y="314"/>
                    <a:pt x="1573" y="248"/>
                  </a:cubicBezTo>
                  <a:cubicBezTo>
                    <a:pt x="1399" y="110"/>
                    <a:pt x="1185" y="27"/>
                    <a:pt x="964" y="6"/>
                  </a:cubicBezTo>
                  <a:cubicBezTo>
                    <a:pt x="964" y="738"/>
                    <a:pt x="964" y="738"/>
                    <a:pt x="964" y="738"/>
                  </a:cubicBezTo>
                  <a:cubicBezTo>
                    <a:pt x="2202" y="738"/>
                    <a:pt x="2202" y="738"/>
                    <a:pt x="2202" y="738"/>
                  </a:cubicBezTo>
                  <a:cubicBezTo>
                    <a:pt x="2205" y="735"/>
                    <a:pt x="2205" y="735"/>
                    <a:pt x="2205" y="735"/>
                  </a:cubicBezTo>
                  <a:cubicBezTo>
                    <a:pt x="1981" y="489"/>
                    <a:pt x="1981" y="489"/>
                    <a:pt x="1981" y="489"/>
                  </a:cubicBezTo>
                  <a:moveTo>
                    <a:pt x="2094" y="469"/>
                  </a:moveTo>
                  <a:cubicBezTo>
                    <a:pt x="2213" y="600"/>
                    <a:pt x="2213" y="600"/>
                    <a:pt x="2213" y="600"/>
                  </a:cubicBezTo>
                  <a:cubicBezTo>
                    <a:pt x="2213" y="435"/>
                    <a:pt x="2213" y="435"/>
                    <a:pt x="2213" y="435"/>
                  </a:cubicBezTo>
                  <a:cubicBezTo>
                    <a:pt x="2173" y="439"/>
                    <a:pt x="2138" y="451"/>
                    <a:pt x="2094" y="469"/>
                  </a:cubicBezTo>
                  <a:cubicBezTo>
                    <a:pt x="2094" y="469"/>
                    <a:pt x="2094" y="469"/>
                    <a:pt x="2094" y="469"/>
                  </a:cubicBezTo>
                  <a:moveTo>
                    <a:pt x="2213" y="2517"/>
                  </a:moveTo>
                  <a:cubicBezTo>
                    <a:pt x="2213" y="1924"/>
                    <a:pt x="2213" y="1924"/>
                    <a:pt x="2213" y="1924"/>
                  </a:cubicBezTo>
                  <a:cubicBezTo>
                    <a:pt x="1959" y="1924"/>
                    <a:pt x="1959" y="1924"/>
                    <a:pt x="1959" y="1924"/>
                  </a:cubicBezTo>
                  <a:cubicBezTo>
                    <a:pt x="1958" y="1922"/>
                    <a:pt x="1957" y="1919"/>
                    <a:pt x="1956" y="1917"/>
                  </a:cubicBezTo>
                  <a:cubicBezTo>
                    <a:pt x="1957" y="1919"/>
                    <a:pt x="1958" y="1922"/>
                    <a:pt x="1959" y="1924"/>
                  </a:cubicBezTo>
                  <a:cubicBezTo>
                    <a:pt x="964" y="1924"/>
                    <a:pt x="964" y="1924"/>
                    <a:pt x="964" y="1924"/>
                  </a:cubicBezTo>
                  <a:cubicBezTo>
                    <a:pt x="964" y="2353"/>
                    <a:pt x="964" y="2353"/>
                    <a:pt x="964" y="2353"/>
                  </a:cubicBezTo>
                  <a:cubicBezTo>
                    <a:pt x="974" y="2360"/>
                    <a:pt x="983" y="2368"/>
                    <a:pt x="992" y="2375"/>
                  </a:cubicBezTo>
                  <a:cubicBezTo>
                    <a:pt x="1002" y="2383"/>
                    <a:pt x="1012" y="2392"/>
                    <a:pt x="1022" y="2400"/>
                  </a:cubicBezTo>
                  <a:cubicBezTo>
                    <a:pt x="1032" y="2408"/>
                    <a:pt x="1032" y="2408"/>
                    <a:pt x="1032" y="2408"/>
                  </a:cubicBezTo>
                  <a:cubicBezTo>
                    <a:pt x="1037" y="2412"/>
                    <a:pt x="1042" y="2416"/>
                    <a:pt x="1046" y="2420"/>
                  </a:cubicBezTo>
                  <a:cubicBezTo>
                    <a:pt x="1056" y="2428"/>
                    <a:pt x="1066" y="2435"/>
                    <a:pt x="1075" y="2443"/>
                  </a:cubicBezTo>
                  <a:cubicBezTo>
                    <a:pt x="1080" y="2447"/>
                    <a:pt x="1085" y="2450"/>
                    <a:pt x="1090" y="2454"/>
                  </a:cubicBezTo>
                  <a:cubicBezTo>
                    <a:pt x="1168" y="2514"/>
                    <a:pt x="1251" y="2568"/>
                    <a:pt x="1337" y="2615"/>
                  </a:cubicBezTo>
                  <a:cubicBezTo>
                    <a:pt x="1356" y="2626"/>
                    <a:pt x="1375" y="2637"/>
                    <a:pt x="1395" y="2647"/>
                  </a:cubicBezTo>
                  <a:cubicBezTo>
                    <a:pt x="1408" y="2653"/>
                    <a:pt x="1421" y="2660"/>
                    <a:pt x="1434" y="2666"/>
                  </a:cubicBezTo>
                  <a:cubicBezTo>
                    <a:pt x="1454" y="2676"/>
                    <a:pt x="1474" y="2685"/>
                    <a:pt x="1494" y="2694"/>
                  </a:cubicBezTo>
                  <a:cubicBezTo>
                    <a:pt x="1680" y="2778"/>
                    <a:pt x="1877" y="2835"/>
                    <a:pt x="2078" y="2865"/>
                  </a:cubicBezTo>
                  <a:cubicBezTo>
                    <a:pt x="2123" y="2871"/>
                    <a:pt x="2168" y="2876"/>
                    <a:pt x="2213" y="2880"/>
                  </a:cubicBezTo>
                  <a:cubicBezTo>
                    <a:pt x="2213" y="2517"/>
                    <a:pt x="2213" y="2517"/>
                    <a:pt x="2213" y="2517"/>
                  </a:cubicBezTo>
                  <a:cubicBezTo>
                    <a:pt x="2217" y="2517"/>
                    <a:pt x="2217" y="2517"/>
                    <a:pt x="2217" y="2517"/>
                  </a:cubicBezTo>
                  <a:cubicBezTo>
                    <a:pt x="2213" y="2517"/>
                    <a:pt x="2213" y="2517"/>
                    <a:pt x="2213" y="2517"/>
                  </a:cubicBezTo>
                  <a:moveTo>
                    <a:pt x="964" y="755"/>
                  </a:moveTo>
                  <a:cubicBezTo>
                    <a:pt x="964" y="1337"/>
                    <a:pt x="964" y="1337"/>
                    <a:pt x="964" y="1337"/>
                  </a:cubicBezTo>
                  <a:cubicBezTo>
                    <a:pt x="2214" y="1337"/>
                    <a:pt x="2214" y="1337"/>
                    <a:pt x="2214" y="1337"/>
                  </a:cubicBezTo>
                  <a:cubicBezTo>
                    <a:pt x="2214" y="755"/>
                    <a:pt x="2214" y="755"/>
                    <a:pt x="2214" y="755"/>
                  </a:cubicBezTo>
                  <a:cubicBezTo>
                    <a:pt x="964" y="755"/>
                    <a:pt x="964" y="755"/>
                    <a:pt x="964" y="755"/>
                  </a:cubicBezTo>
                  <a:moveTo>
                    <a:pt x="964" y="1354"/>
                  </a:moveTo>
                  <a:cubicBezTo>
                    <a:pt x="964" y="1907"/>
                    <a:pt x="964" y="1907"/>
                    <a:pt x="964" y="1907"/>
                  </a:cubicBezTo>
                  <a:cubicBezTo>
                    <a:pt x="2214" y="1907"/>
                    <a:pt x="2214" y="1907"/>
                    <a:pt x="2214" y="1907"/>
                  </a:cubicBezTo>
                  <a:cubicBezTo>
                    <a:pt x="2214" y="1354"/>
                    <a:pt x="2214" y="1354"/>
                    <a:pt x="2214" y="1354"/>
                  </a:cubicBezTo>
                  <a:cubicBezTo>
                    <a:pt x="964" y="1354"/>
                    <a:pt x="964" y="1354"/>
                    <a:pt x="964" y="1354"/>
                  </a:cubicBezTo>
                  <a:moveTo>
                    <a:pt x="2310" y="434"/>
                  </a:moveTo>
                  <a:cubicBezTo>
                    <a:pt x="2310" y="619"/>
                    <a:pt x="2310" y="619"/>
                    <a:pt x="2310" y="619"/>
                  </a:cubicBezTo>
                  <a:cubicBezTo>
                    <a:pt x="2463" y="451"/>
                    <a:pt x="2463" y="451"/>
                    <a:pt x="2463" y="451"/>
                  </a:cubicBezTo>
                  <a:cubicBezTo>
                    <a:pt x="2413" y="443"/>
                    <a:pt x="2362" y="437"/>
                    <a:pt x="2310" y="434"/>
                  </a:cubicBezTo>
                  <a:cubicBezTo>
                    <a:pt x="2310" y="434"/>
                    <a:pt x="2310" y="434"/>
                    <a:pt x="2310" y="434"/>
                  </a:cubicBezTo>
                  <a:moveTo>
                    <a:pt x="2310" y="1354"/>
                  </a:moveTo>
                  <a:cubicBezTo>
                    <a:pt x="2310" y="1907"/>
                    <a:pt x="2310" y="1907"/>
                    <a:pt x="2310" y="1907"/>
                  </a:cubicBezTo>
                  <a:cubicBezTo>
                    <a:pt x="3525" y="1907"/>
                    <a:pt x="3525" y="1907"/>
                    <a:pt x="3525" y="1907"/>
                  </a:cubicBezTo>
                  <a:cubicBezTo>
                    <a:pt x="3525" y="1354"/>
                    <a:pt x="3525" y="1354"/>
                    <a:pt x="3525" y="1354"/>
                  </a:cubicBezTo>
                  <a:cubicBezTo>
                    <a:pt x="2310" y="1354"/>
                    <a:pt x="2310" y="1354"/>
                    <a:pt x="2310" y="1354"/>
                  </a:cubicBezTo>
                  <a:moveTo>
                    <a:pt x="3521" y="2561"/>
                  </a:moveTo>
                  <a:cubicBezTo>
                    <a:pt x="3525" y="1924"/>
                    <a:pt x="3525" y="1924"/>
                    <a:pt x="3525" y="1924"/>
                  </a:cubicBezTo>
                  <a:cubicBezTo>
                    <a:pt x="2310" y="1924"/>
                    <a:pt x="2310" y="1924"/>
                    <a:pt x="2310" y="1924"/>
                  </a:cubicBezTo>
                  <a:cubicBezTo>
                    <a:pt x="2310" y="2887"/>
                    <a:pt x="2310" y="2887"/>
                    <a:pt x="2310" y="2887"/>
                  </a:cubicBezTo>
                  <a:cubicBezTo>
                    <a:pt x="2389" y="2890"/>
                    <a:pt x="2467" y="2889"/>
                    <a:pt x="2545" y="2884"/>
                  </a:cubicBezTo>
                  <a:cubicBezTo>
                    <a:pt x="2547" y="2884"/>
                    <a:pt x="2547" y="2884"/>
                    <a:pt x="2547" y="2884"/>
                  </a:cubicBezTo>
                  <a:cubicBezTo>
                    <a:pt x="2584" y="2881"/>
                    <a:pt x="2621" y="2878"/>
                    <a:pt x="2658" y="2873"/>
                  </a:cubicBezTo>
                  <a:cubicBezTo>
                    <a:pt x="2659" y="2873"/>
                    <a:pt x="2659" y="2873"/>
                    <a:pt x="2659" y="2873"/>
                  </a:cubicBezTo>
                  <a:cubicBezTo>
                    <a:pt x="2856" y="2851"/>
                    <a:pt x="3049" y="2799"/>
                    <a:pt x="3232" y="2721"/>
                  </a:cubicBezTo>
                  <a:cubicBezTo>
                    <a:pt x="3521" y="2561"/>
                    <a:pt x="3521" y="2561"/>
                    <a:pt x="3521" y="2561"/>
                  </a:cubicBezTo>
                  <a:moveTo>
                    <a:pt x="3760" y="1445"/>
                  </a:moveTo>
                  <a:cubicBezTo>
                    <a:pt x="3755" y="1434"/>
                    <a:pt x="3750" y="1423"/>
                    <a:pt x="3746" y="1413"/>
                  </a:cubicBezTo>
                  <a:cubicBezTo>
                    <a:pt x="3737" y="1393"/>
                    <a:pt x="3727" y="1373"/>
                    <a:pt x="3717" y="1354"/>
                  </a:cubicBezTo>
                  <a:cubicBezTo>
                    <a:pt x="3622" y="1354"/>
                    <a:pt x="3622" y="1354"/>
                    <a:pt x="3622" y="1354"/>
                  </a:cubicBezTo>
                  <a:cubicBezTo>
                    <a:pt x="3622" y="1907"/>
                    <a:pt x="3622" y="1907"/>
                    <a:pt x="3622" y="1907"/>
                  </a:cubicBezTo>
                  <a:cubicBezTo>
                    <a:pt x="3862" y="1907"/>
                    <a:pt x="3862" y="1907"/>
                    <a:pt x="3862" y="1907"/>
                  </a:cubicBezTo>
                  <a:cubicBezTo>
                    <a:pt x="3862" y="1751"/>
                    <a:pt x="3822" y="1591"/>
                    <a:pt x="3760" y="1445"/>
                  </a:cubicBezTo>
                  <a:cubicBezTo>
                    <a:pt x="3760" y="1445"/>
                    <a:pt x="3760" y="1445"/>
                    <a:pt x="3760" y="1445"/>
                  </a:cubicBezTo>
                  <a:moveTo>
                    <a:pt x="3622" y="1924"/>
                  </a:moveTo>
                  <a:cubicBezTo>
                    <a:pt x="3622" y="2472"/>
                    <a:pt x="3622" y="2472"/>
                    <a:pt x="3622" y="2472"/>
                  </a:cubicBezTo>
                  <a:cubicBezTo>
                    <a:pt x="3690" y="2408"/>
                    <a:pt x="3747" y="2334"/>
                    <a:pt x="3788" y="2249"/>
                  </a:cubicBezTo>
                  <a:cubicBezTo>
                    <a:pt x="3837" y="2147"/>
                    <a:pt x="3860" y="2037"/>
                    <a:pt x="3862" y="1924"/>
                  </a:cubicBezTo>
                  <a:cubicBezTo>
                    <a:pt x="3622" y="1924"/>
                    <a:pt x="3622" y="1924"/>
                    <a:pt x="3622" y="1924"/>
                  </a:cubicBezTo>
                  <a:moveTo>
                    <a:pt x="3622" y="1193"/>
                  </a:moveTo>
                  <a:cubicBezTo>
                    <a:pt x="3622" y="1337"/>
                    <a:pt x="3622" y="1337"/>
                    <a:pt x="3622" y="1337"/>
                  </a:cubicBezTo>
                  <a:cubicBezTo>
                    <a:pt x="3708" y="1337"/>
                    <a:pt x="3708" y="1337"/>
                    <a:pt x="3708" y="1337"/>
                  </a:cubicBezTo>
                  <a:cubicBezTo>
                    <a:pt x="3682" y="1287"/>
                    <a:pt x="3654" y="1239"/>
                    <a:pt x="3622" y="1193"/>
                  </a:cubicBezTo>
                  <a:cubicBezTo>
                    <a:pt x="3622" y="1193"/>
                    <a:pt x="3622" y="1193"/>
                    <a:pt x="3622" y="1193"/>
                  </a:cubicBezTo>
                  <a:moveTo>
                    <a:pt x="2798" y="542"/>
                  </a:moveTo>
                  <a:cubicBezTo>
                    <a:pt x="2792" y="540"/>
                    <a:pt x="2786" y="538"/>
                    <a:pt x="2779" y="535"/>
                  </a:cubicBezTo>
                  <a:cubicBezTo>
                    <a:pt x="2712" y="510"/>
                    <a:pt x="2644" y="490"/>
                    <a:pt x="2574" y="473"/>
                  </a:cubicBezTo>
                  <a:cubicBezTo>
                    <a:pt x="2341" y="730"/>
                    <a:pt x="2341" y="730"/>
                    <a:pt x="2341" y="730"/>
                  </a:cubicBezTo>
                  <a:cubicBezTo>
                    <a:pt x="2336" y="735"/>
                    <a:pt x="2336" y="735"/>
                    <a:pt x="2336" y="735"/>
                  </a:cubicBezTo>
                  <a:cubicBezTo>
                    <a:pt x="2339" y="738"/>
                    <a:pt x="2339" y="738"/>
                    <a:pt x="2339" y="738"/>
                  </a:cubicBezTo>
                  <a:cubicBezTo>
                    <a:pt x="3170" y="738"/>
                    <a:pt x="3170" y="738"/>
                    <a:pt x="3170" y="738"/>
                  </a:cubicBezTo>
                  <a:cubicBezTo>
                    <a:pt x="3054" y="658"/>
                    <a:pt x="2930" y="592"/>
                    <a:pt x="2798" y="542"/>
                  </a:cubicBezTo>
                  <a:cubicBezTo>
                    <a:pt x="2798" y="542"/>
                    <a:pt x="2798" y="542"/>
                    <a:pt x="2798" y="542"/>
                  </a:cubicBezTo>
                  <a:moveTo>
                    <a:pt x="3195" y="755"/>
                  </a:moveTo>
                  <a:cubicBezTo>
                    <a:pt x="2328" y="755"/>
                    <a:pt x="2328" y="755"/>
                    <a:pt x="2328" y="755"/>
                  </a:cubicBezTo>
                  <a:cubicBezTo>
                    <a:pt x="2310" y="771"/>
                    <a:pt x="2310" y="771"/>
                    <a:pt x="2310" y="771"/>
                  </a:cubicBezTo>
                  <a:cubicBezTo>
                    <a:pt x="2310" y="1337"/>
                    <a:pt x="2310" y="1337"/>
                    <a:pt x="2310" y="1337"/>
                  </a:cubicBezTo>
                  <a:cubicBezTo>
                    <a:pt x="2460" y="1337"/>
                    <a:pt x="2460" y="1337"/>
                    <a:pt x="2460" y="1337"/>
                  </a:cubicBezTo>
                  <a:cubicBezTo>
                    <a:pt x="2460" y="1337"/>
                    <a:pt x="2460" y="1337"/>
                    <a:pt x="2460" y="1337"/>
                  </a:cubicBezTo>
                  <a:cubicBezTo>
                    <a:pt x="3526" y="1337"/>
                    <a:pt x="3526" y="1337"/>
                    <a:pt x="3526" y="1337"/>
                  </a:cubicBezTo>
                  <a:cubicBezTo>
                    <a:pt x="3526" y="1063"/>
                    <a:pt x="3526" y="1063"/>
                    <a:pt x="3526" y="1063"/>
                  </a:cubicBezTo>
                  <a:cubicBezTo>
                    <a:pt x="3429" y="946"/>
                    <a:pt x="3318" y="843"/>
                    <a:pt x="3195" y="755"/>
                  </a:cubicBezTo>
                  <a:cubicBezTo>
                    <a:pt x="3195" y="755"/>
                    <a:pt x="3195" y="755"/>
                    <a:pt x="3195" y="755"/>
                  </a:cubicBezTo>
                </a:path>
              </a:pathLst>
            </a:custGeom>
            <a:solidFill>
              <a:srgbClr val="4285F4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iṣḷïḑè"/>
            <p:cNvSpPr/>
            <p:nvPr/>
          </p:nvSpPr>
          <p:spPr bwMode="auto">
            <a:xfrm>
              <a:off x="3309938" y="2759076"/>
              <a:ext cx="523875" cy="374650"/>
            </a:xfrm>
            <a:custGeom>
              <a:avLst/>
              <a:gdLst>
                <a:gd name="T0" fmla="*/ 22 w 404"/>
                <a:gd name="T1" fmla="*/ 151 h 289"/>
                <a:gd name="T2" fmla="*/ 54 w 404"/>
                <a:gd name="T3" fmla="*/ 208 h 289"/>
                <a:gd name="T4" fmla="*/ 93 w 404"/>
                <a:gd name="T5" fmla="*/ 151 h 289"/>
                <a:gd name="T6" fmla="*/ 61 w 404"/>
                <a:gd name="T7" fmla="*/ 208 h 289"/>
                <a:gd name="T8" fmla="*/ 93 w 404"/>
                <a:gd name="T9" fmla="*/ 151 h 289"/>
                <a:gd name="T10" fmla="*/ 99 w 404"/>
                <a:gd name="T11" fmla="*/ 151 h 289"/>
                <a:gd name="T12" fmla="*/ 131 w 404"/>
                <a:gd name="T13" fmla="*/ 208 h 289"/>
                <a:gd name="T14" fmla="*/ 170 w 404"/>
                <a:gd name="T15" fmla="*/ 151 h 289"/>
                <a:gd name="T16" fmla="*/ 138 w 404"/>
                <a:gd name="T17" fmla="*/ 208 h 289"/>
                <a:gd name="T18" fmla="*/ 170 w 404"/>
                <a:gd name="T19" fmla="*/ 151 h 289"/>
                <a:gd name="T20" fmla="*/ 177 w 404"/>
                <a:gd name="T21" fmla="*/ 151 h 289"/>
                <a:gd name="T22" fmla="*/ 209 w 404"/>
                <a:gd name="T23" fmla="*/ 208 h 289"/>
                <a:gd name="T24" fmla="*/ 247 w 404"/>
                <a:gd name="T25" fmla="*/ 151 h 289"/>
                <a:gd name="T26" fmla="*/ 215 w 404"/>
                <a:gd name="T27" fmla="*/ 208 h 289"/>
                <a:gd name="T28" fmla="*/ 247 w 404"/>
                <a:gd name="T29" fmla="*/ 151 h 289"/>
                <a:gd name="T30" fmla="*/ 254 w 404"/>
                <a:gd name="T31" fmla="*/ 151 h 289"/>
                <a:gd name="T32" fmla="*/ 286 w 404"/>
                <a:gd name="T33" fmla="*/ 208 h 289"/>
                <a:gd name="T34" fmla="*/ 325 w 404"/>
                <a:gd name="T35" fmla="*/ 151 h 289"/>
                <a:gd name="T36" fmla="*/ 293 w 404"/>
                <a:gd name="T37" fmla="*/ 208 h 289"/>
                <a:gd name="T38" fmla="*/ 325 w 404"/>
                <a:gd name="T39" fmla="*/ 151 h 289"/>
                <a:gd name="T40" fmla="*/ 332 w 404"/>
                <a:gd name="T41" fmla="*/ 151 h 289"/>
                <a:gd name="T42" fmla="*/ 364 w 404"/>
                <a:gd name="T43" fmla="*/ 208 h 289"/>
                <a:gd name="T44" fmla="*/ 402 w 404"/>
                <a:gd name="T45" fmla="*/ 151 h 289"/>
                <a:gd name="T46" fmla="*/ 370 w 404"/>
                <a:gd name="T47" fmla="*/ 208 h 289"/>
                <a:gd name="T48" fmla="*/ 402 w 404"/>
                <a:gd name="T49" fmla="*/ 151 h 289"/>
                <a:gd name="T50" fmla="*/ 12 w 404"/>
                <a:gd name="T51" fmla="*/ 170 h 289"/>
                <a:gd name="T52" fmla="*/ 8 w 404"/>
                <a:gd name="T53" fmla="*/ 202 h 289"/>
                <a:gd name="T54" fmla="*/ 4 w 404"/>
                <a:gd name="T55" fmla="*/ 236 h 289"/>
                <a:gd name="T56" fmla="*/ 1 w 404"/>
                <a:gd name="T57" fmla="*/ 270 h 289"/>
                <a:gd name="T58" fmla="*/ 0 w 404"/>
                <a:gd name="T59" fmla="*/ 289 h 289"/>
                <a:gd name="T60" fmla="*/ 404 w 404"/>
                <a:gd name="T61" fmla="*/ 212 h 289"/>
                <a:gd name="T62" fmla="*/ 15 w 404"/>
                <a:gd name="T63" fmla="*/ 150 h 289"/>
                <a:gd name="T64" fmla="*/ 45 w 404"/>
                <a:gd name="T65" fmla="*/ 1 h 289"/>
                <a:gd name="T66" fmla="*/ 15 w 404"/>
                <a:gd name="T67" fmla="*/ 147 h 289"/>
                <a:gd name="T68" fmla="*/ 404 w 404"/>
                <a:gd name="T6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4" h="289">
                  <a:moveTo>
                    <a:pt x="54" y="151"/>
                  </a:moveTo>
                  <a:cubicBezTo>
                    <a:pt x="22" y="151"/>
                    <a:pt x="22" y="151"/>
                    <a:pt x="22" y="151"/>
                  </a:cubicBezTo>
                  <a:cubicBezTo>
                    <a:pt x="22" y="208"/>
                    <a:pt x="22" y="208"/>
                    <a:pt x="22" y="208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151"/>
                    <a:pt x="54" y="151"/>
                    <a:pt x="54" y="151"/>
                  </a:cubicBezTo>
                  <a:moveTo>
                    <a:pt x="93" y="151"/>
                  </a:moveTo>
                  <a:cubicBezTo>
                    <a:pt x="61" y="151"/>
                    <a:pt x="61" y="151"/>
                    <a:pt x="61" y="15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93" y="151"/>
                    <a:pt x="93" y="151"/>
                    <a:pt x="93" y="151"/>
                  </a:cubicBezTo>
                  <a:moveTo>
                    <a:pt x="131" y="151"/>
                  </a:moveTo>
                  <a:cubicBezTo>
                    <a:pt x="99" y="151"/>
                    <a:pt x="99" y="151"/>
                    <a:pt x="99" y="151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131" y="208"/>
                    <a:pt x="131" y="208"/>
                    <a:pt x="131" y="208"/>
                  </a:cubicBezTo>
                  <a:cubicBezTo>
                    <a:pt x="131" y="151"/>
                    <a:pt x="131" y="151"/>
                    <a:pt x="131" y="151"/>
                  </a:cubicBezTo>
                  <a:moveTo>
                    <a:pt x="170" y="151"/>
                  </a:moveTo>
                  <a:cubicBezTo>
                    <a:pt x="138" y="151"/>
                    <a:pt x="138" y="151"/>
                    <a:pt x="138" y="151"/>
                  </a:cubicBezTo>
                  <a:cubicBezTo>
                    <a:pt x="138" y="208"/>
                    <a:pt x="138" y="208"/>
                    <a:pt x="138" y="208"/>
                  </a:cubicBezTo>
                  <a:cubicBezTo>
                    <a:pt x="170" y="208"/>
                    <a:pt x="170" y="208"/>
                    <a:pt x="170" y="208"/>
                  </a:cubicBezTo>
                  <a:cubicBezTo>
                    <a:pt x="170" y="151"/>
                    <a:pt x="170" y="151"/>
                    <a:pt x="170" y="151"/>
                  </a:cubicBezTo>
                  <a:moveTo>
                    <a:pt x="209" y="151"/>
                  </a:moveTo>
                  <a:cubicBezTo>
                    <a:pt x="177" y="151"/>
                    <a:pt x="177" y="151"/>
                    <a:pt x="177" y="151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209" y="208"/>
                    <a:pt x="209" y="208"/>
                    <a:pt x="209" y="208"/>
                  </a:cubicBezTo>
                  <a:cubicBezTo>
                    <a:pt x="209" y="151"/>
                    <a:pt x="209" y="151"/>
                    <a:pt x="209" y="151"/>
                  </a:cubicBezTo>
                  <a:moveTo>
                    <a:pt x="247" y="151"/>
                  </a:moveTo>
                  <a:cubicBezTo>
                    <a:pt x="215" y="151"/>
                    <a:pt x="215" y="151"/>
                    <a:pt x="215" y="151"/>
                  </a:cubicBezTo>
                  <a:cubicBezTo>
                    <a:pt x="215" y="208"/>
                    <a:pt x="215" y="208"/>
                    <a:pt x="215" y="208"/>
                  </a:cubicBezTo>
                  <a:cubicBezTo>
                    <a:pt x="247" y="208"/>
                    <a:pt x="247" y="208"/>
                    <a:pt x="247" y="208"/>
                  </a:cubicBezTo>
                  <a:cubicBezTo>
                    <a:pt x="247" y="151"/>
                    <a:pt x="247" y="151"/>
                    <a:pt x="247" y="151"/>
                  </a:cubicBezTo>
                  <a:moveTo>
                    <a:pt x="286" y="151"/>
                  </a:moveTo>
                  <a:cubicBezTo>
                    <a:pt x="254" y="151"/>
                    <a:pt x="254" y="151"/>
                    <a:pt x="254" y="151"/>
                  </a:cubicBezTo>
                  <a:cubicBezTo>
                    <a:pt x="254" y="208"/>
                    <a:pt x="254" y="208"/>
                    <a:pt x="254" y="208"/>
                  </a:cubicBezTo>
                  <a:cubicBezTo>
                    <a:pt x="286" y="208"/>
                    <a:pt x="286" y="208"/>
                    <a:pt x="286" y="208"/>
                  </a:cubicBezTo>
                  <a:cubicBezTo>
                    <a:pt x="286" y="151"/>
                    <a:pt x="286" y="151"/>
                    <a:pt x="286" y="151"/>
                  </a:cubicBezTo>
                  <a:moveTo>
                    <a:pt x="325" y="151"/>
                  </a:moveTo>
                  <a:cubicBezTo>
                    <a:pt x="293" y="151"/>
                    <a:pt x="293" y="151"/>
                    <a:pt x="293" y="15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325" y="208"/>
                    <a:pt x="325" y="208"/>
                    <a:pt x="325" y="208"/>
                  </a:cubicBezTo>
                  <a:cubicBezTo>
                    <a:pt x="325" y="151"/>
                    <a:pt x="325" y="151"/>
                    <a:pt x="325" y="151"/>
                  </a:cubicBezTo>
                  <a:moveTo>
                    <a:pt x="364" y="151"/>
                  </a:moveTo>
                  <a:cubicBezTo>
                    <a:pt x="332" y="151"/>
                    <a:pt x="332" y="151"/>
                    <a:pt x="332" y="151"/>
                  </a:cubicBezTo>
                  <a:cubicBezTo>
                    <a:pt x="332" y="208"/>
                    <a:pt x="332" y="208"/>
                    <a:pt x="332" y="208"/>
                  </a:cubicBezTo>
                  <a:cubicBezTo>
                    <a:pt x="364" y="208"/>
                    <a:pt x="364" y="208"/>
                    <a:pt x="364" y="208"/>
                  </a:cubicBezTo>
                  <a:cubicBezTo>
                    <a:pt x="364" y="151"/>
                    <a:pt x="364" y="151"/>
                    <a:pt x="364" y="151"/>
                  </a:cubicBezTo>
                  <a:moveTo>
                    <a:pt x="402" y="151"/>
                  </a:moveTo>
                  <a:cubicBezTo>
                    <a:pt x="370" y="151"/>
                    <a:pt x="370" y="151"/>
                    <a:pt x="370" y="151"/>
                  </a:cubicBezTo>
                  <a:cubicBezTo>
                    <a:pt x="370" y="208"/>
                    <a:pt x="370" y="208"/>
                    <a:pt x="370" y="208"/>
                  </a:cubicBezTo>
                  <a:cubicBezTo>
                    <a:pt x="402" y="208"/>
                    <a:pt x="402" y="208"/>
                    <a:pt x="402" y="208"/>
                  </a:cubicBezTo>
                  <a:cubicBezTo>
                    <a:pt x="402" y="151"/>
                    <a:pt x="402" y="151"/>
                    <a:pt x="402" y="151"/>
                  </a:cubicBezTo>
                  <a:moveTo>
                    <a:pt x="15" y="150"/>
                  </a:moveTo>
                  <a:cubicBezTo>
                    <a:pt x="14" y="156"/>
                    <a:pt x="13" y="163"/>
                    <a:pt x="12" y="170"/>
                  </a:cubicBezTo>
                  <a:cubicBezTo>
                    <a:pt x="11" y="175"/>
                    <a:pt x="11" y="179"/>
                    <a:pt x="10" y="184"/>
                  </a:cubicBezTo>
                  <a:cubicBezTo>
                    <a:pt x="9" y="190"/>
                    <a:pt x="9" y="196"/>
                    <a:pt x="8" y="202"/>
                  </a:cubicBezTo>
                  <a:cubicBezTo>
                    <a:pt x="7" y="207"/>
                    <a:pt x="7" y="213"/>
                    <a:pt x="6" y="219"/>
                  </a:cubicBezTo>
                  <a:cubicBezTo>
                    <a:pt x="5" y="225"/>
                    <a:pt x="5" y="231"/>
                    <a:pt x="4" y="236"/>
                  </a:cubicBezTo>
                  <a:cubicBezTo>
                    <a:pt x="4" y="242"/>
                    <a:pt x="3" y="249"/>
                    <a:pt x="3" y="254"/>
                  </a:cubicBezTo>
                  <a:cubicBezTo>
                    <a:pt x="2" y="259"/>
                    <a:pt x="2" y="265"/>
                    <a:pt x="1" y="270"/>
                  </a:cubicBezTo>
                  <a:cubicBezTo>
                    <a:pt x="1" y="274"/>
                    <a:pt x="0" y="279"/>
                    <a:pt x="0" y="284"/>
                  </a:cubicBezTo>
                  <a:cubicBezTo>
                    <a:pt x="0" y="285"/>
                    <a:pt x="0" y="287"/>
                    <a:pt x="0" y="289"/>
                  </a:cubicBezTo>
                  <a:cubicBezTo>
                    <a:pt x="404" y="289"/>
                    <a:pt x="404" y="289"/>
                    <a:pt x="404" y="289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15" y="212"/>
                    <a:pt x="15" y="212"/>
                    <a:pt x="15" y="212"/>
                  </a:cubicBezTo>
                  <a:cubicBezTo>
                    <a:pt x="15" y="150"/>
                    <a:pt x="15" y="150"/>
                    <a:pt x="15" y="150"/>
                  </a:cubicBezTo>
                  <a:moveTo>
                    <a:pt x="404" y="0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3" y="49"/>
                    <a:pt x="23" y="97"/>
                    <a:pt x="15" y="147"/>
                  </a:cubicBezTo>
                  <a:cubicBezTo>
                    <a:pt x="404" y="147"/>
                    <a:pt x="404" y="147"/>
                    <a:pt x="404" y="147"/>
                  </a:cubicBezTo>
                  <a:cubicBezTo>
                    <a:pt x="404" y="0"/>
                    <a:pt x="404" y="0"/>
                    <a:pt x="404" y="0"/>
                  </a:cubicBezTo>
                </a:path>
              </a:pathLst>
            </a:custGeom>
            <a:solidFill>
              <a:srgbClr val="DB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îṧļîḋe"/>
            <p:cNvSpPr/>
            <p:nvPr/>
          </p:nvSpPr>
          <p:spPr bwMode="auto">
            <a:xfrm>
              <a:off x="3297238" y="3154363"/>
              <a:ext cx="536575" cy="1314450"/>
            </a:xfrm>
            <a:custGeom>
              <a:avLst/>
              <a:gdLst>
                <a:gd name="T0" fmla="*/ 219 w 414"/>
                <a:gd name="T1" fmla="*/ 792 h 1017"/>
                <a:gd name="T2" fmla="*/ 257 w 414"/>
                <a:gd name="T3" fmla="*/ 792 h 1017"/>
                <a:gd name="T4" fmla="*/ 296 w 414"/>
                <a:gd name="T5" fmla="*/ 792 h 1017"/>
                <a:gd name="T6" fmla="*/ 335 w 414"/>
                <a:gd name="T7" fmla="*/ 792 h 1017"/>
                <a:gd name="T8" fmla="*/ 374 w 414"/>
                <a:gd name="T9" fmla="*/ 792 h 1017"/>
                <a:gd name="T10" fmla="*/ 412 w 414"/>
                <a:gd name="T11" fmla="*/ 792 h 1017"/>
                <a:gd name="T12" fmla="*/ 47 w 414"/>
                <a:gd name="T13" fmla="*/ 659 h 1017"/>
                <a:gd name="T14" fmla="*/ 148 w 414"/>
                <a:gd name="T15" fmla="*/ 827 h 1017"/>
                <a:gd name="T16" fmla="*/ 374 w 414"/>
                <a:gd name="T17" fmla="*/ 999 h 1017"/>
                <a:gd name="T18" fmla="*/ 413 w 414"/>
                <a:gd name="T19" fmla="*/ 1016 h 1017"/>
                <a:gd name="T20" fmla="*/ 374 w 414"/>
                <a:gd name="T21" fmla="*/ 981 h 1017"/>
                <a:gd name="T22" fmla="*/ 414 w 414"/>
                <a:gd name="T23" fmla="*/ 853 h 1017"/>
                <a:gd name="T24" fmla="*/ 148 w 414"/>
                <a:gd name="T25" fmla="*/ 791 h 1017"/>
                <a:gd name="T26" fmla="*/ 117 w 414"/>
                <a:gd name="T27" fmla="*/ 788 h 1017"/>
                <a:gd name="T28" fmla="*/ 64 w 414"/>
                <a:gd name="T29" fmla="*/ 659 h 1017"/>
                <a:gd name="T30" fmla="*/ 103 w 414"/>
                <a:gd name="T31" fmla="*/ 659 h 1017"/>
                <a:gd name="T32" fmla="*/ 141 w 414"/>
                <a:gd name="T33" fmla="*/ 659 h 1017"/>
                <a:gd name="T34" fmla="*/ 180 w 414"/>
                <a:gd name="T35" fmla="*/ 659 h 1017"/>
                <a:gd name="T36" fmla="*/ 219 w 414"/>
                <a:gd name="T37" fmla="*/ 659 h 1017"/>
                <a:gd name="T38" fmla="*/ 258 w 414"/>
                <a:gd name="T39" fmla="*/ 659 h 1017"/>
                <a:gd name="T40" fmla="*/ 296 w 414"/>
                <a:gd name="T41" fmla="*/ 659 h 1017"/>
                <a:gd name="T42" fmla="*/ 335 w 414"/>
                <a:gd name="T43" fmla="*/ 659 h 1017"/>
                <a:gd name="T44" fmla="*/ 374 w 414"/>
                <a:gd name="T45" fmla="*/ 659 h 1017"/>
                <a:gd name="T46" fmla="*/ 413 w 414"/>
                <a:gd name="T47" fmla="*/ 659 h 1017"/>
                <a:gd name="T48" fmla="*/ 64 w 414"/>
                <a:gd name="T49" fmla="*/ 470 h 1017"/>
                <a:gd name="T50" fmla="*/ 103 w 414"/>
                <a:gd name="T51" fmla="*/ 470 h 1017"/>
                <a:gd name="T52" fmla="*/ 141 w 414"/>
                <a:gd name="T53" fmla="*/ 470 h 1017"/>
                <a:gd name="T54" fmla="*/ 180 w 414"/>
                <a:gd name="T55" fmla="*/ 470 h 1017"/>
                <a:gd name="T56" fmla="*/ 219 w 414"/>
                <a:gd name="T57" fmla="*/ 470 h 1017"/>
                <a:gd name="T58" fmla="*/ 257 w 414"/>
                <a:gd name="T59" fmla="*/ 470 h 1017"/>
                <a:gd name="T60" fmla="*/ 296 w 414"/>
                <a:gd name="T61" fmla="*/ 470 h 1017"/>
                <a:gd name="T62" fmla="*/ 335 w 414"/>
                <a:gd name="T63" fmla="*/ 470 h 1017"/>
                <a:gd name="T64" fmla="*/ 374 w 414"/>
                <a:gd name="T65" fmla="*/ 470 h 1017"/>
                <a:gd name="T66" fmla="*/ 412 w 414"/>
                <a:gd name="T67" fmla="*/ 470 h 1017"/>
                <a:gd name="T68" fmla="*/ 64 w 414"/>
                <a:gd name="T69" fmla="*/ 280 h 1017"/>
                <a:gd name="T70" fmla="*/ 103 w 414"/>
                <a:gd name="T71" fmla="*/ 280 h 1017"/>
                <a:gd name="T72" fmla="*/ 141 w 414"/>
                <a:gd name="T73" fmla="*/ 280 h 1017"/>
                <a:gd name="T74" fmla="*/ 180 w 414"/>
                <a:gd name="T75" fmla="*/ 280 h 1017"/>
                <a:gd name="T76" fmla="*/ 219 w 414"/>
                <a:gd name="T77" fmla="*/ 280 h 1017"/>
                <a:gd name="T78" fmla="*/ 257 w 414"/>
                <a:gd name="T79" fmla="*/ 280 h 1017"/>
                <a:gd name="T80" fmla="*/ 296 w 414"/>
                <a:gd name="T81" fmla="*/ 280 h 1017"/>
                <a:gd name="T82" fmla="*/ 335 w 414"/>
                <a:gd name="T83" fmla="*/ 280 h 1017"/>
                <a:gd name="T84" fmla="*/ 374 w 414"/>
                <a:gd name="T85" fmla="*/ 280 h 1017"/>
                <a:gd name="T86" fmla="*/ 412 w 414"/>
                <a:gd name="T87" fmla="*/ 280 h 1017"/>
                <a:gd name="T88" fmla="*/ 64 w 414"/>
                <a:gd name="T89" fmla="*/ 91 h 1017"/>
                <a:gd name="T90" fmla="*/ 103 w 414"/>
                <a:gd name="T91" fmla="*/ 91 h 1017"/>
                <a:gd name="T92" fmla="*/ 141 w 414"/>
                <a:gd name="T93" fmla="*/ 91 h 1017"/>
                <a:gd name="T94" fmla="*/ 180 w 414"/>
                <a:gd name="T95" fmla="*/ 91 h 1017"/>
                <a:gd name="T96" fmla="*/ 219 w 414"/>
                <a:gd name="T97" fmla="*/ 91 h 1017"/>
                <a:gd name="T98" fmla="*/ 257 w 414"/>
                <a:gd name="T99" fmla="*/ 91 h 1017"/>
                <a:gd name="T100" fmla="*/ 296 w 414"/>
                <a:gd name="T101" fmla="*/ 91 h 1017"/>
                <a:gd name="T102" fmla="*/ 335 w 414"/>
                <a:gd name="T103" fmla="*/ 91 h 1017"/>
                <a:gd name="T104" fmla="*/ 374 w 414"/>
                <a:gd name="T105" fmla="*/ 91 h 1017"/>
                <a:gd name="T106" fmla="*/ 412 w 414"/>
                <a:gd name="T107" fmla="*/ 91 h 1017"/>
                <a:gd name="T108" fmla="*/ 5 w 414"/>
                <a:gd name="T109" fmla="*/ 54 h 1017"/>
                <a:gd name="T110" fmla="*/ 0 w 414"/>
                <a:gd name="T111" fmla="*/ 321 h 1017"/>
                <a:gd name="T112" fmla="*/ 35 w 414"/>
                <a:gd name="T113" fmla="*/ 570 h 1017"/>
                <a:gd name="T114" fmla="*/ 25 w 414"/>
                <a:gd name="T115" fmla="*/ 474 h 1017"/>
                <a:gd name="T116" fmla="*/ 25 w 414"/>
                <a:gd name="T117" fmla="*/ 219 h 1017"/>
                <a:gd name="T118" fmla="*/ 414 w 414"/>
                <a:gd name="T119" fmla="*/ 3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4" h="1017">
                  <a:moveTo>
                    <a:pt x="219" y="792"/>
                  </a:moveTo>
                  <a:cubicBezTo>
                    <a:pt x="187" y="792"/>
                    <a:pt x="187" y="792"/>
                    <a:pt x="187" y="792"/>
                  </a:cubicBezTo>
                  <a:cubicBezTo>
                    <a:pt x="187" y="849"/>
                    <a:pt x="187" y="849"/>
                    <a:pt x="187" y="849"/>
                  </a:cubicBezTo>
                  <a:cubicBezTo>
                    <a:pt x="219" y="849"/>
                    <a:pt x="219" y="849"/>
                    <a:pt x="219" y="849"/>
                  </a:cubicBezTo>
                  <a:cubicBezTo>
                    <a:pt x="219" y="792"/>
                    <a:pt x="219" y="792"/>
                    <a:pt x="219" y="792"/>
                  </a:cubicBezTo>
                  <a:moveTo>
                    <a:pt x="257" y="792"/>
                  </a:moveTo>
                  <a:cubicBezTo>
                    <a:pt x="225" y="792"/>
                    <a:pt x="225" y="792"/>
                    <a:pt x="225" y="792"/>
                  </a:cubicBezTo>
                  <a:cubicBezTo>
                    <a:pt x="225" y="849"/>
                    <a:pt x="225" y="849"/>
                    <a:pt x="225" y="849"/>
                  </a:cubicBezTo>
                  <a:cubicBezTo>
                    <a:pt x="257" y="849"/>
                    <a:pt x="257" y="849"/>
                    <a:pt x="257" y="849"/>
                  </a:cubicBezTo>
                  <a:cubicBezTo>
                    <a:pt x="257" y="792"/>
                    <a:pt x="257" y="792"/>
                    <a:pt x="257" y="792"/>
                  </a:cubicBezTo>
                  <a:moveTo>
                    <a:pt x="296" y="792"/>
                  </a:moveTo>
                  <a:cubicBezTo>
                    <a:pt x="264" y="792"/>
                    <a:pt x="264" y="792"/>
                    <a:pt x="264" y="792"/>
                  </a:cubicBezTo>
                  <a:cubicBezTo>
                    <a:pt x="264" y="849"/>
                    <a:pt x="264" y="849"/>
                    <a:pt x="264" y="849"/>
                  </a:cubicBezTo>
                  <a:cubicBezTo>
                    <a:pt x="296" y="849"/>
                    <a:pt x="296" y="849"/>
                    <a:pt x="296" y="849"/>
                  </a:cubicBezTo>
                  <a:cubicBezTo>
                    <a:pt x="296" y="792"/>
                    <a:pt x="296" y="792"/>
                    <a:pt x="296" y="792"/>
                  </a:cubicBezTo>
                  <a:moveTo>
                    <a:pt x="335" y="792"/>
                  </a:moveTo>
                  <a:cubicBezTo>
                    <a:pt x="303" y="792"/>
                    <a:pt x="303" y="792"/>
                    <a:pt x="303" y="792"/>
                  </a:cubicBezTo>
                  <a:cubicBezTo>
                    <a:pt x="303" y="849"/>
                    <a:pt x="303" y="849"/>
                    <a:pt x="303" y="849"/>
                  </a:cubicBezTo>
                  <a:cubicBezTo>
                    <a:pt x="335" y="849"/>
                    <a:pt x="335" y="849"/>
                    <a:pt x="335" y="849"/>
                  </a:cubicBezTo>
                  <a:cubicBezTo>
                    <a:pt x="335" y="792"/>
                    <a:pt x="335" y="792"/>
                    <a:pt x="335" y="792"/>
                  </a:cubicBezTo>
                  <a:moveTo>
                    <a:pt x="374" y="792"/>
                  </a:moveTo>
                  <a:cubicBezTo>
                    <a:pt x="342" y="792"/>
                    <a:pt x="342" y="792"/>
                    <a:pt x="342" y="792"/>
                  </a:cubicBezTo>
                  <a:cubicBezTo>
                    <a:pt x="342" y="849"/>
                    <a:pt x="342" y="849"/>
                    <a:pt x="342" y="849"/>
                  </a:cubicBezTo>
                  <a:cubicBezTo>
                    <a:pt x="374" y="849"/>
                    <a:pt x="374" y="849"/>
                    <a:pt x="374" y="849"/>
                  </a:cubicBezTo>
                  <a:cubicBezTo>
                    <a:pt x="374" y="792"/>
                    <a:pt x="374" y="792"/>
                    <a:pt x="374" y="792"/>
                  </a:cubicBezTo>
                  <a:moveTo>
                    <a:pt x="412" y="792"/>
                  </a:moveTo>
                  <a:cubicBezTo>
                    <a:pt x="380" y="792"/>
                    <a:pt x="380" y="792"/>
                    <a:pt x="380" y="792"/>
                  </a:cubicBezTo>
                  <a:cubicBezTo>
                    <a:pt x="380" y="849"/>
                    <a:pt x="380" y="849"/>
                    <a:pt x="380" y="849"/>
                  </a:cubicBezTo>
                  <a:cubicBezTo>
                    <a:pt x="412" y="849"/>
                    <a:pt x="412" y="849"/>
                    <a:pt x="412" y="849"/>
                  </a:cubicBezTo>
                  <a:cubicBezTo>
                    <a:pt x="412" y="792"/>
                    <a:pt x="412" y="792"/>
                    <a:pt x="412" y="792"/>
                  </a:cubicBezTo>
                  <a:moveTo>
                    <a:pt x="64" y="602"/>
                  </a:moveTo>
                  <a:cubicBezTo>
                    <a:pt x="32" y="602"/>
                    <a:pt x="32" y="602"/>
                    <a:pt x="32" y="602"/>
                  </a:cubicBezTo>
                  <a:cubicBezTo>
                    <a:pt x="32" y="616"/>
                    <a:pt x="32" y="616"/>
                    <a:pt x="32" y="616"/>
                  </a:cubicBezTo>
                  <a:cubicBezTo>
                    <a:pt x="32" y="616"/>
                    <a:pt x="32" y="616"/>
                    <a:pt x="32" y="617"/>
                  </a:cubicBezTo>
                  <a:cubicBezTo>
                    <a:pt x="36" y="631"/>
                    <a:pt x="41" y="645"/>
                    <a:pt x="47" y="659"/>
                  </a:cubicBezTo>
                  <a:cubicBezTo>
                    <a:pt x="47" y="661"/>
                    <a:pt x="48" y="662"/>
                    <a:pt x="48" y="663"/>
                  </a:cubicBezTo>
                  <a:cubicBezTo>
                    <a:pt x="66" y="707"/>
                    <a:pt x="89" y="749"/>
                    <a:pt x="117" y="788"/>
                  </a:cubicBezTo>
                  <a:cubicBezTo>
                    <a:pt x="118" y="789"/>
                    <a:pt x="119" y="790"/>
                    <a:pt x="120" y="792"/>
                  </a:cubicBezTo>
                  <a:cubicBezTo>
                    <a:pt x="127" y="801"/>
                    <a:pt x="134" y="810"/>
                    <a:pt x="141" y="819"/>
                  </a:cubicBezTo>
                  <a:cubicBezTo>
                    <a:pt x="148" y="827"/>
                    <a:pt x="148" y="827"/>
                    <a:pt x="148" y="827"/>
                  </a:cubicBezTo>
                  <a:cubicBezTo>
                    <a:pt x="154" y="834"/>
                    <a:pt x="160" y="841"/>
                    <a:pt x="167" y="849"/>
                  </a:cubicBezTo>
                  <a:cubicBezTo>
                    <a:pt x="168" y="850"/>
                    <a:pt x="170" y="851"/>
                    <a:pt x="171" y="853"/>
                  </a:cubicBezTo>
                  <a:cubicBezTo>
                    <a:pt x="217" y="902"/>
                    <a:pt x="271" y="944"/>
                    <a:pt x="330" y="977"/>
                  </a:cubicBezTo>
                  <a:cubicBezTo>
                    <a:pt x="334" y="979"/>
                    <a:pt x="338" y="981"/>
                    <a:pt x="342" y="983"/>
                  </a:cubicBezTo>
                  <a:cubicBezTo>
                    <a:pt x="352" y="989"/>
                    <a:pt x="363" y="994"/>
                    <a:pt x="374" y="999"/>
                  </a:cubicBezTo>
                  <a:cubicBezTo>
                    <a:pt x="380" y="1002"/>
                    <a:pt x="380" y="1002"/>
                    <a:pt x="380" y="1002"/>
                  </a:cubicBezTo>
                  <a:cubicBezTo>
                    <a:pt x="391" y="1007"/>
                    <a:pt x="402" y="1012"/>
                    <a:pt x="412" y="1016"/>
                  </a:cubicBezTo>
                  <a:cubicBezTo>
                    <a:pt x="413" y="1016"/>
                    <a:pt x="414" y="1016"/>
                    <a:pt x="414" y="1017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4" y="1016"/>
                    <a:pt x="413" y="1016"/>
                    <a:pt x="413" y="1016"/>
                  </a:cubicBezTo>
                  <a:cubicBezTo>
                    <a:pt x="413" y="981"/>
                    <a:pt x="413" y="981"/>
                    <a:pt x="413" y="981"/>
                  </a:cubicBezTo>
                  <a:cubicBezTo>
                    <a:pt x="381" y="981"/>
                    <a:pt x="381" y="981"/>
                    <a:pt x="381" y="981"/>
                  </a:cubicBezTo>
                  <a:cubicBezTo>
                    <a:pt x="381" y="1002"/>
                    <a:pt x="381" y="1002"/>
                    <a:pt x="381" y="1002"/>
                  </a:cubicBezTo>
                  <a:cubicBezTo>
                    <a:pt x="374" y="999"/>
                    <a:pt x="374" y="999"/>
                    <a:pt x="374" y="999"/>
                  </a:cubicBezTo>
                  <a:cubicBezTo>
                    <a:pt x="374" y="981"/>
                    <a:pt x="374" y="981"/>
                    <a:pt x="374" y="981"/>
                  </a:cubicBezTo>
                  <a:cubicBezTo>
                    <a:pt x="342" y="981"/>
                    <a:pt x="342" y="981"/>
                    <a:pt x="342" y="981"/>
                  </a:cubicBezTo>
                  <a:cubicBezTo>
                    <a:pt x="342" y="983"/>
                    <a:pt x="342" y="983"/>
                    <a:pt x="342" y="983"/>
                  </a:cubicBezTo>
                  <a:cubicBezTo>
                    <a:pt x="338" y="981"/>
                    <a:pt x="334" y="979"/>
                    <a:pt x="331" y="977"/>
                  </a:cubicBezTo>
                  <a:cubicBezTo>
                    <a:pt x="414" y="977"/>
                    <a:pt x="414" y="977"/>
                    <a:pt x="414" y="977"/>
                  </a:cubicBezTo>
                  <a:cubicBezTo>
                    <a:pt x="414" y="853"/>
                    <a:pt x="414" y="853"/>
                    <a:pt x="414" y="853"/>
                  </a:cubicBezTo>
                  <a:cubicBezTo>
                    <a:pt x="171" y="853"/>
                    <a:pt x="171" y="853"/>
                    <a:pt x="171" y="853"/>
                  </a:cubicBezTo>
                  <a:cubicBezTo>
                    <a:pt x="170" y="851"/>
                    <a:pt x="168" y="850"/>
                    <a:pt x="167" y="849"/>
                  </a:cubicBezTo>
                  <a:cubicBezTo>
                    <a:pt x="180" y="849"/>
                    <a:pt x="180" y="849"/>
                    <a:pt x="180" y="849"/>
                  </a:cubicBezTo>
                  <a:cubicBezTo>
                    <a:pt x="180" y="791"/>
                    <a:pt x="180" y="791"/>
                    <a:pt x="180" y="791"/>
                  </a:cubicBezTo>
                  <a:cubicBezTo>
                    <a:pt x="148" y="791"/>
                    <a:pt x="148" y="791"/>
                    <a:pt x="148" y="791"/>
                  </a:cubicBezTo>
                  <a:cubicBezTo>
                    <a:pt x="148" y="827"/>
                    <a:pt x="148" y="827"/>
                    <a:pt x="148" y="827"/>
                  </a:cubicBezTo>
                  <a:cubicBezTo>
                    <a:pt x="146" y="824"/>
                    <a:pt x="144" y="822"/>
                    <a:pt x="141" y="819"/>
                  </a:cubicBezTo>
                  <a:cubicBezTo>
                    <a:pt x="141" y="792"/>
                    <a:pt x="141" y="792"/>
                    <a:pt x="141" y="792"/>
                  </a:cubicBezTo>
                  <a:cubicBezTo>
                    <a:pt x="120" y="792"/>
                    <a:pt x="120" y="792"/>
                    <a:pt x="120" y="792"/>
                  </a:cubicBezTo>
                  <a:cubicBezTo>
                    <a:pt x="119" y="790"/>
                    <a:pt x="118" y="789"/>
                    <a:pt x="117" y="788"/>
                  </a:cubicBezTo>
                  <a:cubicBezTo>
                    <a:pt x="414" y="788"/>
                    <a:pt x="414" y="788"/>
                    <a:pt x="414" y="788"/>
                  </a:cubicBezTo>
                  <a:cubicBezTo>
                    <a:pt x="414" y="663"/>
                    <a:pt x="414" y="663"/>
                    <a:pt x="414" y="663"/>
                  </a:cubicBezTo>
                  <a:cubicBezTo>
                    <a:pt x="48" y="663"/>
                    <a:pt x="48" y="663"/>
                    <a:pt x="48" y="663"/>
                  </a:cubicBezTo>
                  <a:cubicBezTo>
                    <a:pt x="48" y="662"/>
                    <a:pt x="47" y="660"/>
                    <a:pt x="47" y="659"/>
                  </a:cubicBezTo>
                  <a:cubicBezTo>
                    <a:pt x="64" y="659"/>
                    <a:pt x="64" y="659"/>
                    <a:pt x="64" y="659"/>
                  </a:cubicBezTo>
                  <a:cubicBezTo>
                    <a:pt x="64" y="602"/>
                    <a:pt x="64" y="602"/>
                    <a:pt x="64" y="602"/>
                  </a:cubicBezTo>
                  <a:moveTo>
                    <a:pt x="103" y="602"/>
                  </a:moveTo>
                  <a:cubicBezTo>
                    <a:pt x="71" y="602"/>
                    <a:pt x="71" y="602"/>
                    <a:pt x="71" y="602"/>
                  </a:cubicBezTo>
                  <a:cubicBezTo>
                    <a:pt x="71" y="659"/>
                    <a:pt x="71" y="659"/>
                    <a:pt x="71" y="659"/>
                  </a:cubicBezTo>
                  <a:cubicBezTo>
                    <a:pt x="103" y="659"/>
                    <a:pt x="103" y="659"/>
                    <a:pt x="103" y="659"/>
                  </a:cubicBezTo>
                  <a:cubicBezTo>
                    <a:pt x="103" y="602"/>
                    <a:pt x="103" y="602"/>
                    <a:pt x="103" y="602"/>
                  </a:cubicBezTo>
                  <a:moveTo>
                    <a:pt x="141" y="602"/>
                  </a:moveTo>
                  <a:cubicBezTo>
                    <a:pt x="109" y="602"/>
                    <a:pt x="109" y="602"/>
                    <a:pt x="109" y="602"/>
                  </a:cubicBezTo>
                  <a:cubicBezTo>
                    <a:pt x="109" y="659"/>
                    <a:pt x="109" y="659"/>
                    <a:pt x="109" y="659"/>
                  </a:cubicBezTo>
                  <a:cubicBezTo>
                    <a:pt x="141" y="659"/>
                    <a:pt x="141" y="659"/>
                    <a:pt x="141" y="659"/>
                  </a:cubicBezTo>
                  <a:cubicBezTo>
                    <a:pt x="141" y="602"/>
                    <a:pt x="141" y="602"/>
                    <a:pt x="141" y="602"/>
                  </a:cubicBezTo>
                  <a:moveTo>
                    <a:pt x="180" y="602"/>
                  </a:moveTo>
                  <a:cubicBezTo>
                    <a:pt x="148" y="602"/>
                    <a:pt x="148" y="602"/>
                    <a:pt x="148" y="602"/>
                  </a:cubicBezTo>
                  <a:cubicBezTo>
                    <a:pt x="148" y="659"/>
                    <a:pt x="148" y="659"/>
                    <a:pt x="148" y="659"/>
                  </a:cubicBezTo>
                  <a:cubicBezTo>
                    <a:pt x="180" y="659"/>
                    <a:pt x="180" y="659"/>
                    <a:pt x="180" y="659"/>
                  </a:cubicBezTo>
                  <a:cubicBezTo>
                    <a:pt x="180" y="602"/>
                    <a:pt x="180" y="602"/>
                    <a:pt x="180" y="602"/>
                  </a:cubicBezTo>
                  <a:moveTo>
                    <a:pt x="219" y="602"/>
                  </a:moveTo>
                  <a:cubicBezTo>
                    <a:pt x="187" y="602"/>
                    <a:pt x="187" y="602"/>
                    <a:pt x="187" y="602"/>
                  </a:cubicBezTo>
                  <a:cubicBezTo>
                    <a:pt x="187" y="659"/>
                    <a:pt x="187" y="659"/>
                    <a:pt x="187" y="659"/>
                  </a:cubicBezTo>
                  <a:cubicBezTo>
                    <a:pt x="219" y="659"/>
                    <a:pt x="219" y="659"/>
                    <a:pt x="219" y="659"/>
                  </a:cubicBezTo>
                  <a:cubicBezTo>
                    <a:pt x="219" y="602"/>
                    <a:pt x="219" y="602"/>
                    <a:pt x="219" y="602"/>
                  </a:cubicBezTo>
                  <a:moveTo>
                    <a:pt x="258" y="602"/>
                  </a:moveTo>
                  <a:cubicBezTo>
                    <a:pt x="226" y="602"/>
                    <a:pt x="226" y="602"/>
                    <a:pt x="226" y="602"/>
                  </a:cubicBezTo>
                  <a:cubicBezTo>
                    <a:pt x="226" y="659"/>
                    <a:pt x="226" y="659"/>
                    <a:pt x="226" y="659"/>
                  </a:cubicBezTo>
                  <a:cubicBezTo>
                    <a:pt x="258" y="659"/>
                    <a:pt x="258" y="659"/>
                    <a:pt x="258" y="659"/>
                  </a:cubicBezTo>
                  <a:cubicBezTo>
                    <a:pt x="258" y="602"/>
                    <a:pt x="258" y="602"/>
                    <a:pt x="258" y="602"/>
                  </a:cubicBezTo>
                  <a:moveTo>
                    <a:pt x="296" y="602"/>
                  </a:moveTo>
                  <a:cubicBezTo>
                    <a:pt x="264" y="602"/>
                    <a:pt x="264" y="602"/>
                    <a:pt x="264" y="602"/>
                  </a:cubicBezTo>
                  <a:cubicBezTo>
                    <a:pt x="264" y="659"/>
                    <a:pt x="264" y="659"/>
                    <a:pt x="264" y="659"/>
                  </a:cubicBezTo>
                  <a:cubicBezTo>
                    <a:pt x="296" y="659"/>
                    <a:pt x="296" y="659"/>
                    <a:pt x="296" y="659"/>
                  </a:cubicBezTo>
                  <a:cubicBezTo>
                    <a:pt x="296" y="602"/>
                    <a:pt x="296" y="602"/>
                    <a:pt x="296" y="602"/>
                  </a:cubicBezTo>
                  <a:moveTo>
                    <a:pt x="335" y="602"/>
                  </a:moveTo>
                  <a:cubicBezTo>
                    <a:pt x="303" y="602"/>
                    <a:pt x="303" y="602"/>
                    <a:pt x="303" y="602"/>
                  </a:cubicBezTo>
                  <a:cubicBezTo>
                    <a:pt x="303" y="659"/>
                    <a:pt x="303" y="659"/>
                    <a:pt x="303" y="659"/>
                  </a:cubicBezTo>
                  <a:cubicBezTo>
                    <a:pt x="335" y="659"/>
                    <a:pt x="335" y="659"/>
                    <a:pt x="335" y="659"/>
                  </a:cubicBezTo>
                  <a:cubicBezTo>
                    <a:pt x="335" y="602"/>
                    <a:pt x="335" y="602"/>
                    <a:pt x="335" y="602"/>
                  </a:cubicBezTo>
                  <a:moveTo>
                    <a:pt x="374" y="602"/>
                  </a:moveTo>
                  <a:cubicBezTo>
                    <a:pt x="342" y="602"/>
                    <a:pt x="342" y="602"/>
                    <a:pt x="342" y="602"/>
                  </a:cubicBezTo>
                  <a:cubicBezTo>
                    <a:pt x="342" y="659"/>
                    <a:pt x="342" y="659"/>
                    <a:pt x="342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02"/>
                    <a:pt x="374" y="602"/>
                    <a:pt x="374" y="602"/>
                  </a:cubicBezTo>
                  <a:moveTo>
                    <a:pt x="413" y="602"/>
                  </a:moveTo>
                  <a:cubicBezTo>
                    <a:pt x="381" y="602"/>
                    <a:pt x="381" y="602"/>
                    <a:pt x="381" y="602"/>
                  </a:cubicBezTo>
                  <a:cubicBezTo>
                    <a:pt x="381" y="659"/>
                    <a:pt x="381" y="659"/>
                    <a:pt x="381" y="659"/>
                  </a:cubicBezTo>
                  <a:cubicBezTo>
                    <a:pt x="413" y="659"/>
                    <a:pt x="413" y="659"/>
                    <a:pt x="413" y="659"/>
                  </a:cubicBezTo>
                  <a:cubicBezTo>
                    <a:pt x="413" y="602"/>
                    <a:pt x="413" y="602"/>
                    <a:pt x="413" y="602"/>
                  </a:cubicBezTo>
                  <a:moveTo>
                    <a:pt x="64" y="413"/>
                  </a:moveTo>
                  <a:cubicBezTo>
                    <a:pt x="32" y="413"/>
                    <a:pt x="32" y="413"/>
                    <a:pt x="32" y="413"/>
                  </a:cubicBezTo>
                  <a:cubicBezTo>
                    <a:pt x="32" y="470"/>
                    <a:pt x="32" y="470"/>
                    <a:pt x="32" y="470"/>
                  </a:cubicBezTo>
                  <a:cubicBezTo>
                    <a:pt x="64" y="470"/>
                    <a:pt x="64" y="470"/>
                    <a:pt x="64" y="470"/>
                  </a:cubicBezTo>
                  <a:cubicBezTo>
                    <a:pt x="64" y="413"/>
                    <a:pt x="64" y="413"/>
                    <a:pt x="64" y="413"/>
                  </a:cubicBezTo>
                  <a:moveTo>
                    <a:pt x="103" y="413"/>
                  </a:moveTo>
                  <a:cubicBezTo>
                    <a:pt x="71" y="413"/>
                    <a:pt x="71" y="413"/>
                    <a:pt x="71" y="413"/>
                  </a:cubicBezTo>
                  <a:cubicBezTo>
                    <a:pt x="71" y="470"/>
                    <a:pt x="71" y="470"/>
                    <a:pt x="71" y="470"/>
                  </a:cubicBezTo>
                  <a:cubicBezTo>
                    <a:pt x="103" y="470"/>
                    <a:pt x="103" y="470"/>
                    <a:pt x="103" y="470"/>
                  </a:cubicBezTo>
                  <a:cubicBezTo>
                    <a:pt x="103" y="413"/>
                    <a:pt x="103" y="413"/>
                    <a:pt x="103" y="413"/>
                  </a:cubicBezTo>
                  <a:moveTo>
                    <a:pt x="141" y="413"/>
                  </a:moveTo>
                  <a:cubicBezTo>
                    <a:pt x="109" y="413"/>
                    <a:pt x="109" y="413"/>
                    <a:pt x="109" y="413"/>
                  </a:cubicBezTo>
                  <a:cubicBezTo>
                    <a:pt x="109" y="470"/>
                    <a:pt x="109" y="470"/>
                    <a:pt x="109" y="470"/>
                  </a:cubicBezTo>
                  <a:cubicBezTo>
                    <a:pt x="141" y="470"/>
                    <a:pt x="141" y="470"/>
                    <a:pt x="141" y="470"/>
                  </a:cubicBezTo>
                  <a:cubicBezTo>
                    <a:pt x="141" y="413"/>
                    <a:pt x="141" y="413"/>
                    <a:pt x="141" y="413"/>
                  </a:cubicBezTo>
                  <a:moveTo>
                    <a:pt x="180" y="413"/>
                  </a:moveTo>
                  <a:cubicBezTo>
                    <a:pt x="148" y="413"/>
                    <a:pt x="148" y="413"/>
                    <a:pt x="148" y="413"/>
                  </a:cubicBezTo>
                  <a:cubicBezTo>
                    <a:pt x="148" y="470"/>
                    <a:pt x="148" y="470"/>
                    <a:pt x="148" y="470"/>
                  </a:cubicBezTo>
                  <a:cubicBezTo>
                    <a:pt x="180" y="470"/>
                    <a:pt x="180" y="470"/>
                    <a:pt x="180" y="470"/>
                  </a:cubicBezTo>
                  <a:cubicBezTo>
                    <a:pt x="180" y="413"/>
                    <a:pt x="180" y="413"/>
                    <a:pt x="180" y="413"/>
                  </a:cubicBezTo>
                  <a:moveTo>
                    <a:pt x="219" y="413"/>
                  </a:moveTo>
                  <a:cubicBezTo>
                    <a:pt x="187" y="413"/>
                    <a:pt x="187" y="413"/>
                    <a:pt x="187" y="413"/>
                  </a:cubicBezTo>
                  <a:cubicBezTo>
                    <a:pt x="187" y="470"/>
                    <a:pt x="187" y="470"/>
                    <a:pt x="187" y="470"/>
                  </a:cubicBezTo>
                  <a:cubicBezTo>
                    <a:pt x="219" y="470"/>
                    <a:pt x="219" y="470"/>
                    <a:pt x="219" y="470"/>
                  </a:cubicBezTo>
                  <a:cubicBezTo>
                    <a:pt x="219" y="413"/>
                    <a:pt x="219" y="413"/>
                    <a:pt x="219" y="413"/>
                  </a:cubicBezTo>
                  <a:moveTo>
                    <a:pt x="257" y="413"/>
                  </a:moveTo>
                  <a:cubicBezTo>
                    <a:pt x="225" y="413"/>
                    <a:pt x="225" y="413"/>
                    <a:pt x="225" y="413"/>
                  </a:cubicBezTo>
                  <a:cubicBezTo>
                    <a:pt x="225" y="470"/>
                    <a:pt x="225" y="470"/>
                    <a:pt x="225" y="470"/>
                  </a:cubicBezTo>
                  <a:cubicBezTo>
                    <a:pt x="257" y="470"/>
                    <a:pt x="257" y="470"/>
                    <a:pt x="257" y="470"/>
                  </a:cubicBezTo>
                  <a:cubicBezTo>
                    <a:pt x="257" y="413"/>
                    <a:pt x="257" y="413"/>
                    <a:pt x="257" y="413"/>
                  </a:cubicBezTo>
                  <a:moveTo>
                    <a:pt x="296" y="413"/>
                  </a:moveTo>
                  <a:cubicBezTo>
                    <a:pt x="264" y="413"/>
                    <a:pt x="264" y="413"/>
                    <a:pt x="264" y="413"/>
                  </a:cubicBezTo>
                  <a:cubicBezTo>
                    <a:pt x="264" y="470"/>
                    <a:pt x="264" y="470"/>
                    <a:pt x="264" y="470"/>
                  </a:cubicBezTo>
                  <a:cubicBezTo>
                    <a:pt x="296" y="470"/>
                    <a:pt x="296" y="470"/>
                    <a:pt x="296" y="470"/>
                  </a:cubicBezTo>
                  <a:cubicBezTo>
                    <a:pt x="296" y="413"/>
                    <a:pt x="296" y="413"/>
                    <a:pt x="296" y="413"/>
                  </a:cubicBezTo>
                  <a:moveTo>
                    <a:pt x="335" y="413"/>
                  </a:moveTo>
                  <a:cubicBezTo>
                    <a:pt x="303" y="413"/>
                    <a:pt x="303" y="413"/>
                    <a:pt x="303" y="413"/>
                  </a:cubicBezTo>
                  <a:cubicBezTo>
                    <a:pt x="303" y="470"/>
                    <a:pt x="303" y="470"/>
                    <a:pt x="303" y="470"/>
                  </a:cubicBezTo>
                  <a:cubicBezTo>
                    <a:pt x="335" y="470"/>
                    <a:pt x="335" y="470"/>
                    <a:pt x="335" y="470"/>
                  </a:cubicBezTo>
                  <a:cubicBezTo>
                    <a:pt x="335" y="413"/>
                    <a:pt x="335" y="413"/>
                    <a:pt x="335" y="413"/>
                  </a:cubicBezTo>
                  <a:moveTo>
                    <a:pt x="374" y="413"/>
                  </a:moveTo>
                  <a:cubicBezTo>
                    <a:pt x="342" y="413"/>
                    <a:pt x="342" y="413"/>
                    <a:pt x="342" y="413"/>
                  </a:cubicBezTo>
                  <a:cubicBezTo>
                    <a:pt x="342" y="470"/>
                    <a:pt x="342" y="470"/>
                    <a:pt x="342" y="470"/>
                  </a:cubicBezTo>
                  <a:cubicBezTo>
                    <a:pt x="374" y="470"/>
                    <a:pt x="374" y="470"/>
                    <a:pt x="374" y="470"/>
                  </a:cubicBezTo>
                  <a:cubicBezTo>
                    <a:pt x="374" y="413"/>
                    <a:pt x="374" y="413"/>
                    <a:pt x="374" y="413"/>
                  </a:cubicBezTo>
                  <a:moveTo>
                    <a:pt x="412" y="413"/>
                  </a:moveTo>
                  <a:cubicBezTo>
                    <a:pt x="380" y="413"/>
                    <a:pt x="380" y="413"/>
                    <a:pt x="380" y="413"/>
                  </a:cubicBezTo>
                  <a:cubicBezTo>
                    <a:pt x="380" y="470"/>
                    <a:pt x="380" y="470"/>
                    <a:pt x="380" y="470"/>
                  </a:cubicBezTo>
                  <a:cubicBezTo>
                    <a:pt x="412" y="470"/>
                    <a:pt x="412" y="470"/>
                    <a:pt x="412" y="470"/>
                  </a:cubicBezTo>
                  <a:cubicBezTo>
                    <a:pt x="412" y="413"/>
                    <a:pt x="412" y="413"/>
                    <a:pt x="412" y="413"/>
                  </a:cubicBezTo>
                  <a:moveTo>
                    <a:pt x="64" y="223"/>
                  </a:moveTo>
                  <a:cubicBezTo>
                    <a:pt x="32" y="223"/>
                    <a:pt x="32" y="223"/>
                    <a:pt x="32" y="223"/>
                  </a:cubicBezTo>
                  <a:cubicBezTo>
                    <a:pt x="32" y="280"/>
                    <a:pt x="32" y="280"/>
                    <a:pt x="3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4" y="223"/>
                    <a:pt x="64" y="223"/>
                    <a:pt x="64" y="223"/>
                  </a:cubicBezTo>
                  <a:moveTo>
                    <a:pt x="103" y="223"/>
                  </a:moveTo>
                  <a:cubicBezTo>
                    <a:pt x="71" y="223"/>
                    <a:pt x="71" y="223"/>
                    <a:pt x="71" y="223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103" y="223"/>
                    <a:pt x="103" y="223"/>
                    <a:pt x="103" y="223"/>
                  </a:cubicBezTo>
                  <a:moveTo>
                    <a:pt x="141" y="223"/>
                  </a:moveTo>
                  <a:cubicBezTo>
                    <a:pt x="109" y="223"/>
                    <a:pt x="109" y="223"/>
                    <a:pt x="109" y="223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41" y="280"/>
                    <a:pt x="141" y="280"/>
                    <a:pt x="141" y="280"/>
                  </a:cubicBezTo>
                  <a:cubicBezTo>
                    <a:pt x="141" y="223"/>
                    <a:pt x="141" y="223"/>
                    <a:pt x="141" y="223"/>
                  </a:cubicBezTo>
                  <a:moveTo>
                    <a:pt x="180" y="223"/>
                  </a:moveTo>
                  <a:cubicBezTo>
                    <a:pt x="148" y="223"/>
                    <a:pt x="148" y="223"/>
                    <a:pt x="148" y="223"/>
                  </a:cubicBezTo>
                  <a:cubicBezTo>
                    <a:pt x="148" y="280"/>
                    <a:pt x="148" y="280"/>
                    <a:pt x="148" y="280"/>
                  </a:cubicBezTo>
                  <a:cubicBezTo>
                    <a:pt x="180" y="280"/>
                    <a:pt x="180" y="280"/>
                    <a:pt x="180" y="280"/>
                  </a:cubicBezTo>
                  <a:cubicBezTo>
                    <a:pt x="180" y="223"/>
                    <a:pt x="180" y="223"/>
                    <a:pt x="180" y="223"/>
                  </a:cubicBezTo>
                  <a:moveTo>
                    <a:pt x="219" y="2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187" y="280"/>
                    <a:pt x="187" y="280"/>
                    <a:pt x="187" y="280"/>
                  </a:cubicBezTo>
                  <a:cubicBezTo>
                    <a:pt x="219" y="280"/>
                    <a:pt x="219" y="280"/>
                    <a:pt x="219" y="280"/>
                  </a:cubicBezTo>
                  <a:cubicBezTo>
                    <a:pt x="219" y="223"/>
                    <a:pt x="219" y="223"/>
                    <a:pt x="219" y="223"/>
                  </a:cubicBezTo>
                  <a:moveTo>
                    <a:pt x="257" y="223"/>
                  </a:moveTo>
                  <a:cubicBezTo>
                    <a:pt x="225" y="223"/>
                    <a:pt x="225" y="223"/>
                    <a:pt x="225" y="223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57" y="280"/>
                    <a:pt x="257" y="280"/>
                    <a:pt x="257" y="280"/>
                  </a:cubicBezTo>
                  <a:cubicBezTo>
                    <a:pt x="257" y="223"/>
                    <a:pt x="257" y="223"/>
                    <a:pt x="257" y="223"/>
                  </a:cubicBezTo>
                  <a:moveTo>
                    <a:pt x="296" y="223"/>
                  </a:moveTo>
                  <a:cubicBezTo>
                    <a:pt x="264" y="223"/>
                    <a:pt x="264" y="223"/>
                    <a:pt x="264" y="223"/>
                  </a:cubicBezTo>
                  <a:cubicBezTo>
                    <a:pt x="264" y="280"/>
                    <a:pt x="264" y="280"/>
                    <a:pt x="264" y="280"/>
                  </a:cubicBezTo>
                  <a:cubicBezTo>
                    <a:pt x="296" y="280"/>
                    <a:pt x="296" y="280"/>
                    <a:pt x="296" y="280"/>
                  </a:cubicBezTo>
                  <a:cubicBezTo>
                    <a:pt x="296" y="223"/>
                    <a:pt x="296" y="223"/>
                    <a:pt x="296" y="223"/>
                  </a:cubicBezTo>
                  <a:moveTo>
                    <a:pt x="335" y="223"/>
                  </a:moveTo>
                  <a:cubicBezTo>
                    <a:pt x="303" y="223"/>
                    <a:pt x="303" y="223"/>
                    <a:pt x="303" y="223"/>
                  </a:cubicBezTo>
                  <a:cubicBezTo>
                    <a:pt x="303" y="280"/>
                    <a:pt x="303" y="280"/>
                    <a:pt x="303" y="280"/>
                  </a:cubicBezTo>
                  <a:cubicBezTo>
                    <a:pt x="335" y="280"/>
                    <a:pt x="335" y="280"/>
                    <a:pt x="335" y="280"/>
                  </a:cubicBezTo>
                  <a:cubicBezTo>
                    <a:pt x="335" y="223"/>
                    <a:pt x="335" y="223"/>
                    <a:pt x="335" y="223"/>
                  </a:cubicBezTo>
                  <a:moveTo>
                    <a:pt x="374" y="223"/>
                  </a:moveTo>
                  <a:cubicBezTo>
                    <a:pt x="342" y="223"/>
                    <a:pt x="342" y="223"/>
                    <a:pt x="342" y="223"/>
                  </a:cubicBezTo>
                  <a:cubicBezTo>
                    <a:pt x="342" y="280"/>
                    <a:pt x="342" y="280"/>
                    <a:pt x="342" y="280"/>
                  </a:cubicBezTo>
                  <a:cubicBezTo>
                    <a:pt x="374" y="280"/>
                    <a:pt x="374" y="280"/>
                    <a:pt x="374" y="280"/>
                  </a:cubicBezTo>
                  <a:cubicBezTo>
                    <a:pt x="374" y="223"/>
                    <a:pt x="374" y="223"/>
                    <a:pt x="374" y="223"/>
                  </a:cubicBezTo>
                  <a:moveTo>
                    <a:pt x="412" y="223"/>
                  </a:moveTo>
                  <a:cubicBezTo>
                    <a:pt x="380" y="223"/>
                    <a:pt x="380" y="223"/>
                    <a:pt x="380" y="223"/>
                  </a:cubicBezTo>
                  <a:cubicBezTo>
                    <a:pt x="380" y="280"/>
                    <a:pt x="380" y="280"/>
                    <a:pt x="380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12" y="223"/>
                    <a:pt x="412" y="223"/>
                    <a:pt x="412" y="223"/>
                  </a:cubicBezTo>
                  <a:moveTo>
                    <a:pt x="64" y="34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34"/>
                    <a:pt x="64" y="34"/>
                    <a:pt x="64" y="34"/>
                  </a:cubicBezTo>
                  <a:moveTo>
                    <a:pt x="103" y="34"/>
                  </a:moveTo>
                  <a:cubicBezTo>
                    <a:pt x="71" y="34"/>
                    <a:pt x="71" y="34"/>
                    <a:pt x="71" y="34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34"/>
                    <a:pt x="103" y="34"/>
                    <a:pt x="103" y="34"/>
                  </a:cubicBezTo>
                  <a:moveTo>
                    <a:pt x="141" y="34"/>
                  </a:moveTo>
                  <a:cubicBezTo>
                    <a:pt x="109" y="34"/>
                    <a:pt x="109" y="34"/>
                    <a:pt x="109" y="34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1" y="34"/>
                    <a:pt x="141" y="34"/>
                    <a:pt x="141" y="34"/>
                  </a:cubicBezTo>
                  <a:moveTo>
                    <a:pt x="180" y="34"/>
                  </a:moveTo>
                  <a:cubicBezTo>
                    <a:pt x="148" y="34"/>
                    <a:pt x="148" y="34"/>
                    <a:pt x="148" y="34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0" y="34"/>
                    <a:pt x="180" y="34"/>
                    <a:pt x="180" y="34"/>
                  </a:cubicBezTo>
                  <a:moveTo>
                    <a:pt x="219" y="34"/>
                  </a:moveTo>
                  <a:cubicBezTo>
                    <a:pt x="187" y="34"/>
                    <a:pt x="187" y="34"/>
                    <a:pt x="187" y="34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34"/>
                    <a:pt x="219" y="34"/>
                    <a:pt x="219" y="34"/>
                  </a:cubicBezTo>
                  <a:moveTo>
                    <a:pt x="257" y="34"/>
                  </a:moveTo>
                  <a:cubicBezTo>
                    <a:pt x="225" y="34"/>
                    <a:pt x="225" y="34"/>
                    <a:pt x="225" y="34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34"/>
                    <a:pt x="257" y="34"/>
                    <a:pt x="257" y="34"/>
                  </a:cubicBezTo>
                  <a:moveTo>
                    <a:pt x="296" y="34"/>
                  </a:moveTo>
                  <a:cubicBezTo>
                    <a:pt x="264" y="34"/>
                    <a:pt x="264" y="34"/>
                    <a:pt x="264" y="34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6" y="34"/>
                    <a:pt x="296" y="34"/>
                    <a:pt x="296" y="34"/>
                  </a:cubicBezTo>
                  <a:moveTo>
                    <a:pt x="335" y="34"/>
                  </a:moveTo>
                  <a:cubicBezTo>
                    <a:pt x="303" y="34"/>
                    <a:pt x="303" y="34"/>
                    <a:pt x="303" y="34"/>
                  </a:cubicBezTo>
                  <a:cubicBezTo>
                    <a:pt x="303" y="91"/>
                    <a:pt x="303" y="91"/>
                    <a:pt x="303" y="91"/>
                  </a:cubicBezTo>
                  <a:cubicBezTo>
                    <a:pt x="335" y="91"/>
                    <a:pt x="335" y="91"/>
                    <a:pt x="335" y="91"/>
                  </a:cubicBezTo>
                  <a:cubicBezTo>
                    <a:pt x="335" y="34"/>
                    <a:pt x="335" y="34"/>
                    <a:pt x="335" y="34"/>
                  </a:cubicBezTo>
                  <a:moveTo>
                    <a:pt x="374" y="34"/>
                  </a:moveTo>
                  <a:cubicBezTo>
                    <a:pt x="342" y="34"/>
                    <a:pt x="342" y="34"/>
                    <a:pt x="342" y="34"/>
                  </a:cubicBezTo>
                  <a:cubicBezTo>
                    <a:pt x="342" y="91"/>
                    <a:pt x="342" y="91"/>
                    <a:pt x="342" y="91"/>
                  </a:cubicBezTo>
                  <a:cubicBezTo>
                    <a:pt x="374" y="91"/>
                    <a:pt x="374" y="91"/>
                    <a:pt x="374" y="91"/>
                  </a:cubicBezTo>
                  <a:cubicBezTo>
                    <a:pt x="374" y="34"/>
                    <a:pt x="374" y="34"/>
                    <a:pt x="374" y="34"/>
                  </a:cubicBezTo>
                  <a:moveTo>
                    <a:pt x="412" y="34"/>
                  </a:moveTo>
                  <a:cubicBezTo>
                    <a:pt x="380" y="34"/>
                    <a:pt x="380" y="34"/>
                    <a:pt x="380" y="34"/>
                  </a:cubicBezTo>
                  <a:cubicBezTo>
                    <a:pt x="380" y="91"/>
                    <a:pt x="380" y="91"/>
                    <a:pt x="380" y="91"/>
                  </a:cubicBezTo>
                  <a:cubicBezTo>
                    <a:pt x="412" y="91"/>
                    <a:pt x="412" y="91"/>
                    <a:pt x="412" y="91"/>
                  </a:cubicBezTo>
                  <a:cubicBezTo>
                    <a:pt x="412" y="34"/>
                    <a:pt x="412" y="34"/>
                    <a:pt x="412" y="34"/>
                  </a:cubicBezTo>
                  <a:moveTo>
                    <a:pt x="41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4"/>
                    <a:pt x="7" y="28"/>
                    <a:pt x="6" y="42"/>
                  </a:cubicBezTo>
                  <a:cubicBezTo>
                    <a:pt x="5" y="46"/>
                    <a:pt x="5" y="50"/>
                    <a:pt x="5" y="54"/>
                  </a:cubicBezTo>
                  <a:cubicBezTo>
                    <a:pt x="5" y="61"/>
                    <a:pt x="4" y="68"/>
                    <a:pt x="4" y="74"/>
                  </a:cubicBezTo>
                  <a:cubicBezTo>
                    <a:pt x="3" y="99"/>
                    <a:pt x="2" y="124"/>
                    <a:pt x="2" y="148"/>
                  </a:cubicBezTo>
                  <a:cubicBezTo>
                    <a:pt x="2" y="158"/>
                    <a:pt x="1" y="167"/>
                    <a:pt x="1" y="177"/>
                  </a:cubicBezTo>
                  <a:cubicBezTo>
                    <a:pt x="0" y="214"/>
                    <a:pt x="0" y="252"/>
                    <a:pt x="0" y="289"/>
                  </a:cubicBezTo>
                  <a:cubicBezTo>
                    <a:pt x="0" y="299"/>
                    <a:pt x="0" y="310"/>
                    <a:pt x="0" y="321"/>
                  </a:cubicBezTo>
                  <a:cubicBezTo>
                    <a:pt x="0" y="412"/>
                    <a:pt x="3" y="504"/>
                    <a:pt x="25" y="593"/>
                  </a:cubicBezTo>
                  <a:cubicBezTo>
                    <a:pt x="26" y="595"/>
                    <a:pt x="26" y="596"/>
                    <a:pt x="27" y="598"/>
                  </a:cubicBezTo>
                  <a:cubicBezTo>
                    <a:pt x="414" y="598"/>
                    <a:pt x="414" y="598"/>
                    <a:pt x="414" y="598"/>
                  </a:cubicBezTo>
                  <a:cubicBezTo>
                    <a:pt x="414" y="570"/>
                    <a:pt x="414" y="570"/>
                    <a:pt x="414" y="570"/>
                  </a:cubicBezTo>
                  <a:cubicBezTo>
                    <a:pt x="35" y="570"/>
                    <a:pt x="35" y="570"/>
                    <a:pt x="35" y="570"/>
                  </a:cubicBezTo>
                  <a:cubicBezTo>
                    <a:pt x="35" y="570"/>
                    <a:pt x="35" y="570"/>
                    <a:pt x="35" y="570"/>
                  </a:cubicBezTo>
                  <a:cubicBezTo>
                    <a:pt x="36" y="565"/>
                    <a:pt x="37" y="559"/>
                    <a:pt x="38" y="553"/>
                  </a:cubicBezTo>
                  <a:cubicBezTo>
                    <a:pt x="414" y="553"/>
                    <a:pt x="414" y="553"/>
                    <a:pt x="414" y="553"/>
                  </a:cubicBezTo>
                  <a:cubicBezTo>
                    <a:pt x="414" y="474"/>
                    <a:pt x="414" y="474"/>
                    <a:pt x="414" y="474"/>
                  </a:cubicBezTo>
                  <a:cubicBezTo>
                    <a:pt x="25" y="474"/>
                    <a:pt x="25" y="474"/>
                    <a:pt x="25" y="474"/>
                  </a:cubicBezTo>
                  <a:cubicBezTo>
                    <a:pt x="25" y="409"/>
                    <a:pt x="25" y="409"/>
                    <a:pt x="25" y="409"/>
                  </a:cubicBezTo>
                  <a:cubicBezTo>
                    <a:pt x="414" y="409"/>
                    <a:pt x="414" y="409"/>
                    <a:pt x="414" y="409"/>
                  </a:cubicBezTo>
                  <a:cubicBezTo>
                    <a:pt x="414" y="285"/>
                    <a:pt x="414" y="285"/>
                    <a:pt x="414" y="285"/>
                  </a:cubicBezTo>
                  <a:cubicBezTo>
                    <a:pt x="25" y="285"/>
                    <a:pt x="25" y="285"/>
                    <a:pt x="25" y="285"/>
                  </a:cubicBezTo>
                  <a:cubicBezTo>
                    <a:pt x="25" y="219"/>
                    <a:pt x="25" y="219"/>
                    <a:pt x="25" y="219"/>
                  </a:cubicBezTo>
                  <a:cubicBezTo>
                    <a:pt x="414" y="219"/>
                    <a:pt x="414" y="219"/>
                    <a:pt x="414" y="219"/>
                  </a:cubicBezTo>
                  <a:cubicBezTo>
                    <a:pt x="414" y="95"/>
                    <a:pt x="414" y="95"/>
                    <a:pt x="414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414" y="30"/>
                    <a:pt x="414" y="30"/>
                    <a:pt x="414" y="30"/>
                  </a:cubicBezTo>
                  <a:cubicBezTo>
                    <a:pt x="414" y="0"/>
                    <a:pt x="414" y="0"/>
                    <a:pt x="414" y="0"/>
                  </a:cubicBezTo>
                </a:path>
              </a:pathLst>
            </a:custGeom>
            <a:solidFill>
              <a:srgbClr val="DB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ïṥḷiḓé"/>
            <p:cNvSpPr/>
            <p:nvPr/>
          </p:nvSpPr>
          <p:spPr bwMode="auto">
            <a:xfrm>
              <a:off x="3959226" y="2270126"/>
              <a:ext cx="393700" cy="863600"/>
            </a:xfrm>
            <a:custGeom>
              <a:avLst/>
              <a:gdLst>
                <a:gd name="T0" fmla="*/ 67 w 248"/>
                <a:gd name="T1" fmla="*/ 477 h 544"/>
                <a:gd name="T2" fmla="*/ 67 w 248"/>
                <a:gd name="T3" fmla="*/ 385 h 544"/>
                <a:gd name="T4" fmla="*/ 160 w 248"/>
                <a:gd name="T5" fmla="*/ 385 h 544"/>
                <a:gd name="T6" fmla="*/ 160 w 248"/>
                <a:gd name="T7" fmla="*/ 477 h 544"/>
                <a:gd name="T8" fmla="*/ 67 w 248"/>
                <a:gd name="T9" fmla="*/ 477 h 544"/>
                <a:gd name="T10" fmla="*/ 67 w 248"/>
                <a:gd name="T11" fmla="*/ 262 h 544"/>
                <a:gd name="T12" fmla="*/ 67 w 248"/>
                <a:gd name="T13" fmla="*/ 169 h 544"/>
                <a:gd name="T14" fmla="*/ 160 w 248"/>
                <a:gd name="T15" fmla="*/ 169 h 544"/>
                <a:gd name="T16" fmla="*/ 160 w 248"/>
                <a:gd name="T17" fmla="*/ 262 h 544"/>
                <a:gd name="T18" fmla="*/ 67 w 248"/>
                <a:gd name="T19" fmla="*/ 262 h 544"/>
                <a:gd name="T20" fmla="*/ 181 w 248"/>
                <a:gd name="T21" fmla="*/ 0 h 544"/>
                <a:gd name="T22" fmla="*/ 36 w 248"/>
                <a:gd name="T23" fmla="*/ 0 h 544"/>
                <a:gd name="T24" fmla="*/ 36 w 248"/>
                <a:gd name="T25" fmla="*/ 137 h 544"/>
                <a:gd name="T26" fmla="*/ 0 w 248"/>
                <a:gd name="T27" fmla="*/ 137 h 544"/>
                <a:gd name="T28" fmla="*/ 0 w 248"/>
                <a:gd name="T29" fmla="*/ 544 h 544"/>
                <a:gd name="T30" fmla="*/ 248 w 248"/>
                <a:gd name="T31" fmla="*/ 544 h 544"/>
                <a:gd name="T32" fmla="*/ 248 w 248"/>
                <a:gd name="T33" fmla="*/ 137 h 544"/>
                <a:gd name="T34" fmla="*/ 181 w 248"/>
                <a:gd name="T35" fmla="*/ 137 h 544"/>
                <a:gd name="T36" fmla="*/ 181 w 248"/>
                <a:gd name="T37" fmla="*/ 70 h 544"/>
                <a:gd name="T38" fmla="*/ 36 w 248"/>
                <a:gd name="T39" fmla="*/ 70 h 544"/>
                <a:gd name="T40" fmla="*/ 36 w 248"/>
                <a:gd name="T41" fmla="*/ 56 h 544"/>
                <a:gd name="T42" fmla="*/ 181 w 248"/>
                <a:gd name="T43" fmla="*/ 56 h 544"/>
                <a:gd name="T44" fmla="*/ 181 w 248"/>
                <a:gd name="T4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544">
                  <a:moveTo>
                    <a:pt x="67" y="477"/>
                  </a:moveTo>
                  <a:lnTo>
                    <a:pt x="67" y="385"/>
                  </a:lnTo>
                  <a:lnTo>
                    <a:pt x="160" y="385"/>
                  </a:lnTo>
                  <a:lnTo>
                    <a:pt x="160" y="477"/>
                  </a:lnTo>
                  <a:lnTo>
                    <a:pt x="67" y="477"/>
                  </a:lnTo>
                  <a:close/>
                  <a:moveTo>
                    <a:pt x="67" y="262"/>
                  </a:moveTo>
                  <a:lnTo>
                    <a:pt x="67" y="169"/>
                  </a:lnTo>
                  <a:lnTo>
                    <a:pt x="160" y="169"/>
                  </a:lnTo>
                  <a:lnTo>
                    <a:pt x="160" y="262"/>
                  </a:lnTo>
                  <a:lnTo>
                    <a:pt x="67" y="262"/>
                  </a:lnTo>
                  <a:close/>
                  <a:moveTo>
                    <a:pt x="181" y="0"/>
                  </a:moveTo>
                  <a:lnTo>
                    <a:pt x="36" y="0"/>
                  </a:lnTo>
                  <a:lnTo>
                    <a:pt x="36" y="137"/>
                  </a:lnTo>
                  <a:lnTo>
                    <a:pt x="0" y="137"/>
                  </a:lnTo>
                  <a:lnTo>
                    <a:pt x="0" y="544"/>
                  </a:lnTo>
                  <a:lnTo>
                    <a:pt x="248" y="544"/>
                  </a:lnTo>
                  <a:lnTo>
                    <a:pt x="248" y="137"/>
                  </a:lnTo>
                  <a:lnTo>
                    <a:pt x="181" y="137"/>
                  </a:lnTo>
                  <a:lnTo>
                    <a:pt x="181" y="70"/>
                  </a:lnTo>
                  <a:lnTo>
                    <a:pt x="36" y="70"/>
                  </a:lnTo>
                  <a:lnTo>
                    <a:pt x="36" y="56"/>
                  </a:lnTo>
                  <a:lnTo>
                    <a:pt x="181" y="5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285F4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íṥliḓè"/>
            <p:cNvSpPr/>
            <p:nvPr/>
          </p:nvSpPr>
          <p:spPr bwMode="auto">
            <a:xfrm>
              <a:off x="3959226" y="2270126"/>
              <a:ext cx="393700" cy="863600"/>
            </a:xfrm>
            <a:custGeom>
              <a:avLst/>
              <a:gdLst>
                <a:gd name="T0" fmla="*/ 67 w 248"/>
                <a:gd name="T1" fmla="*/ 477 h 544"/>
                <a:gd name="T2" fmla="*/ 67 w 248"/>
                <a:gd name="T3" fmla="*/ 385 h 544"/>
                <a:gd name="T4" fmla="*/ 160 w 248"/>
                <a:gd name="T5" fmla="*/ 385 h 544"/>
                <a:gd name="T6" fmla="*/ 160 w 248"/>
                <a:gd name="T7" fmla="*/ 477 h 544"/>
                <a:gd name="T8" fmla="*/ 67 w 248"/>
                <a:gd name="T9" fmla="*/ 477 h 544"/>
                <a:gd name="T10" fmla="*/ 67 w 248"/>
                <a:gd name="T11" fmla="*/ 262 h 544"/>
                <a:gd name="T12" fmla="*/ 67 w 248"/>
                <a:gd name="T13" fmla="*/ 169 h 544"/>
                <a:gd name="T14" fmla="*/ 160 w 248"/>
                <a:gd name="T15" fmla="*/ 169 h 544"/>
                <a:gd name="T16" fmla="*/ 160 w 248"/>
                <a:gd name="T17" fmla="*/ 262 h 544"/>
                <a:gd name="T18" fmla="*/ 67 w 248"/>
                <a:gd name="T19" fmla="*/ 262 h 544"/>
                <a:gd name="T20" fmla="*/ 181 w 248"/>
                <a:gd name="T21" fmla="*/ 0 h 544"/>
                <a:gd name="T22" fmla="*/ 36 w 248"/>
                <a:gd name="T23" fmla="*/ 0 h 544"/>
                <a:gd name="T24" fmla="*/ 36 w 248"/>
                <a:gd name="T25" fmla="*/ 137 h 544"/>
                <a:gd name="T26" fmla="*/ 0 w 248"/>
                <a:gd name="T27" fmla="*/ 137 h 544"/>
                <a:gd name="T28" fmla="*/ 0 w 248"/>
                <a:gd name="T29" fmla="*/ 544 h 544"/>
                <a:gd name="T30" fmla="*/ 248 w 248"/>
                <a:gd name="T31" fmla="*/ 544 h 544"/>
                <a:gd name="T32" fmla="*/ 248 w 248"/>
                <a:gd name="T33" fmla="*/ 137 h 544"/>
                <a:gd name="T34" fmla="*/ 181 w 248"/>
                <a:gd name="T35" fmla="*/ 137 h 544"/>
                <a:gd name="T36" fmla="*/ 181 w 248"/>
                <a:gd name="T37" fmla="*/ 70 h 544"/>
                <a:gd name="T38" fmla="*/ 36 w 248"/>
                <a:gd name="T39" fmla="*/ 70 h 544"/>
                <a:gd name="T40" fmla="*/ 36 w 248"/>
                <a:gd name="T41" fmla="*/ 56 h 544"/>
                <a:gd name="T42" fmla="*/ 181 w 248"/>
                <a:gd name="T43" fmla="*/ 56 h 544"/>
                <a:gd name="T44" fmla="*/ 181 w 248"/>
                <a:gd name="T4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544">
                  <a:moveTo>
                    <a:pt x="67" y="477"/>
                  </a:moveTo>
                  <a:lnTo>
                    <a:pt x="67" y="385"/>
                  </a:lnTo>
                  <a:lnTo>
                    <a:pt x="160" y="385"/>
                  </a:lnTo>
                  <a:lnTo>
                    <a:pt x="160" y="477"/>
                  </a:lnTo>
                  <a:lnTo>
                    <a:pt x="67" y="477"/>
                  </a:lnTo>
                  <a:moveTo>
                    <a:pt x="67" y="262"/>
                  </a:moveTo>
                  <a:lnTo>
                    <a:pt x="67" y="169"/>
                  </a:lnTo>
                  <a:lnTo>
                    <a:pt x="160" y="169"/>
                  </a:lnTo>
                  <a:lnTo>
                    <a:pt x="160" y="262"/>
                  </a:lnTo>
                  <a:lnTo>
                    <a:pt x="67" y="262"/>
                  </a:lnTo>
                  <a:moveTo>
                    <a:pt x="181" y="0"/>
                  </a:moveTo>
                  <a:lnTo>
                    <a:pt x="36" y="0"/>
                  </a:lnTo>
                  <a:lnTo>
                    <a:pt x="36" y="137"/>
                  </a:lnTo>
                  <a:lnTo>
                    <a:pt x="0" y="137"/>
                  </a:lnTo>
                  <a:lnTo>
                    <a:pt x="0" y="544"/>
                  </a:lnTo>
                  <a:lnTo>
                    <a:pt x="248" y="544"/>
                  </a:lnTo>
                  <a:lnTo>
                    <a:pt x="248" y="137"/>
                  </a:lnTo>
                  <a:lnTo>
                    <a:pt x="181" y="137"/>
                  </a:lnTo>
                  <a:lnTo>
                    <a:pt x="181" y="70"/>
                  </a:lnTo>
                  <a:lnTo>
                    <a:pt x="36" y="70"/>
                  </a:lnTo>
                  <a:lnTo>
                    <a:pt x="36" y="56"/>
                  </a:lnTo>
                  <a:lnTo>
                    <a:pt x="181" y="56"/>
                  </a:lnTo>
                  <a:lnTo>
                    <a:pt x="1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îšḻïḓé"/>
            <p:cNvSpPr/>
            <p:nvPr/>
          </p:nvSpPr>
          <p:spPr bwMode="auto">
            <a:xfrm>
              <a:off x="3959226" y="3154363"/>
              <a:ext cx="393700" cy="715963"/>
            </a:xfrm>
            <a:custGeom>
              <a:avLst/>
              <a:gdLst>
                <a:gd name="T0" fmla="*/ 67 w 248"/>
                <a:gd name="T1" fmla="*/ 351 h 451"/>
                <a:gd name="T2" fmla="*/ 67 w 248"/>
                <a:gd name="T3" fmla="*/ 258 h 451"/>
                <a:gd name="T4" fmla="*/ 160 w 248"/>
                <a:gd name="T5" fmla="*/ 258 h 451"/>
                <a:gd name="T6" fmla="*/ 160 w 248"/>
                <a:gd name="T7" fmla="*/ 351 h 451"/>
                <a:gd name="T8" fmla="*/ 67 w 248"/>
                <a:gd name="T9" fmla="*/ 351 h 451"/>
                <a:gd name="T10" fmla="*/ 67 w 248"/>
                <a:gd name="T11" fmla="*/ 136 h 451"/>
                <a:gd name="T12" fmla="*/ 67 w 248"/>
                <a:gd name="T13" fmla="*/ 43 h 451"/>
                <a:gd name="T14" fmla="*/ 160 w 248"/>
                <a:gd name="T15" fmla="*/ 43 h 451"/>
                <a:gd name="T16" fmla="*/ 160 w 248"/>
                <a:gd name="T17" fmla="*/ 136 h 451"/>
                <a:gd name="T18" fmla="*/ 67 w 248"/>
                <a:gd name="T19" fmla="*/ 136 h 451"/>
                <a:gd name="T20" fmla="*/ 248 w 248"/>
                <a:gd name="T21" fmla="*/ 0 h 451"/>
                <a:gd name="T22" fmla="*/ 0 w 248"/>
                <a:gd name="T23" fmla="*/ 0 h 451"/>
                <a:gd name="T24" fmla="*/ 0 w 248"/>
                <a:gd name="T25" fmla="*/ 451 h 451"/>
                <a:gd name="T26" fmla="*/ 248 w 248"/>
                <a:gd name="T27" fmla="*/ 451 h 451"/>
                <a:gd name="T28" fmla="*/ 248 w 248"/>
                <a:gd name="T2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451">
                  <a:moveTo>
                    <a:pt x="67" y="351"/>
                  </a:moveTo>
                  <a:lnTo>
                    <a:pt x="67" y="258"/>
                  </a:lnTo>
                  <a:lnTo>
                    <a:pt x="160" y="258"/>
                  </a:lnTo>
                  <a:lnTo>
                    <a:pt x="160" y="351"/>
                  </a:lnTo>
                  <a:lnTo>
                    <a:pt x="67" y="351"/>
                  </a:lnTo>
                  <a:close/>
                  <a:moveTo>
                    <a:pt x="67" y="136"/>
                  </a:moveTo>
                  <a:lnTo>
                    <a:pt x="67" y="43"/>
                  </a:lnTo>
                  <a:lnTo>
                    <a:pt x="160" y="43"/>
                  </a:lnTo>
                  <a:lnTo>
                    <a:pt x="160" y="136"/>
                  </a:lnTo>
                  <a:lnTo>
                    <a:pt x="67" y="136"/>
                  </a:lnTo>
                  <a:close/>
                  <a:moveTo>
                    <a:pt x="248" y="0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248" y="451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4285F4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îsľíďe"/>
            <p:cNvSpPr/>
            <p:nvPr/>
          </p:nvSpPr>
          <p:spPr bwMode="auto">
            <a:xfrm>
              <a:off x="3959226" y="3154363"/>
              <a:ext cx="393700" cy="715963"/>
            </a:xfrm>
            <a:custGeom>
              <a:avLst/>
              <a:gdLst>
                <a:gd name="T0" fmla="*/ 67 w 248"/>
                <a:gd name="T1" fmla="*/ 351 h 451"/>
                <a:gd name="T2" fmla="*/ 67 w 248"/>
                <a:gd name="T3" fmla="*/ 258 h 451"/>
                <a:gd name="T4" fmla="*/ 160 w 248"/>
                <a:gd name="T5" fmla="*/ 258 h 451"/>
                <a:gd name="T6" fmla="*/ 160 w 248"/>
                <a:gd name="T7" fmla="*/ 351 h 451"/>
                <a:gd name="T8" fmla="*/ 67 w 248"/>
                <a:gd name="T9" fmla="*/ 351 h 451"/>
                <a:gd name="T10" fmla="*/ 67 w 248"/>
                <a:gd name="T11" fmla="*/ 136 h 451"/>
                <a:gd name="T12" fmla="*/ 67 w 248"/>
                <a:gd name="T13" fmla="*/ 43 h 451"/>
                <a:gd name="T14" fmla="*/ 160 w 248"/>
                <a:gd name="T15" fmla="*/ 43 h 451"/>
                <a:gd name="T16" fmla="*/ 160 w 248"/>
                <a:gd name="T17" fmla="*/ 136 h 451"/>
                <a:gd name="T18" fmla="*/ 67 w 248"/>
                <a:gd name="T19" fmla="*/ 136 h 451"/>
                <a:gd name="T20" fmla="*/ 248 w 248"/>
                <a:gd name="T21" fmla="*/ 0 h 451"/>
                <a:gd name="T22" fmla="*/ 0 w 248"/>
                <a:gd name="T23" fmla="*/ 0 h 451"/>
                <a:gd name="T24" fmla="*/ 0 w 248"/>
                <a:gd name="T25" fmla="*/ 451 h 451"/>
                <a:gd name="T26" fmla="*/ 248 w 248"/>
                <a:gd name="T27" fmla="*/ 451 h 451"/>
                <a:gd name="T28" fmla="*/ 248 w 248"/>
                <a:gd name="T2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451">
                  <a:moveTo>
                    <a:pt x="67" y="351"/>
                  </a:moveTo>
                  <a:lnTo>
                    <a:pt x="67" y="258"/>
                  </a:lnTo>
                  <a:lnTo>
                    <a:pt x="160" y="258"/>
                  </a:lnTo>
                  <a:lnTo>
                    <a:pt x="160" y="351"/>
                  </a:lnTo>
                  <a:lnTo>
                    <a:pt x="67" y="351"/>
                  </a:lnTo>
                  <a:moveTo>
                    <a:pt x="67" y="136"/>
                  </a:moveTo>
                  <a:lnTo>
                    <a:pt x="67" y="43"/>
                  </a:lnTo>
                  <a:lnTo>
                    <a:pt x="160" y="43"/>
                  </a:lnTo>
                  <a:lnTo>
                    <a:pt x="160" y="136"/>
                  </a:lnTo>
                  <a:lnTo>
                    <a:pt x="67" y="136"/>
                  </a:lnTo>
                  <a:moveTo>
                    <a:pt x="248" y="0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248" y="451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îšḻïḑe"/>
            <p:cNvSpPr/>
            <p:nvPr/>
          </p:nvSpPr>
          <p:spPr bwMode="auto">
            <a:xfrm>
              <a:off x="3959226" y="3892551"/>
              <a:ext cx="393700" cy="630238"/>
            </a:xfrm>
            <a:custGeom>
              <a:avLst/>
              <a:gdLst>
                <a:gd name="T0" fmla="*/ 82 w 305"/>
                <a:gd name="T1" fmla="*/ 388 h 488"/>
                <a:gd name="T2" fmla="*/ 82 w 305"/>
                <a:gd name="T3" fmla="*/ 275 h 488"/>
                <a:gd name="T4" fmla="*/ 196 w 305"/>
                <a:gd name="T5" fmla="*/ 275 h 488"/>
                <a:gd name="T6" fmla="*/ 196 w 305"/>
                <a:gd name="T7" fmla="*/ 388 h 488"/>
                <a:gd name="T8" fmla="*/ 82 w 305"/>
                <a:gd name="T9" fmla="*/ 388 h 488"/>
                <a:gd name="T10" fmla="*/ 82 w 305"/>
                <a:gd name="T11" fmla="*/ 124 h 488"/>
                <a:gd name="T12" fmla="*/ 82 w 305"/>
                <a:gd name="T13" fmla="*/ 10 h 488"/>
                <a:gd name="T14" fmla="*/ 196 w 305"/>
                <a:gd name="T15" fmla="*/ 10 h 488"/>
                <a:gd name="T16" fmla="*/ 196 w 305"/>
                <a:gd name="T17" fmla="*/ 124 h 488"/>
                <a:gd name="T18" fmla="*/ 82 w 305"/>
                <a:gd name="T19" fmla="*/ 124 h 488"/>
                <a:gd name="T20" fmla="*/ 305 w 305"/>
                <a:gd name="T21" fmla="*/ 0 h 488"/>
                <a:gd name="T22" fmla="*/ 0 w 305"/>
                <a:gd name="T23" fmla="*/ 0 h 488"/>
                <a:gd name="T24" fmla="*/ 1 w 305"/>
                <a:gd name="T25" fmla="*/ 475 h 488"/>
                <a:gd name="T26" fmla="*/ 15 w 305"/>
                <a:gd name="T27" fmla="*/ 478 h 488"/>
                <a:gd name="T28" fmla="*/ 35 w 305"/>
                <a:gd name="T29" fmla="*/ 482 h 488"/>
                <a:gd name="T30" fmla="*/ 39 w 305"/>
                <a:gd name="T31" fmla="*/ 482 h 488"/>
                <a:gd name="T32" fmla="*/ 47 w 305"/>
                <a:gd name="T33" fmla="*/ 483 h 488"/>
                <a:gd name="T34" fmla="*/ 67 w 305"/>
                <a:gd name="T35" fmla="*/ 486 h 488"/>
                <a:gd name="T36" fmla="*/ 77 w 305"/>
                <a:gd name="T37" fmla="*/ 486 h 488"/>
                <a:gd name="T38" fmla="*/ 85 w 305"/>
                <a:gd name="T39" fmla="*/ 487 h 488"/>
                <a:gd name="T40" fmla="*/ 97 w 305"/>
                <a:gd name="T41" fmla="*/ 488 h 488"/>
                <a:gd name="T42" fmla="*/ 105 w 305"/>
                <a:gd name="T43" fmla="*/ 488 h 488"/>
                <a:gd name="T44" fmla="*/ 111 w 305"/>
                <a:gd name="T45" fmla="*/ 488 h 488"/>
                <a:gd name="T46" fmla="*/ 118 w 305"/>
                <a:gd name="T47" fmla="*/ 488 h 488"/>
                <a:gd name="T48" fmla="*/ 129 w 305"/>
                <a:gd name="T49" fmla="*/ 488 h 488"/>
                <a:gd name="T50" fmla="*/ 133 w 305"/>
                <a:gd name="T51" fmla="*/ 488 h 488"/>
                <a:gd name="T52" fmla="*/ 143 w 305"/>
                <a:gd name="T53" fmla="*/ 488 h 488"/>
                <a:gd name="T54" fmla="*/ 151 w 305"/>
                <a:gd name="T55" fmla="*/ 487 h 488"/>
                <a:gd name="T56" fmla="*/ 153 w 305"/>
                <a:gd name="T57" fmla="*/ 487 h 488"/>
                <a:gd name="T58" fmla="*/ 158 w 305"/>
                <a:gd name="T59" fmla="*/ 487 h 488"/>
                <a:gd name="T60" fmla="*/ 160 w 305"/>
                <a:gd name="T61" fmla="*/ 487 h 488"/>
                <a:gd name="T62" fmla="*/ 173 w 305"/>
                <a:gd name="T63" fmla="*/ 486 h 488"/>
                <a:gd name="T64" fmla="*/ 187 w 305"/>
                <a:gd name="T65" fmla="*/ 485 h 488"/>
                <a:gd name="T66" fmla="*/ 196 w 305"/>
                <a:gd name="T67" fmla="*/ 484 h 488"/>
                <a:gd name="T68" fmla="*/ 305 w 305"/>
                <a:gd name="T69" fmla="*/ 460 h 488"/>
                <a:gd name="T70" fmla="*/ 305 w 305"/>
                <a:gd name="T71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5" h="488">
                  <a:moveTo>
                    <a:pt x="82" y="388"/>
                  </a:moveTo>
                  <a:cubicBezTo>
                    <a:pt x="82" y="275"/>
                    <a:pt x="82" y="275"/>
                    <a:pt x="82" y="275"/>
                  </a:cubicBezTo>
                  <a:cubicBezTo>
                    <a:pt x="196" y="275"/>
                    <a:pt x="196" y="275"/>
                    <a:pt x="196" y="275"/>
                  </a:cubicBezTo>
                  <a:cubicBezTo>
                    <a:pt x="196" y="388"/>
                    <a:pt x="196" y="388"/>
                    <a:pt x="196" y="388"/>
                  </a:cubicBezTo>
                  <a:cubicBezTo>
                    <a:pt x="82" y="388"/>
                    <a:pt x="82" y="388"/>
                    <a:pt x="82" y="388"/>
                  </a:cubicBezTo>
                  <a:moveTo>
                    <a:pt x="82" y="124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82" y="124"/>
                    <a:pt x="82" y="124"/>
                    <a:pt x="82" y="124"/>
                  </a:cubicBezTo>
                  <a:moveTo>
                    <a:pt x="30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75"/>
                    <a:pt x="1" y="475"/>
                    <a:pt x="1" y="475"/>
                  </a:cubicBezTo>
                  <a:cubicBezTo>
                    <a:pt x="5" y="476"/>
                    <a:pt x="10" y="477"/>
                    <a:pt x="15" y="478"/>
                  </a:cubicBezTo>
                  <a:cubicBezTo>
                    <a:pt x="22" y="479"/>
                    <a:pt x="29" y="481"/>
                    <a:pt x="35" y="482"/>
                  </a:cubicBezTo>
                  <a:cubicBezTo>
                    <a:pt x="39" y="482"/>
                    <a:pt x="39" y="482"/>
                    <a:pt x="39" y="482"/>
                  </a:cubicBezTo>
                  <a:cubicBezTo>
                    <a:pt x="47" y="483"/>
                    <a:pt x="47" y="483"/>
                    <a:pt x="47" y="483"/>
                  </a:cubicBezTo>
                  <a:cubicBezTo>
                    <a:pt x="54" y="484"/>
                    <a:pt x="61" y="485"/>
                    <a:pt x="67" y="486"/>
                  </a:cubicBezTo>
                  <a:cubicBezTo>
                    <a:pt x="77" y="486"/>
                    <a:pt x="77" y="486"/>
                    <a:pt x="77" y="486"/>
                  </a:cubicBezTo>
                  <a:cubicBezTo>
                    <a:pt x="85" y="487"/>
                    <a:pt x="85" y="487"/>
                    <a:pt x="85" y="487"/>
                  </a:cubicBezTo>
                  <a:cubicBezTo>
                    <a:pt x="89" y="487"/>
                    <a:pt x="93" y="488"/>
                    <a:pt x="97" y="488"/>
                  </a:cubicBezTo>
                  <a:cubicBezTo>
                    <a:pt x="105" y="488"/>
                    <a:pt x="105" y="488"/>
                    <a:pt x="105" y="488"/>
                  </a:cubicBezTo>
                  <a:cubicBezTo>
                    <a:pt x="107" y="488"/>
                    <a:pt x="109" y="488"/>
                    <a:pt x="111" y="488"/>
                  </a:cubicBezTo>
                  <a:cubicBezTo>
                    <a:pt x="118" y="488"/>
                    <a:pt x="118" y="488"/>
                    <a:pt x="118" y="488"/>
                  </a:cubicBezTo>
                  <a:cubicBezTo>
                    <a:pt x="122" y="488"/>
                    <a:pt x="125" y="488"/>
                    <a:pt x="129" y="488"/>
                  </a:cubicBezTo>
                  <a:cubicBezTo>
                    <a:pt x="130" y="488"/>
                    <a:pt x="132" y="488"/>
                    <a:pt x="133" y="488"/>
                  </a:cubicBezTo>
                  <a:cubicBezTo>
                    <a:pt x="137" y="488"/>
                    <a:pt x="140" y="488"/>
                    <a:pt x="143" y="488"/>
                  </a:cubicBezTo>
                  <a:cubicBezTo>
                    <a:pt x="146" y="488"/>
                    <a:pt x="148" y="487"/>
                    <a:pt x="151" y="487"/>
                  </a:cubicBezTo>
                  <a:cubicBezTo>
                    <a:pt x="153" y="487"/>
                    <a:pt x="153" y="487"/>
                    <a:pt x="153" y="487"/>
                  </a:cubicBezTo>
                  <a:cubicBezTo>
                    <a:pt x="154" y="487"/>
                    <a:pt x="157" y="487"/>
                    <a:pt x="158" y="487"/>
                  </a:cubicBezTo>
                  <a:cubicBezTo>
                    <a:pt x="160" y="487"/>
                    <a:pt x="160" y="487"/>
                    <a:pt x="160" y="487"/>
                  </a:cubicBezTo>
                  <a:cubicBezTo>
                    <a:pt x="164" y="487"/>
                    <a:pt x="169" y="487"/>
                    <a:pt x="173" y="486"/>
                  </a:cubicBezTo>
                  <a:cubicBezTo>
                    <a:pt x="178" y="486"/>
                    <a:pt x="182" y="485"/>
                    <a:pt x="187" y="485"/>
                  </a:cubicBezTo>
                  <a:cubicBezTo>
                    <a:pt x="196" y="484"/>
                    <a:pt x="196" y="484"/>
                    <a:pt x="196" y="484"/>
                  </a:cubicBezTo>
                  <a:cubicBezTo>
                    <a:pt x="233" y="478"/>
                    <a:pt x="269" y="471"/>
                    <a:pt x="305" y="460"/>
                  </a:cubicBezTo>
                  <a:cubicBezTo>
                    <a:pt x="305" y="0"/>
                    <a:pt x="305" y="0"/>
                    <a:pt x="305" y="0"/>
                  </a:cubicBezTo>
                </a:path>
              </a:pathLst>
            </a:custGeom>
            <a:solidFill>
              <a:srgbClr val="4285F4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îṡľîḋé"/>
            <p:cNvSpPr/>
            <p:nvPr/>
          </p:nvSpPr>
          <p:spPr bwMode="auto">
            <a:xfrm>
              <a:off x="6497638" y="2411413"/>
              <a:ext cx="327025" cy="722313"/>
            </a:xfrm>
            <a:custGeom>
              <a:avLst/>
              <a:gdLst>
                <a:gd name="T0" fmla="*/ 206 w 206"/>
                <a:gd name="T1" fmla="*/ 0 h 455"/>
                <a:gd name="T2" fmla="*/ 0 w 206"/>
                <a:gd name="T3" fmla="*/ 0 h 455"/>
                <a:gd name="T4" fmla="*/ 0 w 206"/>
                <a:gd name="T5" fmla="*/ 455 h 455"/>
                <a:gd name="T6" fmla="*/ 95 w 206"/>
                <a:gd name="T7" fmla="*/ 455 h 455"/>
                <a:gd name="T8" fmla="*/ 95 w 206"/>
                <a:gd name="T9" fmla="*/ 421 h 455"/>
                <a:gd name="T10" fmla="*/ 206 w 206"/>
                <a:gd name="T11" fmla="*/ 421 h 455"/>
                <a:gd name="T12" fmla="*/ 206 w 206"/>
                <a:gd name="T13" fmla="*/ 269 h 455"/>
                <a:gd name="T14" fmla="*/ 95 w 206"/>
                <a:gd name="T15" fmla="*/ 269 h 455"/>
                <a:gd name="T16" fmla="*/ 95 w 206"/>
                <a:gd name="T17" fmla="*/ 127 h 455"/>
                <a:gd name="T18" fmla="*/ 206 w 206"/>
                <a:gd name="T19" fmla="*/ 127 h 455"/>
                <a:gd name="T20" fmla="*/ 206 w 206"/>
                <a:gd name="T2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455">
                  <a:moveTo>
                    <a:pt x="206" y="0"/>
                  </a:moveTo>
                  <a:lnTo>
                    <a:pt x="0" y="0"/>
                  </a:lnTo>
                  <a:lnTo>
                    <a:pt x="0" y="455"/>
                  </a:lnTo>
                  <a:lnTo>
                    <a:pt x="95" y="455"/>
                  </a:lnTo>
                  <a:lnTo>
                    <a:pt x="95" y="421"/>
                  </a:lnTo>
                  <a:lnTo>
                    <a:pt x="206" y="421"/>
                  </a:lnTo>
                  <a:lnTo>
                    <a:pt x="206" y="269"/>
                  </a:lnTo>
                  <a:lnTo>
                    <a:pt x="95" y="269"/>
                  </a:lnTo>
                  <a:lnTo>
                    <a:pt x="95" y="127"/>
                  </a:lnTo>
                  <a:lnTo>
                    <a:pt x="206" y="127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iṡḷïḋe"/>
            <p:cNvSpPr/>
            <p:nvPr/>
          </p:nvSpPr>
          <p:spPr bwMode="auto">
            <a:xfrm>
              <a:off x="6497638" y="2411413"/>
              <a:ext cx="327025" cy="722313"/>
            </a:xfrm>
            <a:custGeom>
              <a:avLst/>
              <a:gdLst>
                <a:gd name="T0" fmla="*/ 206 w 206"/>
                <a:gd name="T1" fmla="*/ 0 h 455"/>
                <a:gd name="T2" fmla="*/ 0 w 206"/>
                <a:gd name="T3" fmla="*/ 0 h 455"/>
                <a:gd name="T4" fmla="*/ 0 w 206"/>
                <a:gd name="T5" fmla="*/ 455 h 455"/>
                <a:gd name="T6" fmla="*/ 95 w 206"/>
                <a:gd name="T7" fmla="*/ 455 h 455"/>
                <a:gd name="T8" fmla="*/ 95 w 206"/>
                <a:gd name="T9" fmla="*/ 421 h 455"/>
                <a:gd name="T10" fmla="*/ 206 w 206"/>
                <a:gd name="T11" fmla="*/ 421 h 455"/>
                <a:gd name="T12" fmla="*/ 206 w 206"/>
                <a:gd name="T13" fmla="*/ 269 h 455"/>
                <a:gd name="T14" fmla="*/ 95 w 206"/>
                <a:gd name="T15" fmla="*/ 269 h 455"/>
                <a:gd name="T16" fmla="*/ 95 w 206"/>
                <a:gd name="T17" fmla="*/ 127 h 455"/>
                <a:gd name="T18" fmla="*/ 206 w 206"/>
                <a:gd name="T19" fmla="*/ 127 h 455"/>
                <a:gd name="T20" fmla="*/ 206 w 206"/>
                <a:gd name="T2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455">
                  <a:moveTo>
                    <a:pt x="206" y="0"/>
                  </a:moveTo>
                  <a:lnTo>
                    <a:pt x="0" y="0"/>
                  </a:lnTo>
                  <a:lnTo>
                    <a:pt x="0" y="455"/>
                  </a:lnTo>
                  <a:lnTo>
                    <a:pt x="95" y="455"/>
                  </a:lnTo>
                  <a:lnTo>
                    <a:pt x="95" y="421"/>
                  </a:lnTo>
                  <a:lnTo>
                    <a:pt x="206" y="421"/>
                  </a:lnTo>
                  <a:lnTo>
                    <a:pt x="206" y="269"/>
                  </a:lnTo>
                  <a:lnTo>
                    <a:pt x="95" y="269"/>
                  </a:lnTo>
                  <a:lnTo>
                    <a:pt x="95" y="127"/>
                  </a:lnTo>
                  <a:lnTo>
                    <a:pt x="206" y="127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ïšḻíḍé"/>
            <p:cNvSpPr/>
            <p:nvPr/>
          </p:nvSpPr>
          <p:spPr bwMode="auto">
            <a:xfrm>
              <a:off x="6824663" y="3306763"/>
              <a:ext cx="0" cy="563563"/>
            </a:xfrm>
            <a:custGeom>
              <a:avLst/>
              <a:gdLst>
                <a:gd name="T0" fmla="*/ 294 h 355"/>
                <a:gd name="T1" fmla="*/ 294 h 355"/>
                <a:gd name="T2" fmla="*/ 355 h 355"/>
                <a:gd name="T3" fmla="*/ 355 h 355"/>
                <a:gd name="T4" fmla="*/ 294 h 355"/>
                <a:gd name="T5" fmla="*/ 0 h 355"/>
                <a:gd name="T6" fmla="*/ 0 h 355"/>
                <a:gd name="T7" fmla="*/ 153 h 355"/>
                <a:gd name="T8" fmla="*/ 153 h 355"/>
                <a:gd name="T9" fmla="*/ 0 h 3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355">
                  <a:moveTo>
                    <a:pt x="0" y="294"/>
                  </a:moveTo>
                  <a:lnTo>
                    <a:pt x="0" y="29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29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îṧ1ïde"/>
            <p:cNvSpPr/>
            <p:nvPr/>
          </p:nvSpPr>
          <p:spPr bwMode="auto">
            <a:xfrm>
              <a:off x="6824663" y="3306763"/>
              <a:ext cx="0" cy="563563"/>
            </a:xfrm>
            <a:custGeom>
              <a:avLst/>
              <a:gdLst>
                <a:gd name="T0" fmla="*/ 294 h 355"/>
                <a:gd name="T1" fmla="*/ 294 h 355"/>
                <a:gd name="T2" fmla="*/ 355 h 355"/>
                <a:gd name="T3" fmla="*/ 355 h 355"/>
                <a:gd name="T4" fmla="*/ 294 h 355"/>
                <a:gd name="T5" fmla="*/ 0 h 355"/>
                <a:gd name="T6" fmla="*/ 0 h 355"/>
                <a:gd name="T7" fmla="*/ 153 h 355"/>
                <a:gd name="T8" fmla="*/ 153 h 355"/>
                <a:gd name="T9" fmla="*/ 0 h 3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355">
                  <a:moveTo>
                    <a:pt x="0" y="294"/>
                  </a:moveTo>
                  <a:lnTo>
                    <a:pt x="0" y="29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29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ïṡḷîḍê"/>
            <p:cNvSpPr/>
            <p:nvPr/>
          </p:nvSpPr>
          <p:spPr bwMode="auto">
            <a:xfrm>
              <a:off x="5451476" y="3154363"/>
              <a:ext cx="1373188" cy="715963"/>
            </a:xfrm>
            <a:custGeom>
              <a:avLst/>
              <a:gdLst>
                <a:gd name="T0" fmla="*/ 925 w 1060"/>
                <a:gd name="T1" fmla="*/ 0 h 553"/>
                <a:gd name="T2" fmla="*/ 808 w 1060"/>
                <a:gd name="T3" fmla="*/ 0 h 553"/>
                <a:gd name="T4" fmla="*/ 808 w 1060"/>
                <a:gd name="T5" fmla="*/ 455 h 553"/>
                <a:gd name="T6" fmla="*/ 476 w 1060"/>
                <a:gd name="T7" fmla="*/ 455 h 553"/>
                <a:gd name="T8" fmla="*/ 476 w 1060"/>
                <a:gd name="T9" fmla="*/ 314 h 553"/>
                <a:gd name="T10" fmla="*/ 111 w 1060"/>
                <a:gd name="T11" fmla="*/ 314 h 553"/>
                <a:gd name="T12" fmla="*/ 102 w 1060"/>
                <a:gd name="T13" fmla="*/ 338 h 553"/>
                <a:gd name="T14" fmla="*/ 86 w 1060"/>
                <a:gd name="T15" fmla="*/ 370 h 553"/>
                <a:gd name="T16" fmla="*/ 63 w 1060"/>
                <a:gd name="T17" fmla="*/ 424 h 553"/>
                <a:gd name="T18" fmla="*/ 46 w 1060"/>
                <a:gd name="T19" fmla="*/ 469 h 553"/>
                <a:gd name="T20" fmla="*/ 38 w 1060"/>
                <a:gd name="T21" fmla="*/ 504 h 553"/>
                <a:gd name="T22" fmla="*/ 31 w 1060"/>
                <a:gd name="T23" fmla="*/ 501 h 553"/>
                <a:gd name="T24" fmla="*/ 29 w 1060"/>
                <a:gd name="T25" fmla="*/ 504 h 553"/>
                <a:gd name="T26" fmla="*/ 30 w 1060"/>
                <a:gd name="T27" fmla="*/ 500 h 553"/>
                <a:gd name="T28" fmla="*/ 12 w 1060"/>
                <a:gd name="T29" fmla="*/ 489 h 553"/>
                <a:gd name="T30" fmla="*/ 13 w 1060"/>
                <a:gd name="T31" fmla="*/ 506 h 553"/>
                <a:gd name="T32" fmla="*/ 8 w 1060"/>
                <a:gd name="T33" fmla="*/ 510 h 553"/>
                <a:gd name="T34" fmla="*/ 9 w 1060"/>
                <a:gd name="T35" fmla="*/ 511 h 553"/>
                <a:gd name="T36" fmla="*/ 4 w 1060"/>
                <a:gd name="T37" fmla="*/ 514 h 553"/>
                <a:gd name="T38" fmla="*/ 3 w 1060"/>
                <a:gd name="T39" fmla="*/ 527 h 553"/>
                <a:gd name="T40" fmla="*/ 7 w 1060"/>
                <a:gd name="T41" fmla="*/ 540 h 553"/>
                <a:gd name="T42" fmla="*/ 388 w 1060"/>
                <a:gd name="T43" fmla="*/ 540 h 553"/>
                <a:gd name="T44" fmla="*/ 388 w 1060"/>
                <a:gd name="T45" fmla="*/ 553 h 553"/>
                <a:gd name="T46" fmla="*/ 8 w 1060"/>
                <a:gd name="T47" fmla="*/ 553 h 553"/>
                <a:gd name="T48" fmla="*/ 8 w 1060"/>
                <a:gd name="T49" fmla="*/ 553 h 553"/>
                <a:gd name="T50" fmla="*/ 1060 w 1060"/>
                <a:gd name="T51" fmla="*/ 553 h 553"/>
                <a:gd name="T52" fmla="*/ 1060 w 1060"/>
                <a:gd name="T53" fmla="*/ 479 h 553"/>
                <a:gd name="T54" fmla="*/ 925 w 1060"/>
                <a:gd name="T55" fmla="*/ 479 h 553"/>
                <a:gd name="T56" fmla="*/ 925 w 1060"/>
                <a:gd name="T57" fmla="*/ 305 h 553"/>
                <a:gd name="T58" fmla="*/ 1060 w 1060"/>
                <a:gd name="T59" fmla="*/ 305 h 553"/>
                <a:gd name="T60" fmla="*/ 1060 w 1060"/>
                <a:gd name="T61" fmla="*/ 117 h 553"/>
                <a:gd name="T62" fmla="*/ 925 w 1060"/>
                <a:gd name="T63" fmla="*/ 117 h 553"/>
                <a:gd name="T64" fmla="*/ 925 w 1060"/>
                <a:gd name="T65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0" h="553">
                  <a:moveTo>
                    <a:pt x="925" y="0"/>
                  </a:moveTo>
                  <a:cubicBezTo>
                    <a:pt x="808" y="0"/>
                    <a:pt x="808" y="0"/>
                    <a:pt x="808" y="0"/>
                  </a:cubicBezTo>
                  <a:cubicBezTo>
                    <a:pt x="808" y="455"/>
                    <a:pt x="808" y="455"/>
                    <a:pt x="808" y="455"/>
                  </a:cubicBezTo>
                  <a:cubicBezTo>
                    <a:pt x="476" y="455"/>
                    <a:pt x="476" y="455"/>
                    <a:pt x="476" y="455"/>
                  </a:cubicBezTo>
                  <a:cubicBezTo>
                    <a:pt x="476" y="314"/>
                    <a:pt x="476" y="314"/>
                    <a:pt x="476" y="314"/>
                  </a:cubicBezTo>
                  <a:cubicBezTo>
                    <a:pt x="111" y="314"/>
                    <a:pt x="111" y="314"/>
                    <a:pt x="111" y="314"/>
                  </a:cubicBezTo>
                  <a:cubicBezTo>
                    <a:pt x="109" y="326"/>
                    <a:pt x="107" y="335"/>
                    <a:pt x="102" y="338"/>
                  </a:cubicBezTo>
                  <a:cubicBezTo>
                    <a:pt x="89" y="347"/>
                    <a:pt x="86" y="370"/>
                    <a:pt x="86" y="370"/>
                  </a:cubicBezTo>
                  <a:cubicBezTo>
                    <a:pt x="86" y="370"/>
                    <a:pt x="62" y="414"/>
                    <a:pt x="63" y="424"/>
                  </a:cubicBezTo>
                  <a:cubicBezTo>
                    <a:pt x="63" y="429"/>
                    <a:pt x="55" y="450"/>
                    <a:pt x="46" y="469"/>
                  </a:cubicBezTo>
                  <a:cubicBezTo>
                    <a:pt x="38" y="504"/>
                    <a:pt x="38" y="504"/>
                    <a:pt x="38" y="504"/>
                  </a:cubicBezTo>
                  <a:cubicBezTo>
                    <a:pt x="38" y="504"/>
                    <a:pt x="35" y="503"/>
                    <a:pt x="31" y="501"/>
                  </a:cubicBezTo>
                  <a:cubicBezTo>
                    <a:pt x="30" y="503"/>
                    <a:pt x="29" y="504"/>
                    <a:pt x="29" y="504"/>
                  </a:cubicBezTo>
                  <a:cubicBezTo>
                    <a:pt x="29" y="504"/>
                    <a:pt x="29" y="503"/>
                    <a:pt x="30" y="500"/>
                  </a:cubicBezTo>
                  <a:cubicBezTo>
                    <a:pt x="25" y="497"/>
                    <a:pt x="19" y="494"/>
                    <a:pt x="12" y="489"/>
                  </a:cubicBezTo>
                  <a:cubicBezTo>
                    <a:pt x="5" y="494"/>
                    <a:pt x="13" y="506"/>
                    <a:pt x="13" y="506"/>
                  </a:cubicBezTo>
                  <a:cubicBezTo>
                    <a:pt x="13" y="506"/>
                    <a:pt x="11" y="508"/>
                    <a:pt x="8" y="510"/>
                  </a:cubicBezTo>
                  <a:cubicBezTo>
                    <a:pt x="9" y="511"/>
                    <a:pt x="9" y="511"/>
                    <a:pt x="9" y="511"/>
                  </a:cubicBezTo>
                  <a:cubicBezTo>
                    <a:pt x="9" y="511"/>
                    <a:pt x="7" y="512"/>
                    <a:pt x="4" y="514"/>
                  </a:cubicBezTo>
                  <a:cubicBezTo>
                    <a:pt x="1" y="518"/>
                    <a:pt x="0" y="523"/>
                    <a:pt x="3" y="527"/>
                  </a:cubicBezTo>
                  <a:cubicBezTo>
                    <a:pt x="5" y="529"/>
                    <a:pt x="6" y="534"/>
                    <a:pt x="7" y="540"/>
                  </a:cubicBezTo>
                  <a:cubicBezTo>
                    <a:pt x="388" y="540"/>
                    <a:pt x="388" y="540"/>
                    <a:pt x="388" y="540"/>
                  </a:cubicBezTo>
                  <a:cubicBezTo>
                    <a:pt x="388" y="553"/>
                    <a:pt x="388" y="553"/>
                    <a:pt x="388" y="553"/>
                  </a:cubicBezTo>
                  <a:cubicBezTo>
                    <a:pt x="8" y="553"/>
                    <a:pt x="8" y="553"/>
                    <a:pt x="8" y="553"/>
                  </a:cubicBezTo>
                  <a:cubicBezTo>
                    <a:pt x="8" y="553"/>
                    <a:pt x="8" y="553"/>
                    <a:pt x="8" y="553"/>
                  </a:cubicBezTo>
                  <a:cubicBezTo>
                    <a:pt x="1060" y="553"/>
                    <a:pt x="1060" y="553"/>
                    <a:pt x="1060" y="553"/>
                  </a:cubicBezTo>
                  <a:cubicBezTo>
                    <a:pt x="1060" y="479"/>
                    <a:pt x="1060" y="479"/>
                    <a:pt x="1060" y="479"/>
                  </a:cubicBezTo>
                  <a:cubicBezTo>
                    <a:pt x="925" y="479"/>
                    <a:pt x="925" y="479"/>
                    <a:pt x="925" y="479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1060" y="305"/>
                    <a:pt x="1060" y="305"/>
                    <a:pt x="1060" y="305"/>
                  </a:cubicBezTo>
                  <a:cubicBezTo>
                    <a:pt x="1060" y="117"/>
                    <a:pt x="1060" y="117"/>
                    <a:pt x="1060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0"/>
                    <a:pt x="925" y="0"/>
                    <a:pt x="925" y="0"/>
                  </a:cubicBezTo>
                </a:path>
              </a:pathLst>
            </a:custGeom>
            <a:solidFill>
              <a:srgbClr val="4285F4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ïṥ1iḍè"/>
            <p:cNvSpPr/>
            <p:nvPr/>
          </p:nvSpPr>
          <p:spPr bwMode="auto">
            <a:xfrm>
              <a:off x="5864226" y="3883026"/>
              <a:ext cx="960438" cy="1246188"/>
            </a:xfrm>
            <a:custGeom>
              <a:avLst/>
              <a:gdLst>
                <a:gd name="T0" fmla="*/ 23 w 742"/>
                <a:gd name="T1" fmla="*/ 778 h 964"/>
                <a:gd name="T2" fmla="*/ 22 w 742"/>
                <a:gd name="T3" fmla="*/ 778 h 964"/>
                <a:gd name="T4" fmla="*/ 22 w 742"/>
                <a:gd name="T5" fmla="*/ 778 h 964"/>
                <a:gd name="T6" fmla="*/ 607 w 742"/>
                <a:gd name="T7" fmla="*/ 948 h 964"/>
                <a:gd name="T8" fmla="*/ 742 w 742"/>
                <a:gd name="T9" fmla="*/ 964 h 964"/>
                <a:gd name="T10" fmla="*/ 742 w 742"/>
                <a:gd name="T11" fmla="*/ 963 h 964"/>
                <a:gd name="T12" fmla="*/ 607 w 742"/>
                <a:gd name="T13" fmla="*/ 948 h 964"/>
                <a:gd name="T14" fmla="*/ 607 w 742"/>
                <a:gd name="T15" fmla="*/ 948 h 964"/>
                <a:gd name="T16" fmla="*/ 606 w 742"/>
                <a:gd name="T17" fmla="*/ 948 h 964"/>
                <a:gd name="T18" fmla="*/ 23 w 742"/>
                <a:gd name="T19" fmla="*/ 778 h 964"/>
                <a:gd name="T20" fmla="*/ 0 w 742"/>
                <a:gd name="T21" fmla="*/ 767 h 964"/>
                <a:gd name="T22" fmla="*/ 1 w 742"/>
                <a:gd name="T23" fmla="*/ 768 h 964"/>
                <a:gd name="T24" fmla="*/ 1 w 742"/>
                <a:gd name="T25" fmla="*/ 768 h 964"/>
                <a:gd name="T26" fmla="*/ 0 w 742"/>
                <a:gd name="T27" fmla="*/ 767 h 964"/>
                <a:gd name="T28" fmla="*/ 742 w 742"/>
                <a:gd name="T29" fmla="*/ 641 h 964"/>
                <a:gd name="T30" fmla="*/ 741 w 742"/>
                <a:gd name="T31" fmla="*/ 641 h 964"/>
                <a:gd name="T32" fmla="*/ 741 w 742"/>
                <a:gd name="T33" fmla="*/ 828 h 964"/>
                <a:gd name="T34" fmla="*/ 742 w 742"/>
                <a:gd name="T35" fmla="*/ 828 h 964"/>
                <a:gd name="T36" fmla="*/ 742 w 742"/>
                <a:gd name="T37" fmla="*/ 641 h 964"/>
                <a:gd name="T38" fmla="*/ 742 w 742"/>
                <a:gd name="T39" fmla="*/ 279 h 964"/>
                <a:gd name="T40" fmla="*/ 741 w 742"/>
                <a:gd name="T41" fmla="*/ 279 h 964"/>
                <a:gd name="T42" fmla="*/ 741 w 742"/>
                <a:gd name="T43" fmla="*/ 466 h 964"/>
                <a:gd name="T44" fmla="*/ 742 w 742"/>
                <a:gd name="T45" fmla="*/ 466 h 964"/>
                <a:gd name="T46" fmla="*/ 742 w 742"/>
                <a:gd name="T47" fmla="*/ 279 h 964"/>
                <a:gd name="T48" fmla="*/ 742 w 742"/>
                <a:gd name="T49" fmla="*/ 7 h 964"/>
                <a:gd name="T50" fmla="*/ 741 w 742"/>
                <a:gd name="T51" fmla="*/ 7 h 964"/>
                <a:gd name="T52" fmla="*/ 741 w 742"/>
                <a:gd name="T53" fmla="*/ 104 h 964"/>
                <a:gd name="T54" fmla="*/ 742 w 742"/>
                <a:gd name="T55" fmla="*/ 104 h 964"/>
                <a:gd name="T56" fmla="*/ 742 w 742"/>
                <a:gd name="T57" fmla="*/ 7 h 964"/>
                <a:gd name="T58" fmla="*/ 484 w 742"/>
                <a:gd name="T59" fmla="*/ 0 h 964"/>
                <a:gd name="T60" fmla="*/ 487 w 742"/>
                <a:gd name="T61" fmla="*/ 7 h 964"/>
                <a:gd name="T62" fmla="*/ 487 w 742"/>
                <a:gd name="T63" fmla="*/ 7 h 964"/>
                <a:gd name="T64" fmla="*/ 485 w 742"/>
                <a:gd name="T65" fmla="*/ 1 h 964"/>
                <a:gd name="T66" fmla="*/ 484 w 742"/>
                <a:gd name="T67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2" h="964">
                  <a:moveTo>
                    <a:pt x="23" y="778"/>
                  </a:moveTo>
                  <a:cubicBezTo>
                    <a:pt x="22" y="778"/>
                    <a:pt x="22" y="778"/>
                    <a:pt x="22" y="778"/>
                  </a:cubicBezTo>
                  <a:cubicBezTo>
                    <a:pt x="22" y="778"/>
                    <a:pt x="22" y="778"/>
                    <a:pt x="22" y="778"/>
                  </a:cubicBezTo>
                  <a:cubicBezTo>
                    <a:pt x="208" y="861"/>
                    <a:pt x="405" y="918"/>
                    <a:pt x="607" y="948"/>
                  </a:cubicBezTo>
                  <a:cubicBezTo>
                    <a:pt x="652" y="955"/>
                    <a:pt x="696" y="960"/>
                    <a:pt x="742" y="964"/>
                  </a:cubicBezTo>
                  <a:cubicBezTo>
                    <a:pt x="742" y="963"/>
                    <a:pt x="742" y="963"/>
                    <a:pt x="742" y="963"/>
                  </a:cubicBezTo>
                  <a:cubicBezTo>
                    <a:pt x="696" y="960"/>
                    <a:pt x="652" y="954"/>
                    <a:pt x="607" y="948"/>
                  </a:cubicBezTo>
                  <a:cubicBezTo>
                    <a:pt x="607" y="948"/>
                    <a:pt x="607" y="948"/>
                    <a:pt x="607" y="948"/>
                  </a:cubicBezTo>
                  <a:cubicBezTo>
                    <a:pt x="607" y="948"/>
                    <a:pt x="607" y="948"/>
                    <a:pt x="606" y="948"/>
                  </a:cubicBezTo>
                  <a:cubicBezTo>
                    <a:pt x="405" y="918"/>
                    <a:pt x="208" y="861"/>
                    <a:pt x="23" y="778"/>
                  </a:cubicBezTo>
                  <a:moveTo>
                    <a:pt x="0" y="767"/>
                  </a:moveTo>
                  <a:cubicBezTo>
                    <a:pt x="1" y="768"/>
                    <a:pt x="1" y="768"/>
                    <a:pt x="1" y="768"/>
                  </a:cubicBezTo>
                  <a:cubicBezTo>
                    <a:pt x="1" y="768"/>
                    <a:pt x="1" y="768"/>
                    <a:pt x="1" y="768"/>
                  </a:cubicBezTo>
                  <a:cubicBezTo>
                    <a:pt x="1" y="768"/>
                    <a:pt x="1" y="767"/>
                    <a:pt x="0" y="767"/>
                  </a:cubicBezTo>
                  <a:moveTo>
                    <a:pt x="742" y="641"/>
                  </a:moveTo>
                  <a:cubicBezTo>
                    <a:pt x="741" y="641"/>
                    <a:pt x="741" y="641"/>
                    <a:pt x="741" y="641"/>
                  </a:cubicBezTo>
                  <a:cubicBezTo>
                    <a:pt x="741" y="828"/>
                    <a:pt x="741" y="828"/>
                    <a:pt x="741" y="828"/>
                  </a:cubicBezTo>
                  <a:cubicBezTo>
                    <a:pt x="742" y="828"/>
                    <a:pt x="742" y="828"/>
                    <a:pt x="742" y="828"/>
                  </a:cubicBezTo>
                  <a:cubicBezTo>
                    <a:pt x="742" y="641"/>
                    <a:pt x="742" y="641"/>
                    <a:pt x="742" y="641"/>
                  </a:cubicBezTo>
                  <a:moveTo>
                    <a:pt x="742" y="279"/>
                  </a:moveTo>
                  <a:cubicBezTo>
                    <a:pt x="741" y="279"/>
                    <a:pt x="741" y="279"/>
                    <a:pt x="741" y="279"/>
                  </a:cubicBezTo>
                  <a:cubicBezTo>
                    <a:pt x="741" y="466"/>
                    <a:pt x="741" y="466"/>
                    <a:pt x="741" y="466"/>
                  </a:cubicBezTo>
                  <a:cubicBezTo>
                    <a:pt x="742" y="466"/>
                    <a:pt x="742" y="466"/>
                    <a:pt x="742" y="466"/>
                  </a:cubicBezTo>
                  <a:cubicBezTo>
                    <a:pt x="742" y="279"/>
                    <a:pt x="742" y="279"/>
                    <a:pt x="742" y="279"/>
                  </a:cubicBezTo>
                  <a:moveTo>
                    <a:pt x="742" y="7"/>
                  </a:moveTo>
                  <a:cubicBezTo>
                    <a:pt x="741" y="7"/>
                    <a:pt x="741" y="7"/>
                    <a:pt x="741" y="7"/>
                  </a:cubicBezTo>
                  <a:cubicBezTo>
                    <a:pt x="741" y="104"/>
                    <a:pt x="741" y="104"/>
                    <a:pt x="741" y="104"/>
                  </a:cubicBezTo>
                  <a:cubicBezTo>
                    <a:pt x="742" y="104"/>
                    <a:pt x="742" y="104"/>
                    <a:pt x="742" y="104"/>
                  </a:cubicBezTo>
                  <a:cubicBezTo>
                    <a:pt x="742" y="7"/>
                    <a:pt x="742" y="7"/>
                    <a:pt x="742" y="7"/>
                  </a:cubicBezTo>
                  <a:moveTo>
                    <a:pt x="484" y="0"/>
                  </a:moveTo>
                  <a:cubicBezTo>
                    <a:pt x="485" y="2"/>
                    <a:pt x="486" y="5"/>
                    <a:pt x="487" y="7"/>
                  </a:cubicBezTo>
                  <a:cubicBezTo>
                    <a:pt x="487" y="7"/>
                    <a:pt x="487" y="7"/>
                    <a:pt x="487" y="7"/>
                  </a:cubicBezTo>
                  <a:cubicBezTo>
                    <a:pt x="486" y="5"/>
                    <a:pt x="485" y="3"/>
                    <a:pt x="485" y="1"/>
                  </a:cubicBezTo>
                  <a:cubicBezTo>
                    <a:pt x="485" y="1"/>
                    <a:pt x="485" y="0"/>
                    <a:pt x="484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ïşļiḓè"/>
            <p:cNvSpPr/>
            <p:nvPr/>
          </p:nvSpPr>
          <p:spPr bwMode="auto">
            <a:xfrm>
              <a:off x="5372101" y="3884613"/>
              <a:ext cx="1450975" cy="1223963"/>
            </a:xfrm>
            <a:custGeom>
              <a:avLst/>
              <a:gdLst>
                <a:gd name="T0" fmla="*/ 865 w 1121"/>
                <a:gd name="T1" fmla="*/ 0 h 947"/>
                <a:gd name="T2" fmla="*/ 867 w 1121"/>
                <a:gd name="T3" fmla="*/ 6 h 947"/>
                <a:gd name="T4" fmla="*/ 867 w 1121"/>
                <a:gd name="T5" fmla="*/ 6 h 947"/>
                <a:gd name="T6" fmla="*/ 867 w 1121"/>
                <a:gd name="T7" fmla="*/ 6 h 947"/>
                <a:gd name="T8" fmla="*/ 450 w 1121"/>
                <a:gd name="T9" fmla="*/ 6 h 947"/>
                <a:gd name="T10" fmla="*/ 450 w 1121"/>
                <a:gd name="T11" fmla="*/ 55 h 947"/>
                <a:gd name="T12" fmla="*/ 46 w 1121"/>
                <a:gd name="T13" fmla="*/ 55 h 947"/>
                <a:gd name="T14" fmla="*/ 47 w 1121"/>
                <a:gd name="T15" fmla="*/ 108 h 947"/>
                <a:gd name="T16" fmla="*/ 41 w 1121"/>
                <a:gd name="T17" fmla="*/ 217 h 947"/>
                <a:gd name="T18" fmla="*/ 450 w 1121"/>
                <a:gd name="T19" fmla="*/ 217 h 947"/>
                <a:gd name="T20" fmla="*/ 450 w 1121"/>
                <a:gd name="T21" fmla="*/ 296 h 947"/>
                <a:gd name="T22" fmla="*/ 29 w 1121"/>
                <a:gd name="T23" fmla="*/ 296 h 947"/>
                <a:gd name="T24" fmla="*/ 30 w 1121"/>
                <a:gd name="T25" fmla="*/ 457 h 947"/>
                <a:gd name="T26" fmla="*/ 450 w 1121"/>
                <a:gd name="T27" fmla="*/ 457 h 947"/>
                <a:gd name="T28" fmla="*/ 450 w 1121"/>
                <a:gd name="T29" fmla="*/ 536 h 947"/>
                <a:gd name="T30" fmla="*/ 0 w 1121"/>
                <a:gd name="T31" fmla="*/ 536 h 947"/>
                <a:gd name="T32" fmla="*/ 0 w 1121"/>
                <a:gd name="T33" fmla="*/ 538 h 947"/>
                <a:gd name="T34" fmla="*/ 245 w 1121"/>
                <a:gd name="T35" fmla="*/ 697 h 947"/>
                <a:gd name="T36" fmla="*/ 380 w 1121"/>
                <a:gd name="T37" fmla="*/ 766 h 947"/>
                <a:gd name="T38" fmla="*/ 381 w 1121"/>
                <a:gd name="T39" fmla="*/ 767 h 947"/>
                <a:gd name="T40" fmla="*/ 245 w 1121"/>
                <a:gd name="T41" fmla="*/ 697 h 947"/>
                <a:gd name="T42" fmla="*/ 450 w 1121"/>
                <a:gd name="T43" fmla="*/ 697 h 947"/>
                <a:gd name="T44" fmla="*/ 450 w 1121"/>
                <a:gd name="T45" fmla="*/ 777 h 947"/>
                <a:gd name="T46" fmla="*/ 403 w 1121"/>
                <a:gd name="T47" fmla="*/ 777 h 947"/>
                <a:gd name="T48" fmla="*/ 986 w 1121"/>
                <a:gd name="T49" fmla="*/ 947 h 947"/>
                <a:gd name="T50" fmla="*/ 987 w 1121"/>
                <a:gd name="T51" fmla="*/ 947 h 947"/>
                <a:gd name="T52" fmla="*/ 987 w 1121"/>
                <a:gd name="T53" fmla="*/ 827 h 947"/>
                <a:gd name="T54" fmla="*/ 1121 w 1121"/>
                <a:gd name="T55" fmla="*/ 827 h 947"/>
                <a:gd name="T56" fmla="*/ 1121 w 1121"/>
                <a:gd name="T57" fmla="*/ 640 h 947"/>
                <a:gd name="T58" fmla="*/ 987 w 1121"/>
                <a:gd name="T59" fmla="*/ 640 h 947"/>
                <a:gd name="T60" fmla="*/ 987 w 1121"/>
                <a:gd name="T61" fmla="*/ 465 h 947"/>
                <a:gd name="T62" fmla="*/ 1121 w 1121"/>
                <a:gd name="T63" fmla="*/ 465 h 947"/>
                <a:gd name="T64" fmla="*/ 1121 w 1121"/>
                <a:gd name="T65" fmla="*/ 278 h 947"/>
                <a:gd name="T66" fmla="*/ 987 w 1121"/>
                <a:gd name="T67" fmla="*/ 278 h 947"/>
                <a:gd name="T68" fmla="*/ 987 w 1121"/>
                <a:gd name="T69" fmla="*/ 103 h 947"/>
                <a:gd name="T70" fmla="*/ 1121 w 1121"/>
                <a:gd name="T71" fmla="*/ 103 h 947"/>
                <a:gd name="T72" fmla="*/ 1121 w 1121"/>
                <a:gd name="T73" fmla="*/ 6 h 947"/>
                <a:gd name="T74" fmla="*/ 867 w 1121"/>
                <a:gd name="T75" fmla="*/ 6 h 947"/>
                <a:gd name="T76" fmla="*/ 866 w 1121"/>
                <a:gd name="T77" fmla="*/ 4 h 947"/>
                <a:gd name="T78" fmla="*/ 867 w 1121"/>
                <a:gd name="T79" fmla="*/ 6 h 947"/>
                <a:gd name="T80" fmla="*/ 867 w 1121"/>
                <a:gd name="T81" fmla="*/ 6 h 947"/>
                <a:gd name="T82" fmla="*/ 867 w 1121"/>
                <a:gd name="T83" fmla="*/ 6 h 947"/>
                <a:gd name="T84" fmla="*/ 867 w 1121"/>
                <a:gd name="T85" fmla="*/ 6 h 947"/>
                <a:gd name="T86" fmla="*/ 867 w 1121"/>
                <a:gd name="T87" fmla="*/ 6 h 947"/>
                <a:gd name="T88" fmla="*/ 865 w 1121"/>
                <a:gd name="T89" fmla="*/ 0 h 947"/>
                <a:gd name="T90" fmla="*/ 865 w 1121"/>
                <a:gd name="T91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1" h="947">
                  <a:moveTo>
                    <a:pt x="865" y="0"/>
                  </a:moveTo>
                  <a:cubicBezTo>
                    <a:pt x="865" y="2"/>
                    <a:pt x="866" y="4"/>
                    <a:pt x="867" y="6"/>
                  </a:cubicBezTo>
                  <a:cubicBezTo>
                    <a:pt x="867" y="6"/>
                    <a:pt x="867" y="6"/>
                    <a:pt x="867" y="6"/>
                  </a:cubicBezTo>
                  <a:cubicBezTo>
                    <a:pt x="867" y="6"/>
                    <a:pt x="867" y="6"/>
                    <a:pt x="867" y="6"/>
                  </a:cubicBezTo>
                  <a:cubicBezTo>
                    <a:pt x="450" y="6"/>
                    <a:pt x="450" y="6"/>
                    <a:pt x="450" y="6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62"/>
                    <a:pt x="47" y="83"/>
                    <a:pt x="47" y="108"/>
                  </a:cubicBezTo>
                  <a:cubicBezTo>
                    <a:pt x="47" y="141"/>
                    <a:pt x="46" y="183"/>
                    <a:pt x="41" y="217"/>
                  </a:cubicBezTo>
                  <a:cubicBezTo>
                    <a:pt x="450" y="217"/>
                    <a:pt x="450" y="217"/>
                    <a:pt x="450" y="217"/>
                  </a:cubicBezTo>
                  <a:cubicBezTo>
                    <a:pt x="450" y="296"/>
                    <a:pt x="450" y="296"/>
                    <a:pt x="450" y="296"/>
                  </a:cubicBezTo>
                  <a:cubicBezTo>
                    <a:pt x="29" y="296"/>
                    <a:pt x="29" y="296"/>
                    <a:pt x="29" y="296"/>
                  </a:cubicBezTo>
                  <a:cubicBezTo>
                    <a:pt x="30" y="457"/>
                    <a:pt x="30" y="457"/>
                    <a:pt x="30" y="457"/>
                  </a:cubicBezTo>
                  <a:cubicBezTo>
                    <a:pt x="450" y="457"/>
                    <a:pt x="450" y="457"/>
                    <a:pt x="450" y="457"/>
                  </a:cubicBezTo>
                  <a:cubicBezTo>
                    <a:pt x="450" y="536"/>
                    <a:pt x="450" y="536"/>
                    <a:pt x="450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537"/>
                    <a:pt x="0" y="537"/>
                    <a:pt x="0" y="538"/>
                  </a:cubicBezTo>
                  <a:cubicBezTo>
                    <a:pt x="78" y="597"/>
                    <a:pt x="159" y="650"/>
                    <a:pt x="245" y="697"/>
                  </a:cubicBezTo>
                  <a:cubicBezTo>
                    <a:pt x="289" y="722"/>
                    <a:pt x="334" y="745"/>
                    <a:pt x="380" y="766"/>
                  </a:cubicBezTo>
                  <a:cubicBezTo>
                    <a:pt x="381" y="766"/>
                    <a:pt x="381" y="767"/>
                    <a:pt x="381" y="767"/>
                  </a:cubicBezTo>
                  <a:cubicBezTo>
                    <a:pt x="335" y="745"/>
                    <a:pt x="289" y="722"/>
                    <a:pt x="245" y="697"/>
                  </a:cubicBezTo>
                  <a:cubicBezTo>
                    <a:pt x="450" y="697"/>
                    <a:pt x="450" y="697"/>
                    <a:pt x="450" y="697"/>
                  </a:cubicBezTo>
                  <a:cubicBezTo>
                    <a:pt x="450" y="777"/>
                    <a:pt x="450" y="777"/>
                    <a:pt x="450" y="777"/>
                  </a:cubicBezTo>
                  <a:cubicBezTo>
                    <a:pt x="403" y="777"/>
                    <a:pt x="403" y="777"/>
                    <a:pt x="403" y="777"/>
                  </a:cubicBezTo>
                  <a:cubicBezTo>
                    <a:pt x="588" y="860"/>
                    <a:pt x="785" y="917"/>
                    <a:pt x="986" y="947"/>
                  </a:cubicBezTo>
                  <a:cubicBezTo>
                    <a:pt x="987" y="947"/>
                    <a:pt x="987" y="947"/>
                    <a:pt x="987" y="947"/>
                  </a:cubicBezTo>
                  <a:cubicBezTo>
                    <a:pt x="987" y="827"/>
                    <a:pt x="987" y="827"/>
                    <a:pt x="987" y="827"/>
                  </a:cubicBezTo>
                  <a:cubicBezTo>
                    <a:pt x="1121" y="827"/>
                    <a:pt x="1121" y="827"/>
                    <a:pt x="1121" y="827"/>
                  </a:cubicBezTo>
                  <a:cubicBezTo>
                    <a:pt x="1121" y="640"/>
                    <a:pt x="1121" y="640"/>
                    <a:pt x="1121" y="640"/>
                  </a:cubicBezTo>
                  <a:cubicBezTo>
                    <a:pt x="987" y="640"/>
                    <a:pt x="987" y="640"/>
                    <a:pt x="987" y="640"/>
                  </a:cubicBezTo>
                  <a:cubicBezTo>
                    <a:pt x="987" y="465"/>
                    <a:pt x="987" y="465"/>
                    <a:pt x="987" y="465"/>
                  </a:cubicBezTo>
                  <a:cubicBezTo>
                    <a:pt x="1121" y="465"/>
                    <a:pt x="1121" y="465"/>
                    <a:pt x="1121" y="465"/>
                  </a:cubicBezTo>
                  <a:cubicBezTo>
                    <a:pt x="1121" y="278"/>
                    <a:pt x="1121" y="278"/>
                    <a:pt x="1121" y="278"/>
                  </a:cubicBezTo>
                  <a:cubicBezTo>
                    <a:pt x="987" y="278"/>
                    <a:pt x="987" y="278"/>
                    <a:pt x="987" y="278"/>
                  </a:cubicBezTo>
                  <a:cubicBezTo>
                    <a:pt x="987" y="103"/>
                    <a:pt x="987" y="103"/>
                    <a:pt x="987" y="103"/>
                  </a:cubicBezTo>
                  <a:cubicBezTo>
                    <a:pt x="1121" y="103"/>
                    <a:pt x="1121" y="103"/>
                    <a:pt x="1121" y="103"/>
                  </a:cubicBezTo>
                  <a:cubicBezTo>
                    <a:pt x="1121" y="6"/>
                    <a:pt x="1121" y="6"/>
                    <a:pt x="1121" y="6"/>
                  </a:cubicBezTo>
                  <a:cubicBezTo>
                    <a:pt x="867" y="6"/>
                    <a:pt x="867" y="6"/>
                    <a:pt x="867" y="6"/>
                  </a:cubicBezTo>
                  <a:cubicBezTo>
                    <a:pt x="866" y="5"/>
                    <a:pt x="866" y="5"/>
                    <a:pt x="866" y="4"/>
                  </a:cubicBezTo>
                  <a:cubicBezTo>
                    <a:pt x="866" y="5"/>
                    <a:pt x="866" y="5"/>
                    <a:pt x="867" y="6"/>
                  </a:cubicBezTo>
                  <a:cubicBezTo>
                    <a:pt x="867" y="6"/>
                    <a:pt x="867" y="6"/>
                    <a:pt x="867" y="6"/>
                  </a:cubicBezTo>
                  <a:cubicBezTo>
                    <a:pt x="867" y="6"/>
                    <a:pt x="867" y="6"/>
                    <a:pt x="867" y="6"/>
                  </a:cubicBezTo>
                  <a:cubicBezTo>
                    <a:pt x="867" y="6"/>
                    <a:pt x="867" y="6"/>
                    <a:pt x="867" y="6"/>
                  </a:cubicBezTo>
                  <a:cubicBezTo>
                    <a:pt x="867" y="6"/>
                    <a:pt x="867" y="6"/>
                    <a:pt x="867" y="6"/>
                  </a:cubicBezTo>
                  <a:cubicBezTo>
                    <a:pt x="866" y="4"/>
                    <a:pt x="865" y="2"/>
                    <a:pt x="865" y="0"/>
                  </a:cubicBezTo>
                  <a:cubicBezTo>
                    <a:pt x="865" y="0"/>
                    <a:pt x="865" y="0"/>
                    <a:pt x="865" y="0"/>
                  </a:cubicBezTo>
                </a:path>
              </a:pathLst>
            </a:custGeom>
            <a:solidFill>
              <a:srgbClr val="4285F4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ïṣḻíḑê"/>
            <p:cNvSpPr/>
            <p:nvPr/>
          </p:nvSpPr>
          <p:spPr bwMode="auto">
            <a:xfrm>
              <a:off x="7554913" y="2097088"/>
              <a:ext cx="25400" cy="7938"/>
            </a:xfrm>
            <a:custGeom>
              <a:avLst/>
              <a:gdLst>
                <a:gd name="T0" fmla="*/ 0 w 19"/>
                <a:gd name="T1" fmla="*/ 0 h 7"/>
                <a:gd name="T2" fmla="*/ 0 w 19"/>
                <a:gd name="T3" fmla="*/ 0 h 7"/>
                <a:gd name="T4" fmla="*/ 19 w 19"/>
                <a:gd name="T5" fmla="*/ 7 h 7"/>
                <a:gd name="T6" fmla="*/ 19 w 19"/>
                <a:gd name="T7" fmla="*/ 7 h 7"/>
                <a:gd name="T8" fmla="*/ 19 w 19"/>
                <a:gd name="T9" fmla="*/ 7 h 7"/>
                <a:gd name="T10" fmla="*/ 0 w 1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13" y="5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5"/>
                    <a:pt x="7" y="2"/>
                    <a:pt x="0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iśľíḋê"/>
            <p:cNvSpPr/>
            <p:nvPr/>
          </p:nvSpPr>
          <p:spPr bwMode="auto">
            <a:xfrm>
              <a:off x="7461251" y="2097088"/>
              <a:ext cx="211138" cy="261938"/>
            </a:xfrm>
            <a:custGeom>
              <a:avLst/>
              <a:gdLst>
                <a:gd name="T0" fmla="*/ 73 w 164"/>
                <a:gd name="T1" fmla="*/ 0 h 203"/>
                <a:gd name="T2" fmla="*/ 73 w 164"/>
                <a:gd name="T3" fmla="*/ 152 h 203"/>
                <a:gd name="T4" fmla="*/ 0 w 164"/>
                <a:gd name="T5" fmla="*/ 152 h 203"/>
                <a:gd name="T6" fmla="*/ 0 w 164"/>
                <a:gd name="T7" fmla="*/ 203 h 203"/>
                <a:gd name="T8" fmla="*/ 164 w 164"/>
                <a:gd name="T9" fmla="*/ 203 h 203"/>
                <a:gd name="T10" fmla="*/ 164 w 164"/>
                <a:gd name="T11" fmla="*/ 152 h 203"/>
                <a:gd name="T12" fmla="*/ 92 w 164"/>
                <a:gd name="T13" fmla="*/ 152 h 203"/>
                <a:gd name="T14" fmla="*/ 92 w 164"/>
                <a:gd name="T15" fmla="*/ 7 h 203"/>
                <a:gd name="T16" fmla="*/ 92 w 164"/>
                <a:gd name="T17" fmla="*/ 7 h 203"/>
                <a:gd name="T18" fmla="*/ 92 w 164"/>
                <a:gd name="T19" fmla="*/ 7 h 203"/>
                <a:gd name="T20" fmla="*/ 73 w 164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203">
                  <a:moveTo>
                    <a:pt x="73" y="0"/>
                  </a:moveTo>
                  <a:cubicBezTo>
                    <a:pt x="73" y="152"/>
                    <a:pt x="73" y="152"/>
                    <a:pt x="7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64" y="203"/>
                    <a:pt x="164" y="203"/>
                    <a:pt x="164" y="203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86" y="5"/>
                    <a:pt x="80" y="3"/>
                    <a:pt x="73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iṧlíḓê"/>
            <p:cNvSpPr/>
            <p:nvPr/>
          </p:nvSpPr>
          <p:spPr bwMode="auto">
            <a:xfrm>
              <a:off x="7142163" y="2381251"/>
              <a:ext cx="530225" cy="752475"/>
            </a:xfrm>
            <a:custGeom>
              <a:avLst/>
              <a:gdLst>
                <a:gd name="T0" fmla="*/ 0 w 334"/>
                <a:gd name="T1" fmla="*/ 474 h 474"/>
                <a:gd name="T2" fmla="*/ 0 w 334"/>
                <a:gd name="T3" fmla="*/ 474 h 474"/>
                <a:gd name="T4" fmla="*/ 0 w 334"/>
                <a:gd name="T5" fmla="*/ 474 h 474"/>
                <a:gd name="T6" fmla="*/ 0 w 334"/>
                <a:gd name="T7" fmla="*/ 474 h 474"/>
                <a:gd name="T8" fmla="*/ 334 w 334"/>
                <a:gd name="T9" fmla="*/ 0 h 474"/>
                <a:gd name="T10" fmla="*/ 201 w 334"/>
                <a:gd name="T11" fmla="*/ 0 h 474"/>
                <a:gd name="T12" fmla="*/ 201 w 334"/>
                <a:gd name="T13" fmla="*/ 0 h 474"/>
                <a:gd name="T14" fmla="*/ 334 w 334"/>
                <a:gd name="T15" fmla="*/ 0 h 474"/>
                <a:gd name="T16" fmla="*/ 334 w 334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474">
                  <a:moveTo>
                    <a:pt x="0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0" y="474"/>
                  </a:lnTo>
                  <a:close/>
                  <a:moveTo>
                    <a:pt x="334" y="0"/>
                  </a:moveTo>
                  <a:lnTo>
                    <a:pt x="201" y="0"/>
                  </a:lnTo>
                  <a:lnTo>
                    <a:pt x="201" y="0"/>
                  </a:lnTo>
                  <a:lnTo>
                    <a:pt x="334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ïṩḻïḋé"/>
            <p:cNvSpPr/>
            <p:nvPr/>
          </p:nvSpPr>
          <p:spPr bwMode="auto">
            <a:xfrm>
              <a:off x="7142163" y="2381251"/>
              <a:ext cx="530225" cy="752475"/>
            </a:xfrm>
            <a:custGeom>
              <a:avLst/>
              <a:gdLst>
                <a:gd name="T0" fmla="*/ 0 w 334"/>
                <a:gd name="T1" fmla="*/ 474 h 474"/>
                <a:gd name="T2" fmla="*/ 0 w 334"/>
                <a:gd name="T3" fmla="*/ 474 h 474"/>
                <a:gd name="T4" fmla="*/ 0 w 334"/>
                <a:gd name="T5" fmla="*/ 474 h 474"/>
                <a:gd name="T6" fmla="*/ 0 w 334"/>
                <a:gd name="T7" fmla="*/ 474 h 474"/>
                <a:gd name="T8" fmla="*/ 334 w 334"/>
                <a:gd name="T9" fmla="*/ 0 h 474"/>
                <a:gd name="T10" fmla="*/ 201 w 334"/>
                <a:gd name="T11" fmla="*/ 0 h 474"/>
                <a:gd name="T12" fmla="*/ 201 w 334"/>
                <a:gd name="T13" fmla="*/ 0 h 474"/>
                <a:gd name="T14" fmla="*/ 334 w 334"/>
                <a:gd name="T15" fmla="*/ 0 h 474"/>
                <a:gd name="T16" fmla="*/ 334 w 334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474">
                  <a:moveTo>
                    <a:pt x="0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0" y="474"/>
                  </a:lnTo>
                  <a:moveTo>
                    <a:pt x="334" y="0"/>
                  </a:moveTo>
                  <a:lnTo>
                    <a:pt x="201" y="0"/>
                  </a:lnTo>
                  <a:lnTo>
                    <a:pt x="201" y="0"/>
                  </a:lnTo>
                  <a:lnTo>
                    <a:pt x="334" y="0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iṧľîḍè"/>
            <p:cNvSpPr/>
            <p:nvPr/>
          </p:nvSpPr>
          <p:spPr bwMode="auto">
            <a:xfrm>
              <a:off x="6948488" y="2381251"/>
              <a:ext cx="993775" cy="752475"/>
            </a:xfrm>
            <a:custGeom>
              <a:avLst/>
              <a:gdLst>
                <a:gd name="T0" fmla="*/ 150 w 768"/>
                <a:gd name="T1" fmla="*/ 582 h 582"/>
                <a:gd name="T2" fmla="*/ 150 w 768"/>
                <a:gd name="T3" fmla="*/ 582 h 582"/>
                <a:gd name="T4" fmla="*/ 150 w 768"/>
                <a:gd name="T5" fmla="*/ 582 h 582"/>
                <a:gd name="T6" fmla="*/ 150 w 768"/>
                <a:gd name="T7" fmla="*/ 582 h 582"/>
                <a:gd name="T8" fmla="*/ 150 w 768"/>
                <a:gd name="T9" fmla="*/ 582 h 582"/>
                <a:gd name="T10" fmla="*/ 150 w 768"/>
                <a:gd name="T11" fmla="*/ 582 h 582"/>
                <a:gd name="T12" fmla="*/ 150 w 768"/>
                <a:gd name="T13" fmla="*/ 582 h 582"/>
                <a:gd name="T14" fmla="*/ 150 w 768"/>
                <a:gd name="T15" fmla="*/ 582 h 582"/>
                <a:gd name="T16" fmla="*/ 150 w 768"/>
                <a:gd name="T17" fmla="*/ 582 h 582"/>
                <a:gd name="T18" fmla="*/ 560 w 768"/>
                <a:gd name="T19" fmla="*/ 0 h 582"/>
                <a:gd name="T20" fmla="*/ 396 w 768"/>
                <a:gd name="T21" fmla="*/ 0 h 582"/>
                <a:gd name="T22" fmla="*/ 396 w 768"/>
                <a:gd name="T23" fmla="*/ 192 h 582"/>
                <a:gd name="T24" fmla="*/ 236 w 768"/>
                <a:gd name="T25" fmla="*/ 192 h 582"/>
                <a:gd name="T26" fmla="*/ 236 w 768"/>
                <a:gd name="T27" fmla="*/ 436 h 582"/>
                <a:gd name="T28" fmla="*/ 43 w 768"/>
                <a:gd name="T29" fmla="*/ 436 h 582"/>
                <a:gd name="T30" fmla="*/ 43 w 768"/>
                <a:gd name="T31" fmla="*/ 24 h 582"/>
                <a:gd name="T32" fmla="*/ 0 w 768"/>
                <a:gd name="T33" fmla="*/ 24 h 582"/>
                <a:gd name="T34" fmla="*/ 0 w 768"/>
                <a:gd name="T35" fmla="*/ 582 h 582"/>
                <a:gd name="T36" fmla="*/ 150 w 768"/>
                <a:gd name="T37" fmla="*/ 582 h 582"/>
                <a:gd name="T38" fmla="*/ 150 w 768"/>
                <a:gd name="T39" fmla="*/ 582 h 582"/>
                <a:gd name="T40" fmla="*/ 661 w 768"/>
                <a:gd name="T41" fmla="*/ 582 h 582"/>
                <a:gd name="T42" fmla="*/ 663 w 768"/>
                <a:gd name="T43" fmla="*/ 569 h 582"/>
                <a:gd name="T44" fmla="*/ 729 w 768"/>
                <a:gd name="T45" fmla="*/ 493 h 582"/>
                <a:gd name="T46" fmla="*/ 768 w 768"/>
                <a:gd name="T47" fmla="*/ 436 h 582"/>
                <a:gd name="T48" fmla="*/ 720 w 768"/>
                <a:gd name="T49" fmla="*/ 436 h 582"/>
                <a:gd name="T50" fmla="*/ 720 w 768"/>
                <a:gd name="T51" fmla="*/ 396 h 582"/>
                <a:gd name="T52" fmla="*/ 688 w 768"/>
                <a:gd name="T53" fmla="*/ 381 h 582"/>
                <a:gd name="T54" fmla="*/ 647 w 768"/>
                <a:gd name="T55" fmla="*/ 237 h 582"/>
                <a:gd name="T56" fmla="*/ 638 w 768"/>
                <a:gd name="T57" fmla="*/ 237 h 582"/>
                <a:gd name="T58" fmla="*/ 623 w 768"/>
                <a:gd name="T59" fmla="*/ 233 h 582"/>
                <a:gd name="T60" fmla="*/ 632 w 768"/>
                <a:gd name="T61" fmla="*/ 192 h 582"/>
                <a:gd name="T62" fmla="*/ 560 w 768"/>
                <a:gd name="T63" fmla="*/ 192 h 582"/>
                <a:gd name="T64" fmla="*/ 560 w 768"/>
                <a:gd name="T6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8" h="582">
                  <a:moveTo>
                    <a:pt x="150" y="582"/>
                  </a:moveTo>
                  <a:cubicBezTo>
                    <a:pt x="150" y="582"/>
                    <a:pt x="150" y="582"/>
                    <a:pt x="150" y="582"/>
                  </a:cubicBezTo>
                  <a:cubicBezTo>
                    <a:pt x="150" y="582"/>
                    <a:pt x="150" y="582"/>
                    <a:pt x="150" y="582"/>
                  </a:cubicBezTo>
                  <a:moveTo>
                    <a:pt x="150" y="582"/>
                  </a:moveTo>
                  <a:cubicBezTo>
                    <a:pt x="150" y="582"/>
                    <a:pt x="150" y="582"/>
                    <a:pt x="150" y="582"/>
                  </a:cubicBezTo>
                  <a:cubicBezTo>
                    <a:pt x="150" y="582"/>
                    <a:pt x="150" y="582"/>
                    <a:pt x="150" y="582"/>
                  </a:cubicBezTo>
                  <a:moveTo>
                    <a:pt x="150" y="582"/>
                  </a:moveTo>
                  <a:cubicBezTo>
                    <a:pt x="150" y="582"/>
                    <a:pt x="150" y="582"/>
                    <a:pt x="150" y="582"/>
                  </a:cubicBezTo>
                  <a:cubicBezTo>
                    <a:pt x="150" y="582"/>
                    <a:pt x="150" y="582"/>
                    <a:pt x="150" y="582"/>
                  </a:cubicBezTo>
                  <a:moveTo>
                    <a:pt x="560" y="0"/>
                  </a:moveTo>
                  <a:cubicBezTo>
                    <a:pt x="396" y="0"/>
                    <a:pt x="396" y="0"/>
                    <a:pt x="396" y="0"/>
                  </a:cubicBezTo>
                  <a:cubicBezTo>
                    <a:pt x="396" y="192"/>
                    <a:pt x="396" y="192"/>
                    <a:pt x="396" y="192"/>
                  </a:cubicBezTo>
                  <a:cubicBezTo>
                    <a:pt x="236" y="192"/>
                    <a:pt x="236" y="192"/>
                    <a:pt x="236" y="192"/>
                  </a:cubicBezTo>
                  <a:cubicBezTo>
                    <a:pt x="236" y="436"/>
                    <a:pt x="236" y="436"/>
                    <a:pt x="236" y="436"/>
                  </a:cubicBezTo>
                  <a:cubicBezTo>
                    <a:pt x="43" y="436"/>
                    <a:pt x="43" y="436"/>
                    <a:pt x="43" y="436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82"/>
                    <a:pt x="0" y="582"/>
                    <a:pt x="0" y="582"/>
                  </a:cubicBezTo>
                  <a:cubicBezTo>
                    <a:pt x="150" y="582"/>
                    <a:pt x="150" y="582"/>
                    <a:pt x="150" y="582"/>
                  </a:cubicBezTo>
                  <a:cubicBezTo>
                    <a:pt x="150" y="582"/>
                    <a:pt x="150" y="582"/>
                    <a:pt x="150" y="582"/>
                  </a:cubicBezTo>
                  <a:cubicBezTo>
                    <a:pt x="661" y="582"/>
                    <a:pt x="661" y="582"/>
                    <a:pt x="661" y="582"/>
                  </a:cubicBezTo>
                  <a:cubicBezTo>
                    <a:pt x="662" y="577"/>
                    <a:pt x="662" y="573"/>
                    <a:pt x="663" y="569"/>
                  </a:cubicBezTo>
                  <a:cubicBezTo>
                    <a:pt x="666" y="540"/>
                    <a:pt x="717" y="501"/>
                    <a:pt x="729" y="493"/>
                  </a:cubicBezTo>
                  <a:cubicBezTo>
                    <a:pt x="768" y="436"/>
                    <a:pt x="768" y="436"/>
                    <a:pt x="768" y="436"/>
                  </a:cubicBezTo>
                  <a:cubicBezTo>
                    <a:pt x="720" y="436"/>
                    <a:pt x="720" y="436"/>
                    <a:pt x="720" y="436"/>
                  </a:cubicBezTo>
                  <a:cubicBezTo>
                    <a:pt x="720" y="396"/>
                    <a:pt x="720" y="396"/>
                    <a:pt x="720" y="396"/>
                  </a:cubicBezTo>
                  <a:cubicBezTo>
                    <a:pt x="709" y="393"/>
                    <a:pt x="698" y="388"/>
                    <a:pt x="688" y="381"/>
                  </a:cubicBezTo>
                  <a:cubicBezTo>
                    <a:pt x="641" y="348"/>
                    <a:pt x="625" y="288"/>
                    <a:pt x="647" y="237"/>
                  </a:cubicBezTo>
                  <a:cubicBezTo>
                    <a:pt x="644" y="237"/>
                    <a:pt x="641" y="237"/>
                    <a:pt x="638" y="237"/>
                  </a:cubicBezTo>
                  <a:cubicBezTo>
                    <a:pt x="632" y="237"/>
                    <a:pt x="627" y="236"/>
                    <a:pt x="623" y="233"/>
                  </a:cubicBezTo>
                  <a:cubicBezTo>
                    <a:pt x="614" y="224"/>
                    <a:pt x="622" y="208"/>
                    <a:pt x="632" y="192"/>
                  </a:cubicBezTo>
                  <a:cubicBezTo>
                    <a:pt x="560" y="192"/>
                    <a:pt x="560" y="192"/>
                    <a:pt x="560" y="192"/>
                  </a:cubicBezTo>
                  <a:cubicBezTo>
                    <a:pt x="560" y="0"/>
                    <a:pt x="560" y="0"/>
                    <a:pt x="560" y="0"/>
                  </a:cubicBezTo>
                </a:path>
              </a:pathLst>
            </a:custGeom>
            <a:solidFill>
              <a:srgbClr val="4285F4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iṡ1ïďè"/>
            <p:cNvSpPr/>
            <p:nvPr/>
          </p:nvSpPr>
          <p:spPr bwMode="auto">
            <a:xfrm>
              <a:off x="6948488" y="3154363"/>
              <a:ext cx="854075" cy="0"/>
            </a:xfrm>
            <a:custGeom>
              <a:avLst/>
              <a:gdLst>
                <a:gd name="T0" fmla="*/ 660 w 660"/>
                <a:gd name="T1" fmla="*/ 0 w 660"/>
                <a:gd name="T2" fmla="*/ 0 w 660"/>
                <a:gd name="T3" fmla="*/ 660 w 660"/>
                <a:gd name="T4" fmla="*/ 660 w 6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60">
                  <a:moveTo>
                    <a:pt x="6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iṥḷîḑe"/>
            <p:cNvSpPr/>
            <p:nvPr/>
          </p:nvSpPr>
          <p:spPr bwMode="auto">
            <a:xfrm>
              <a:off x="6948488" y="3154363"/>
              <a:ext cx="854075" cy="715963"/>
            </a:xfrm>
            <a:custGeom>
              <a:avLst/>
              <a:gdLst>
                <a:gd name="T0" fmla="*/ 610 w 660"/>
                <a:gd name="T1" fmla="*/ 265 h 553"/>
                <a:gd name="T2" fmla="*/ 563 w 660"/>
                <a:gd name="T3" fmla="*/ 271 h 553"/>
                <a:gd name="T4" fmla="*/ 569 w 660"/>
                <a:gd name="T5" fmla="*/ 277 h 553"/>
                <a:gd name="T6" fmla="*/ 589 w 660"/>
                <a:gd name="T7" fmla="*/ 281 h 553"/>
                <a:gd name="T8" fmla="*/ 601 w 660"/>
                <a:gd name="T9" fmla="*/ 283 h 553"/>
                <a:gd name="T10" fmla="*/ 607 w 660"/>
                <a:gd name="T11" fmla="*/ 267 h 553"/>
                <a:gd name="T12" fmla="*/ 610 w 660"/>
                <a:gd name="T13" fmla="*/ 265 h 553"/>
                <a:gd name="T14" fmla="*/ 638 w 660"/>
                <a:gd name="T15" fmla="*/ 261 h 553"/>
                <a:gd name="T16" fmla="*/ 632 w 660"/>
                <a:gd name="T17" fmla="*/ 262 h 553"/>
                <a:gd name="T18" fmla="*/ 638 w 660"/>
                <a:gd name="T19" fmla="*/ 262 h 553"/>
                <a:gd name="T20" fmla="*/ 638 w 660"/>
                <a:gd name="T21" fmla="*/ 261 h 553"/>
                <a:gd name="T22" fmla="*/ 235 w 660"/>
                <a:gd name="T23" fmla="*/ 448 h 553"/>
                <a:gd name="T24" fmla="*/ 235 w 660"/>
                <a:gd name="T25" fmla="*/ 334 h 553"/>
                <a:gd name="T26" fmla="*/ 349 w 660"/>
                <a:gd name="T27" fmla="*/ 334 h 553"/>
                <a:gd name="T28" fmla="*/ 349 w 660"/>
                <a:gd name="T29" fmla="*/ 448 h 553"/>
                <a:gd name="T30" fmla="*/ 235 w 660"/>
                <a:gd name="T31" fmla="*/ 448 h 553"/>
                <a:gd name="T32" fmla="*/ 235 w 660"/>
                <a:gd name="T33" fmla="*/ 167 h 553"/>
                <a:gd name="T34" fmla="*/ 235 w 660"/>
                <a:gd name="T35" fmla="*/ 53 h 553"/>
                <a:gd name="T36" fmla="*/ 349 w 660"/>
                <a:gd name="T37" fmla="*/ 53 h 553"/>
                <a:gd name="T38" fmla="*/ 349 w 660"/>
                <a:gd name="T39" fmla="*/ 167 h 553"/>
                <a:gd name="T40" fmla="*/ 235 w 660"/>
                <a:gd name="T41" fmla="*/ 167 h 553"/>
                <a:gd name="T42" fmla="*/ 660 w 660"/>
                <a:gd name="T43" fmla="*/ 0 h 553"/>
                <a:gd name="T44" fmla="*/ 0 w 660"/>
                <a:gd name="T45" fmla="*/ 0 h 553"/>
                <a:gd name="T46" fmla="*/ 0 w 660"/>
                <a:gd name="T47" fmla="*/ 553 h 553"/>
                <a:gd name="T48" fmla="*/ 612 w 660"/>
                <a:gd name="T49" fmla="*/ 553 h 553"/>
                <a:gd name="T50" fmla="*/ 635 w 660"/>
                <a:gd name="T51" fmla="*/ 444 h 553"/>
                <a:gd name="T52" fmla="*/ 637 w 660"/>
                <a:gd name="T53" fmla="*/ 402 h 553"/>
                <a:gd name="T54" fmla="*/ 611 w 660"/>
                <a:gd name="T55" fmla="*/ 358 h 553"/>
                <a:gd name="T56" fmla="*/ 486 w 660"/>
                <a:gd name="T57" fmla="*/ 302 h 553"/>
                <a:gd name="T58" fmla="*/ 479 w 660"/>
                <a:gd name="T59" fmla="*/ 280 h 553"/>
                <a:gd name="T60" fmla="*/ 281 w 660"/>
                <a:gd name="T61" fmla="*/ 239 h 553"/>
                <a:gd name="T62" fmla="*/ 243 w 660"/>
                <a:gd name="T63" fmla="*/ 206 h 553"/>
                <a:gd name="T64" fmla="*/ 361 w 660"/>
                <a:gd name="T65" fmla="*/ 228 h 553"/>
                <a:gd name="T66" fmla="*/ 395 w 660"/>
                <a:gd name="T67" fmla="*/ 162 h 553"/>
                <a:gd name="T68" fmla="*/ 388 w 660"/>
                <a:gd name="T69" fmla="*/ 141 h 553"/>
                <a:gd name="T70" fmla="*/ 389 w 660"/>
                <a:gd name="T71" fmla="*/ 132 h 553"/>
                <a:gd name="T72" fmla="*/ 389 w 660"/>
                <a:gd name="T73" fmla="*/ 132 h 553"/>
                <a:gd name="T74" fmla="*/ 389 w 660"/>
                <a:gd name="T75" fmla="*/ 132 h 553"/>
                <a:gd name="T76" fmla="*/ 394 w 660"/>
                <a:gd name="T77" fmla="*/ 128 h 553"/>
                <a:gd name="T78" fmla="*/ 394 w 660"/>
                <a:gd name="T79" fmla="*/ 128 h 553"/>
                <a:gd name="T80" fmla="*/ 397 w 660"/>
                <a:gd name="T81" fmla="*/ 127 h 553"/>
                <a:gd name="T82" fmla="*/ 407 w 660"/>
                <a:gd name="T83" fmla="*/ 134 h 553"/>
                <a:gd name="T84" fmla="*/ 415 w 660"/>
                <a:gd name="T85" fmla="*/ 159 h 553"/>
                <a:gd name="T86" fmla="*/ 421 w 660"/>
                <a:gd name="T87" fmla="*/ 159 h 553"/>
                <a:gd name="T88" fmla="*/ 421 w 660"/>
                <a:gd name="T89" fmla="*/ 159 h 553"/>
                <a:gd name="T90" fmla="*/ 564 w 660"/>
                <a:gd name="T91" fmla="*/ 153 h 553"/>
                <a:gd name="T92" fmla="*/ 592 w 660"/>
                <a:gd name="T93" fmla="*/ 126 h 553"/>
                <a:gd name="T94" fmla="*/ 596 w 660"/>
                <a:gd name="T95" fmla="*/ 128 h 553"/>
                <a:gd name="T96" fmla="*/ 604 w 660"/>
                <a:gd name="T97" fmla="*/ 132 h 553"/>
                <a:gd name="T98" fmla="*/ 617 w 660"/>
                <a:gd name="T99" fmla="*/ 126 h 553"/>
                <a:gd name="T100" fmla="*/ 617 w 660"/>
                <a:gd name="T101" fmla="*/ 126 h 553"/>
                <a:gd name="T102" fmla="*/ 617 w 660"/>
                <a:gd name="T103" fmla="*/ 126 h 553"/>
                <a:gd name="T104" fmla="*/ 617 w 660"/>
                <a:gd name="T105" fmla="*/ 126 h 553"/>
                <a:gd name="T106" fmla="*/ 635 w 660"/>
                <a:gd name="T107" fmla="*/ 54 h 553"/>
                <a:gd name="T108" fmla="*/ 636 w 660"/>
                <a:gd name="T109" fmla="*/ 54 h 553"/>
                <a:gd name="T110" fmla="*/ 640 w 660"/>
                <a:gd name="T111" fmla="*/ 55 h 553"/>
                <a:gd name="T112" fmla="*/ 656 w 660"/>
                <a:gd name="T113" fmla="*/ 49 h 553"/>
                <a:gd name="T114" fmla="*/ 656 w 660"/>
                <a:gd name="T115" fmla="*/ 41 h 553"/>
                <a:gd name="T116" fmla="*/ 660 w 660"/>
                <a:gd name="T117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0" h="553">
                  <a:moveTo>
                    <a:pt x="610" y="265"/>
                  </a:moveTo>
                  <a:cubicBezTo>
                    <a:pt x="595" y="267"/>
                    <a:pt x="578" y="269"/>
                    <a:pt x="563" y="271"/>
                  </a:cubicBezTo>
                  <a:cubicBezTo>
                    <a:pt x="569" y="277"/>
                    <a:pt x="569" y="277"/>
                    <a:pt x="569" y="277"/>
                  </a:cubicBezTo>
                  <a:cubicBezTo>
                    <a:pt x="581" y="279"/>
                    <a:pt x="589" y="281"/>
                    <a:pt x="589" y="281"/>
                  </a:cubicBezTo>
                  <a:cubicBezTo>
                    <a:pt x="601" y="283"/>
                    <a:pt x="601" y="283"/>
                    <a:pt x="601" y="283"/>
                  </a:cubicBezTo>
                  <a:cubicBezTo>
                    <a:pt x="603" y="275"/>
                    <a:pt x="605" y="269"/>
                    <a:pt x="607" y="267"/>
                  </a:cubicBezTo>
                  <a:cubicBezTo>
                    <a:pt x="608" y="266"/>
                    <a:pt x="609" y="266"/>
                    <a:pt x="610" y="265"/>
                  </a:cubicBezTo>
                  <a:moveTo>
                    <a:pt x="638" y="261"/>
                  </a:moveTo>
                  <a:cubicBezTo>
                    <a:pt x="636" y="262"/>
                    <a:pt x="634" y="262"/>
                    <a:pt x="632" y="262"/>
                  </a:cubicBezTo>
                  <a:cubicBezTo>
                    <a:pt x="634" y="262"/>
                    <a:pt x="636" y="262"/>
                    <a:pt x="638" y="262"/>
                  </a:cubicBezTo>
                  <a:cubicBezTo>
                    <a:pt x="638" y="261"/>
                    <a:pt x="638" y="261"/>
                    <a:pt x="638" y="261"/>
                  </a:cubicBezTo>
                  <a:moveTo>
                    <a:pt x="235" y="448"/>
                  </a:moveTo>
                  <a:cubicBezTo>
                    <a:pt x="235" y="334"/>
                    <a:pt x="235" y="334"/>
                    <a:pt x="235" y="334"/>
                  </a:cubicBezTo>
                  <a:cubicBezTo>
                    <a:pt x="349" y="334"/>
                    <a:pt x="349" y="334"/>
                    <a:pt x="349" y="334"/>
                  </a:cubicBezTo>
                  <a:cubicBezTo>
                    <a:pt x="349" y="448"/>
                    <a:pt x="349" y="448"/>
                    <a:pt x="349" y="448"/>
                  </a:cubicBezTo>
                  <a:cubicBezTo>
                    <a:pt x="235" y="448"/>
                    <a:pt x="235" y="448"/>
                    <a:pt x="235" y="448"/>
                  </a:cubicBezTo>
                  <a:moveTo>
                    <a:pt x="235" y="167"/>
                  </a:moveTo>
                  <a:cubicBezTo>
                    <a:pt x="235" y="53"/>
                    <a:pt x="235" y="53"/>
                    <a:pt x="235" y="53"/>
                  </a:cubicBezTo>
                  <a:cubicBezTo>
                    <a:pt x="349" y="53"/>
                    <a:pt x="349" y="53"/>
                    <a:pt x="349" y="53"/>
                  </a:cubicBezTo>
                  <a:cubicBezTo>
                    <a:pt x="349" y="167"/>
                    <a:pt x="349" y="167"/>
                    <a:pt x="349" y="167"/>
                  </a:cubicBezTo>
                  <a:cubicBezTo>
                    <a:pt x="235" y="167"/>
                    <a:pt x="235" y="167"/>
                    <a:pt x="235" y="167"/>
                  </a:cubicBezTo>
                  <a:moveTo>
                    <a:pt x="6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612" y="553"/>
                    <a:pt x="612" y="553"/>
                    <a:pt x="612" y="553"/>
                  </a:cubicBezTo>
                  <a:cubicBezTo>
                    <a:pt x="625" y="493"/>
                    <a:pt x="635" y="444"/>
                    <a:pt x="635" y="444"/>
                  </a:cubicBezTo>
                  <a:cubicBezTo>
                    <a:pt x="637" y="402"/>
                    <a:pt x="637" y="402"/>
                    <a:pt x="637" y="402"/>
                  </a:cubicBezTo>
                  <a:cubicBezTo>
                    <a:pt x="629" y="392"/>
                    <a:pt x="620" y="377"/>
                    <a:pt x="611" y="358"/>
                  </a:cubicBezTo>
                  <a:cubicBezTo>
                    <a:pt x="585" y="355"/>
                    <a:pt x="521" y="344"/>
                    <a:pt x="486" y="302"/>
                  </a:cubicBezTo>
                  <a:cubicBezTo>
                    <a:pt x="478" y="292"/>
                    <a:pt x="476" y="285"/>
                    <a:pt x="479" y="280"/>
                  </a:cubicBezTo>
                  <a:cubicBezTo>
                    <a:pt x="281" y="239"/>
                    <a:pt x="281" y="239"/>
                    <a:pt x="281" y="239"/>
                  </a:cubicBezTo>
                  <a:cubicBezTo>
                    <a:pt x="243" y="206"/>
                    <a:pt x="243" y="206"/>
                    <a:pt x="243" y="206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38" y="184"/>
                    <a:pt x="366" y="168"/>
                    <a:pt x="395" y="162"/>
                  </a:cubicBezTo>
                  <a:cubicBezTo>
                    <a:pt x="388" y="141"/>
                    <a:pt x="388" y="141"/>
                    <a:pt x="388" y="141"/>
                  </a:cubicBezTo>
                  <a:cubicBezTo>
                    <a:pt x="387" y="137"/>
                    <a:pt x="387" y="134"/>
                    <a:pt x="389" y="132"/>
                  </a:cubicBezTo>
                  <a:cubicBezTo>
                    <a:pt x="389" y="132"/>
                    <a:pt x="389" y="132"/>
                    <a:pt x="389" y="132"/>
                  </a:cubicBezTo>
                  <a:cubicBezTo>
                    <a:pt x="389" y="132"/>
                    <a:pt x="389" y="132"/>
                    <a:pt x="389" y="132"/>
                  </a:cubicBezTo>
                  <a:cubicBezTo>
                    <a:pt x="390" y="130"/>
                    <a:pt x="392" y="128"/>
                    <a:pt x="394" y="128"/>
                  </a:cubicBezTo>
                  <a:cubicBezTo>
                    <a:pt x="394" y="128"/>
                    <a:pt x="394" y="128"/>
                    <a:pt x="394" y="128"/>
                  </a:cubicBezTo>
                  <a:cubicBezTo>
                    <a:pt x="395" y="127"/>
                    <a:pt x="396" y="127"/>
                    <a:pt x="397" y="127"/>
                  </a:cubicBezTo>
                  <a:cubicBezTo>
                    <a:pt x="402" y="127"/>
                    <a:pt x="406" y="130"/>
                    <a:pt x="407" y="134"/>
                  </a:cubicBezTo>
                  <a:cubicBezTo>
                    <a:pt x="415" y="159"/>
                    <a:pt x="415" y="159"/>
                    <a:pt x="415" y="159"/>
                  </a:cubicBezTo>
                  <a:cubicBezTo>
                    <a:pt x="417" y="159"/>
                    <a:pt x="419" y="159"/>
                    <a:pt x="421" y="159"/>
                  </a:cubicBezTo>
                  <a:cubicBezTo>
                    <a:pt x="421" y="159"/>
                    <a:pt x="421" y="159"/>
                    <a:pt x="421" y="159"/>
                  </a:cubicBezTo>
                  <a:cubicBezTo>
                    <a:pt x="564" y="153"/>
                    <a:pt x="564" y="153"/>
                    <a:pt x="564" y="153"/>
                  </a:cubicBezTo>
                  <a:cubicBezTo>
                    <a:pt x="564" y="153"/>
                    <a:pt x="581" y="126"/>
                    <a:pt x="592" y="126"/>
                  </a:cubicBezTo>
                  <a:cubicBezTo>
                    <a:pt x="593" y="126"/>
                    <a:pt x="594" y="127"/>
                    <a:pt x="596" y="128"/>
                  </a:cubicBezTo>
                  <a:cubicBezTo>
                    <a:pt x="598" y="131"/>
                    <a:pt x="601" y="132"/>
                    <a:pt x="604" y="132"/>
                  </a:cubicBezTo>
                  <a:cubicBezTo>
                    <a:pt x="611" y="132"/>
                    <a:pt x="617" y="126"/>
                    <a:pt x="617" y="126"/>
                  </a:cubicBezTo>
                  <a:cubicBezTo>
                    <a:pt x="617" y="126"/>
                    <a:pt x="617" y="126"/>
                    <a:pt x="617" y="126"/>
                  </a:cubicBezTo>
                  <a:cubicBezTo>
                    <a:pt x="617" y="126"/>
                    <a:pt x="617" y="126"/>
                    <a:pt x="617" y="126"/>
                  </a:cubicBezTo>
                  <a:cubicBezTo>
                    <a:pt x="617" y="126"/>
                    <a:pt x="617" y="126"/>
                    <a:pt x="617" y="126"/>
                  </a:cubicBezTo>
                  <a:cubicBezTo>
                    <a:pt x="617" y="124"/>
                    <a:pt x="617" y="54"/>
                    <a:pt x="635" y="54"/>
                  </a:cubicBezTo>
                  <a:cubicBezTo>
                    <a:pt x="636" y="54"/>
                    <a:pt x="636" y="54"/>
                    <a:pt x="636" y="54"/>
                  </a:cubicBezTo>
                  <a:cubicBezTo>
                    <a:pt x="638" y="55"/>
                    <a:pt x="639" y="55"/>
                    <a:pt x="640" y="55"/>
                  </a:cubicBezTo>
                  <a:cubicBezTo>
                    <a:pt x="647" y="55"/>
                    <a:pt x="652" y="52"/>
                    <a:pt x="656" y="49"/>
                  </a:cubicBezTo>
                  <a:cubicBezTo>
                    <a:pt x="656" y="41"/>
                    <a:pt x="656" y="41"/>
                    <a:pt x="656" y="41"/>
                  </a:cubicBezTo>
                  <a:cubicBezTo>
                    <a:pt x="656" y="41"/>
                    <a:pt x="658" y="22"/>
                    <a:pt x="660" y="0"/>
                  </a:cubicBezTo>
                </a:path>
              </a:pathLst>
            </a:custGeom>
            <a:solidFill>
              <a:srgbClr val="4285F4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íṩlidé"/>
            <p:cNvSpPr/>
            <p:nvPr/>
          </p:nvSpPr>
          <p:spPr bwMode="auto">
            <a:xfrm>
              <a:off x="8515351" y="4146551"/>
              <a:ext cx="4763" cy="566738"/>
            </a:xfrm>
            <a:custGeom>
              <a:avLst/>
              <a:gdLst>
                <a:gd name="T0" fmla="*/ 3 w 3"/>
                <a:gd name="T1" fmla="*/ 0 h 357"/>
                <a:gd name="T2" fmla="*/ 2 w 3"/>
                <a:gd name="T3" fmla="*/ 0 h 357"/>
                <a:gd name="T4" fmla="*/ 0 w 3"/>
                <a:gd name="T5" fmla="*/ 357 h 357"/>
                <a:gd name="T6" fmla="*/ 2 w 3"/>
                <a:gd name="T7" fmla="*/ 357 h 357"/>
                <a:gd name="T8" fmla="*/ 3 w 3"/>
                <a:gd name="T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57">
                  <a:moveTo>
                    <a:pt x="3" y="0"/>
                  </a:moveTo>
                  <a:lnTo>
                    <a:pt x="2" y="0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iṥlïḋè"/>
            <p:cNvSpPr/>
            <p:nvPr/>
          </p:nvSpPr>
          <p:spPr bwMode="auto">
            <a:xfrm>
              <a:off x="8515351" y="4146551"/>
              <a:ext cx="4763" cy="566738"/>
            </a:xfrm>
            <a:custGeom>
              <a:avLst/>
              <a:gdLst>
                <a:gd name="T0" fmla="*/ 3 w 3"/>
                <a:gd name="T1" fmla="*/ 0 h 357"/>
                <a:gd name="T2" fmla="*/ 2 w 3"/>
                <a:gd name="T3" fmla="*/ 0 h 357"/>
                <a:gd name="T4" fmla="*/ 0 w 3"/>
                <a:gd name="T5" fmla="*/ 357 h 357"/>
                <a:gd name="T6" fmla="*/ 2 w 3"/>
                <a:gd name="T7" fmla="*/ 357 h 357"/>
                <a:gd name="T8" fmla="*/ 3 w 3"/>
                <a:gd name="T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57">
                  <a:moveTo>
                    <a:pt x="3" y="0"/>
                  </a:moveTo>
                  <a:lnTo>
                    <a:pt x="2" y="0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íşľiḋê"/>
            <p:cNvSpPr/>
            <p:nvPr/>
          </p:nvSpPr>
          <p:spPr bwMode="auto">
            <a:xfrm>
              <a:off x="6948488" y="3892551"/>
              <a:ext cx="1570038" cy="1244600"/>
            </a:xfrm>
            <a:custGeom>
              <a:avLst/>
              <a:gdLst>
                <a:gd name="T0" fmla="*/ 658 w 1214"/>
                <a:gd name="T1" fmla="*/ 478 h 963"/>
                <a:gd name="T2" fmla="*/ 658 w 1214"/>
                <a:gd name="T3" fmla="*/ 479 h 963"/>
                <a:gd name="T4" fmla="*/ 683 w 1214"/>
                <a:gd name="T5" fmla="*/ 605 h 963"/>
                <a:gd name="T6" fmla="*/ 783 w 1214"/>
                <a:gd name="T7" fmla="*/ 719 h 963"/>
                <a:gd name="T8" fmla="*/ 658 w 1214"/>
                <a:gd name="T9" fmla="*/ 781 h 963"/>
                <a:gd name="T10" fmla="*/ 922 w 1214"/>
                <a:gd name="T11" fmla="*/ 796 h 963"/>
                <a:gd name="T12" fmla="*/ 945 w 1214"/>
                <a:gd name="T13" fmla="*/ 723 h 963"/>
                <a:gd name="T14" fmla="*/ 921 w 1214"/>
                <a:gd name="T15" fmla="*/ 501 h 963"/>
                <a:gd name="T16" fmla="*/ 895 w 1214"/>
                <a:gd name="T17" fmla="*/ 493 h 963"/>
                <a:gd name="T18" fmla="*/ 656 w 1214"/>
                <a:gd name="T19" fmla="*/ 471 h 963"/>
                <a:gd name="T20" fmla="*/ 1143 w 1214"/>
                <a:gd name="T21" fmla="*/ 196 h 963"/>
                <a:gd name="T22" fmla="*/ 1049 w 1214"/>
                <a:gd name="T23" fmla="*/ 450 h 963"/>
                <a:gd name="T24" fmla="*/ 1061 w 1214"/>
                <a:gd name="T25" fmla="*/ 490 h 963"/>
                <a:gd name="T26" fmla="*/ 1073 w 1214"/>
                <a:gd name="T27" fmla="*/ 712 h 963"/>
                <a:gd name="T28" fmla="*/ 1214 w 1214"/>
                <a:gd name="T29" fmla="*/ 196 h 963"/>
                <a:gd name="T30" fmla="*/ 235 w 1214"/>
                <a:gd name="T31" fmla="*/ 885 h 963"/>
                <a:gd name="T32" fmla="*/ 349 w 1214"/>
                <a:gd name="T33" fmla="*/ 948 h 963"/>
                <a:gd name="T34" fmla="*/ 235 w 1214"/>
                <a:gd name="T35" fmla="*/ 719 h 963"/>
                <a:gd name="T36" fmla="*/ 349 w 1214"/>
                <a:gd name="T37" fmla="*/ 605 h 963"/>
                <a:gd name="T38" fmla="*/ 235 w 1214"/>
                <a:gd name="T39" fmla="*/ 719 h 963"/>
                <a:gd name="T40" fmla="*/ 235 w 1214"/>
                <a:gd name="T41" fmla="*/ 324 h 963"/>
                <a:gd name="T42" fmla="*/ 349 w 1214"/>
                <a:gd name="T43" fmla="*/ 438 h 963"/>
                <a:gd name="T44" fmla="*/ 235 w 1214"/>
                <a:gd name="T45" fmla="*/ 157 h 963"/>
                <a:gd name="T46" fmla="*/ 349 w 1214"/>
                <a:gd name="T47" fmla="*/ 44 h 963"/>
                <a:gd name="T48" fmla="*/ 235 w 1214"/>
                <a:gd name="T49" fmla="*/ 157 h 963"/>
                <a:gd name="T50" fmla="*/ 0 w 1214"/>
                <a:gd name="T51" fmla="*/ 0 h 963"/>
                <a:gd name="T52" fmla="*/ 92 w 1214"/>
                <a:gd name="T53" fmla="*/ 963 h 963"/>
                <a:gd name="T54" fmla="*/ 237 w 1214"/>
                <a:gd name="T55" fmla="*/ 959 h 963"/>
                <a:gd name="T56" fmla="*/ 349 w 1214"/>
                <a:gd name="T57" fmla="*/ 948 h 963"/>
                <a:gd name="T58" fmla="*/ 543 w 1214"/>
                <a:gd name="T59" fmla="*/ 751 h 963"/>
                <a:gd name="T60" fmla="*/ 544 w 1214"/>
                <a:gd name="T61" fmla="*/ 470 h 963"/>
                <a:gd name="T62" fmla="*/ 513 w 1214"/>
                <a:gd name="T63" fmla="*/ 470 h 963"/>
                <a:gd name="T64" fmla="*/ 574 w 1214"/>
                <a:gd name="T65" fmla="*/ 187 h 963"/>
                <a:gd name="T66" fmla="*/ 608 w 1214"/>
                <a:gd name="T67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4" h="963">
                  <a:moveTo>
                    <a:pt x="656" y="471"/>
                  </a:moveTo>
                  <a:cubicBezTo>
                    <a:pt x="657" y="473"/>
                    <a:pt x="657" y="476"/>
                    <a:pt x="658" y="478"/>
                  </a:cubicBezTo>
                  <a:cubicBezTo>
                    <a:pt x="658" y="478"/>
                    <a:pt x="658" y="478"/>
                    <a:pt x="658" y="478"/>
                  </a:cubicBezTo>
                  <a:cubicBezTo>
                    <a:pt x="658" y="478"/>
                    <a:pt x="658" y="478"/>
                    <a:pt x="658" y="479"/>
                  </a:cubicBezTo>
                  <a:cubicBezTo>
                    <a:pt x="662" y="499"/>
                    <a:pt x="667" y="519"/>
                    <a:pt x="673" y="539"/>
                  </a:cubicBezTo>
                  <a:cubicBezTo>
                    <a:pt x="679" y="558"/>
                    <a:pt x="682" y="580"/>
                    <a:pt x="683" y="605"/>
                  </a:cubicBezTo>
                  <a:cubicBezTo>
                    <a:pt x="783" y="605"/>
                    <a:pt x="783" y="605"/>
                    <a:pt x="783" y="605"/>
                  </a:cubicBezTo>
                  <a:cubicBezTo>
                    <a:pt x="783" y="719"/>
                    <a:pt x="783" y="719"/>
                    <a:pt x="783" y="719"/>
                  </a:cubicBezTo>
                  <a:cubicBezTo>
                    <a:pt x="674" y="719"/>
                    <a:pt x="674" y="719"/>
                    <a:pt x="674" y="719"/>
                  </a:cubicBezTo>
                  <a:cubicBezTo>
                    <a:pt x="670" y="741"/>
                    <a:pt x="665" y="762"/>
                    <a:pt x="658" y="781"/>
                  </a:cubicBezTo>
                  <a:cubicBezTo>
                    <a:pt x="646" y="815"/>
                    <a:pt x="644" y="857"/>
                    <a:pt x="644" y="892"/>
                  </a:cubicBezTo>
                  <a:cubicBezTo>
                    <a:pt x="739" y="867"/>
                    <a:pt x="832" y="834"/>
                    <a:pt x="922" y="796"/>
                  </a:cubicBezTo>
                  <a:cubicBezTo>
                    <a:pt x="951" y="780"/>
                    <a:pt x="951" y="780"/>
                    <a:pt x="951" y="780"/>
                  </a:cubicBezTo>
                  <a:cubicBezTo>
                    <a:pt x="948" y="748"/>
                    <a:pt x="945" y="723"/>
                    <a:pt x="945" y="723"/>
                  </a:cubicBezTo>
                  <a:cubicBezTo>
                    <a:pt x="945" y="723"/>
                    <a:pt x="940" y="582"/>
                    <a:pt x="930" y="550"/>
                  </a:cubicBezTo>
                  <a:cubicBezTo>
                    <a:pt x="925" y="534"/>
                    <a:pt x="922" y="517"/>
                    <a:pt x="921" y="501"/>
                  </a:cubicBezTo>
                  <a:cubicBezTo>
                    <a:pt x="920" y="498"/>
                    <a:pt x="920" y="496"/>
                    <a:pt x="920" y="493"/>
                  </a:cubicBezTo>
                  <a:cubicBezTo>
                    <a:pt x="912" y="493"/>
                    <a:pt x="904" y="493"/>
                    <a:pt x="895" y="493"/>
                  </a:cubicBezTo>
                  <a:cubicBezTo>
                    <a:pt x="818" y="493"/>
                    <a:pt x="736" y="490"/>
                    <a:pt x="695" y="479"/>
                  </a:cubicBezTo>
                  <a:cubicBezTo>
                    <a:pt x="682" y="475"/>
                    <a:pt x="669" y="473"/>
                    <a:pt x="656" y="471"/>
                  </a:cubicBezTo>
                  <a:moveTo>
                    <a:pt x="1214" y="196"/>
                  </a:moveTo>
                  <a:cubicBezTo>
                    <a:pt x="1143" y="196"/>
                    <a:pt x="1143" y="196"/>
                    <a:pt x="1143" y="196"/>
                  </a:cubicBezTo>
                  <a:cubicBezTo>
                    <a:pt x="1150" y="311"/>
                    <a:pt x="1155" y="426"/>
                    <a:pt x="1155" y="426"/>
                  </a:cubicBezTo>
                  <a:cubicBezTo>
                    <a:pt x="1125" y="441"/>
                    <a:pt x="1087" y="448"/>
                    <a:pt x="1049" y="450"/>
                  </a:cubicBezTo>
                  <a:cubicBezTo>
                    <a:pt x="1050" y="451"/>
                    <a:pt x="1050" y="453"/>
                    <a:pt x="1050" y="454"/>
                  </a:cubicBezTo>
                  <a:cubicBezTo>
                    <a:pt x="1052" y="467"/>
                    <a:pt x="1056" y="478"/>
                    <a:pt x="1061" y="490"/>
                  </a:cubicBezTo>
                  <a:cubicBezTo>
                    <a:pt x="1061" y="490"/>
                    <a:pt x="1060" y="490"/>
                    <a:pt x="1059" y="490"/>
                  </a:cubicBezTo>
                  <a:cubicBezTo>
                    <a:pt x="1098" y="550"/>
                    <a:pt x="1082" y="663"/>
                    <a:pt x="1073" y="712"/>
                  </a:cubicBezTo>
                  <a:cubicBezTo>
                    <a:pt x="1211" y="635"/>
                    <a:pt x="1211" y="635"/>
                    <a:pt x="1211" y="635"/>
                  </a:cubicBezTo>
                  <a:cubicBezTo>
                    <a:pt x="1214" y="196"/>
                    <a:pt x="1214" y="196"/>
                    <a:pt x="1214" y="196"/>
                  </a:cubicBezTo>
                  <a:moveTo>
                    <a:pt x="235" y="959"/>
                  </a:moveTo>
                  <a:cubicBezTo>
                    <a:pt x="235" y="885"/>
                    <a:pt x="235" y="885"/>
                    <a:pt x="235" y="885"/>
                  </a:cubicBezTo>
                  <a:cubicBezTo>
                    <a:pt x="349" y="885"/>
                    <a:pt x="349" y="885"/>
                    <a:pt x="349" y="885"/>
                  </a:cubicBezTo>
                  <a:cubicBezTo>
                    <a:pt x="349" y="948"/>
                    <a:pt x="349" y="948"/>
                    <a:pt x="349" y="948"/>
                  </a:cubicBezTo>
                  <a:cubicBezTo>
                    <a:pt x="235" y="959"/>
                    <a:pt x="235" y="959"/>
                    <a:pt x="235" y="959"/>
                  </a:cubicBezTo>
                  <a:moveTo>
                    <a:pt x="235" y="719"/>
                  </a:moveTo>
                  <a:cubicBezTo>
                    <a:pt x="235" y="605"/>
                    <a:pt x="235" y="605"/>
                    <a:pt x="235" y="605"/>
                  </a:cubicBezTo>
                  <a:cubicBezTo>
                    <a:pt x="349" y="605"/>
                    <a:pt x="349" y="605"/>
                    <a:pt x="349" y="605"/>
                  </a:cubicBezTo>
                  <a:cubicBezTo>
                    <a:pt x="349" y="719"/>
                    <a:pt x="349" y="719"/>
                    <a:pt x="349" y="719"/>
                  </a:cubicBezTo>
                  <a:cubicBezTo>
                    <a:pt x="235" y="719"/>
                    <a:pt x="235" y="719"/>
                    <a:pt x="235" y="719"/>
                  </a:cubicBezTo>
                  <a:moveTo>
                    <a:pt x="235" y="438"/>
                  </a:moveTo>
                  <a:cubicBezTo>
                    <a:pt x="235" y="324"/>
                    <a:pt x="235" y="324"/>
                    <a:pt x="235" y="324"/>
                  </a:cubicBezTo>
                  <a:cubicBezTo>
                    <a:pt x="349" y="324"/>
                    <a:pt x="349" y="324"/>
                    <a:pt x="349" y="324"/>
                  </a:cubicBezTo>
                  <a:cubicBezTo>
                    <a:pt x="349" y="438"/>
                    <a:pt x="349" y="438"/>
                    <a:pt x="349" y="438"/>
                  </a:cubicBezTo>
                  <a:cubicBezTo>
                    <a:pt x="235" y="438"/>
                    <a:pt x="235" y="438"/>
                    <a:pt x="235" y="438"/>
                  </a:cubicBezTo>
                  <a:moveTo>
                    <a:pt x="235" y="157"/>
                  </a:moveTo>
                  <a:cubicBezTo>
                    <a:pt x="235" y="44"/>
                    <a:pt x="235" y="44"/>
                    <a:pt x="235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49" y="157"/>
                    <a:pt x="349" y="157"/>
                    <a:pt x="349" y="157"/>
                  </a:cubicBezTo>
                  <a:cubicBezTo>
                    <a:pt x="235" y="157"/>
                    <a:pt x="235" y="157"/>
                    <a:pt x="235" y="157"/>
                  </a:cubicBezTo>
                  <a:moveTo>
                    <a:pt x="6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62"/>
                    <a:pt x="0" y="962"/>
                    <a:pt x="0" y="962"/>
                  </a:cubicBezTo>
                  <a:cubicBezTo>
                    <a:pt x="31" y="963"/>
                    <a:pt x="61" y="963"/>
                    <a:pt x="92" y="963"/>
                  </a:cubicBezTo>
                  <a:cubicBezTo>
                    <a:pt x="140" y="963"/>
                    <a:pt x="188" y="962"/>
                    <a:pt x="235" y="959"/>
                  </a:cubicBezTo>
                  <a:cubicBezTo>
                    <a:pt x="237" y="959"/>
                    <a:pt x="237" y="959"/>
                    <a:pt x="237" y="959"/>
                  </a:cubicBezTo>
                  <a:cubicBezTo>
                    <a:pt x="274" y="956"/>
                    <a:pt x="311" y="953"/>
                    <a:pt x="348" y="948"/>
                  </a:cubicBezTo>
                  <a:cubicBezTo>
                    <a:pt x="349" y="948"/>
                    <a:pt x="349" y="948"/>
                    <a:pt x="349" y="948"/>
                  </a:cubicBezTo>
                  <a:cubicBezTo>
                    <a:pt x="413" y="941"/>
                    <a:pt x="477" y="930"/>
                    <a:pt x="541" y="917"/>
                  </a:cubicBezTo>
                  <a:cubicBezTo>
                    <a:pt x="545" y="870"/>
                    <a:pt x="543" y="751"/>
                    <a:pt x="543" y="751"/>
                  </a:cubicBezTo>
                  <a:cubicBezTo>
                    <a:pt x="544" y="477"/>
                    <a:pt x="544" y="477"/>
                    <a:pt x="544" y="477"/>
                  </a:cubicBezTo>
                  <a:cubicBezTo>
                    <a:pt x="544" y="470"/>
                    <a:pt x="544" y="470"/>
                    <a:pt x="544" y="470"/>
                  </a:cubicBezTo>
                  <a:cubicBezTo>
                    <a:pt x="534" y="471"/>
                    <a:pt x="526" y="471"/>
                    <a:pt x="521" y="471"/>
                  </a:cubicBezTo>
                  <a:cubicBezTo>
                    <a:pt x="517" y="471"/>
                    <a:pt x="514" y="471"/>
                    <a:pt x="513" y="470"/>
                  </a:cubicBezTo>
                  <a:cubicBezTo>
                    <a:pt x="500" y="465"/>
                    <a:pt x="510" y="378"/>
                    <a:pt x="521" y="356"/>
                  </a:cubicBezTo>
                  <a:cubicBezTo>
                    <a:pt x="528" y="343"/>
                    <a:pt x="555" y="253"/>
                    <a:pt x="574" y="187"/>
                  </a:cubicBezTo>
                  <a:cubicBezTo>
                    <a:pt x="564" y="202"/>
                    <a:pt x="558" y="209"/>
                    <a:pt x="557" y="209"/>
                  </a:cubicBezTo>
                  <a:cubicBezTo>
                    <a:pt x="564" y="200"/>
                    <a:pt x="589" y="91"/>
                    <a:pt x="608" y="0"/>
                  </a:cubicBezTo>
                </a:path>
              </a:pathLst>
            </a:custGeom>
            <a:solidFill>
              <a:srgbClr val="4285F4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îṣḻïḋê"/>
            <p:cNvSpPr/>
            <p:nvPr/>
          </p:nvSpPr>
          <p:spPr bwMode="auto">
            <a:xfrm>
              <a:off x="8647113" y="3892551"/>
              <a:ext cx="309563" cy="708025"/>
            </a:xfrm>
            <a:custGeom>
              <a:avLst/>
              <a:gdLst>
                <a:gd name="T0" fmla="*/ 239 w 239"/>
                <a:gd name="T1" fmla="*/ 0 h 548"/>
                <a:gd name="T2" fmla="*/ 16 w 239"/>
                <a:gd name="T3" fmla="*/ 0 h 548"/>
                <a:gd name="T4" fmla="*/ 16 w 239"/>
                <a:gd name="T5" fmla="*/ 0 h 548"/>
                <a:gd name="T6" fmla="*/ 239 w 239"/>
                <a:gd name="T7" fmla="*/ 0 h 548"/>
                <a:gd name="T8" fmla="*/ 239 w 239"/>
                <a:gd name="T9" fmla="*/ 0 h 548"/>
                <a:gd name="T10" fmla="*/ 165 w 239"/>
                <a:gd name="T11" fmla="*/ 325 h 548"/>
                <a:gd name="T12" fmla="*/ 0 w 239"/>
                <a:gd name="T13" fmla="*/ 548 h 548"/>
                <a:gd name="T14" fmla="*/ 0 w 239"/>
                <a:gd name="T15" fmla="*/ 548 h 548"/>
                <a:gd name="T16" fmla="*/ 165 w 239"/>
                <a:gd name="T17" fmla="*/ 325 h 548"/>
                <a:gd name="T18" fmla="*/ 239 w 239"/>
                <a:gd name="T1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548">
                  <a:moveTo>
                    <a:pt x="2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7" y="113"/>
                    <a:pt x="214" y="223"/>
                    <a:pt x="165" y="325"/>
                  </a:cubicBezTo>
                  <a:cubicBezTo>
                    <a:pt x="124" y="410"/>
                    <a:pt x="67" y="484"/>
                    <a:pt x="0" y="548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67" y="484"/>
                    <a:pt x="124" y="410"/>
                    <a:pt x="165" y="325"/>
                  </a:cubicBezTo>
                  <a:cubicBezTo>
                    <a:pt x="214" y="223"/>
                    <a:pt x="237" y="113"/>
                    <a:pt x="239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ï$ḻïdè"/>
            <p:cNvSpPr/>
            <p:nvPr/>
          </p:nvSpPr>
          <p:spPr bwMode="auto">
            <a:xfrm>
              <a:off x="8647113" y="3892551"/>
              <a:ext cx="309563" cy="708025"/>
            </a:xfrm>
            <a:custGeom>
              <a:avLst/>
              <a:gdLst>
                <a:gd name="T0" fmla="*/ 239 w 239"/>
                <a:gd name="T1" fmla="*/ 0 h 548"/>
                <a:gd name="T2" fmla="*/ 16 w 239"/>
                <a:gd name="T3" fmla="*/ 0 h 548"/>
                <a:gd name="T4" fmla="*/ 16 w 239"/>
                <a:gd name="T5" fmla="*/ 196 h 548"/>
                <a:gd name="T6" fmla="*/ 0 w 239"/>
                <a:gd name="T7" fmla="*/ 196 h 548"/>
                <a:gd name="T8" fmla="*/ 0 w 239"/>
                <a:gd name="T9" fmla="*/ 548 h 548"/>
                <a:gd name="T10" fmla="*/ 165 w 239"/>
                <a:gd name="T11" fmla="*/ 325 h 548"/>
                <a:gd name="T12" fmla="*/ 239 w 239"/>
                <a:gd name="T13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548">
                  <a:moveTo>
                    <a:pt x="2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67" y="484"/>
                    <a:pt x="124" y="410"/>
                    <a:pt x="165" y="325"/>
                  </a:cubicBezTo>
                  <a:cubicBezTo>
                    <a:pt x="214" y="223"/>
                    <a:pt x="237" y="113"/>
                    <a:pt x="239" y="0"/>
                  </a:cubicBezTo>
                </a:path>
              </a:pathLst>
            </a:custGeom>
            <a:solidFill>
              <a:srgbClr val="4285F4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i$ḻïḑé"/>
            <p:cNvSpPr/>
            <p:nvPr/>
          </p:nvSpPr>
          <p:spPr bwMode="auto">
            <a:xfrm>
              <a:off x="8824913" y="3273426"/>
              <a:ext cx="131763" cy="596900"/>
            </a:xfrm>
            <a:custGeom>
              <a:avLst/>
              <a:gdLst>
                <a:gd name="T0" fmla="*/ 0 w 102"/>
                <a:gd name="T1" fmla="*/ 0 h 462"/>
                <a:gd name="T2" fmla="*/ 0 w 102"/>
                <a:gd name="T3" fmla="*/ 0 h 462"/>
                <a:gd name="T4" fmla="*/ 0 w 102"/>
                <a:gd name="T5" fmla="*/ 0 h 462"/>
                <a:gd name="T6" fmla="*/ 0 w 102"/>
                <a:gd name="T7" fmla="*/ 0 h 462"/>
                <a:gd name="T8" fmla="*/ 102 w 102"/>
                <a:gd name="T9" fmla="*/ 462 h 462"/>
                <a:gd name="T10" fmla="*/ 102 w 102"/>
                <a:gd name="T11" fmla="*/ 462 h 462"/>
                <a:gd name="T12" fmla="*/ 0 w 102"/>
                <a:gd name="T1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146"/>
                    <a:pt x="102" y="306"/>
                    <a:pt x="102" y="462"/>
                  </a:cubicBezTo>
                  <a:cubicBezTo>
                    <a:pt x="102" y="462"/>
                    <a:pt x="102" y="462"/>
                    <a:pt x="102" y="462"/>
                  </a:cubicBezTo>
                  <a:cubicBezTo>
                    <a:pt x="102" y="306"/>
                    <a:pt x="62" y="146"/>
                    <a:pt x="0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íšḷïḍê"/>
            <p:cNvSpPr/>
            <p:nvPr/>
          </p:nvSpPr>
          <p:spPr bwMode="auto">
            <a:xfrm>
              <a:off x="8667751" y="3273426"/>
              <a:ext cx="288925" cy="596900"/>
            </a:xfrm>
            <a:custGeom>
              <a:avLst/>
              <a:gdLst>
                <a:gd name="T0" fmla="*/ 121 w 223"/>
                <a:gd name="T1" fmla="*/ 0 h 462"/>
                <a:gd name="T2" fmla="*/ 121 w 223"/>
                <a:gd name="T3" fmla="*/ 0 h 462"/>
                <a:gd name="T4" fmla="*/ 121 w 223"/>
                <a:gd name="T5" fmla="*/ 0 h 462"/>
                <a:gd name="T6" fmla="*/ 0 w 223"/>
                <a:gd name="T7" fmla="*/ 0 h 462"/>
                <a:gd name="T8" fmla="*/ 0 w 223"/>
                <a:gd name="T9" fmla="*/ 462 h 462"/>
                <a:gd name="T10" fmla="*/ 223 w 223"/>
                <a:gd name="T11" fmla="*/ 462 h 462"/>
                <a:gd name="T12" fmla="*/ 121 w 223"/>
                <a:gd name="T1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462"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223" y="462"/>
                    <a:pt x="223" y="462"/>
                    <a:pt x="223" y="462"/>
                  </a:cubicBezTo>
                  <a:cubicBezTo>
                    <a:pt x="223" y="306"/>
                    <a:pt x="183" y="146"/>
                    <a:pt x="121" y="0"/>
                  </a:cubicBezTo>
                </a:path>
              </a:pathLst>
            </a:custGeom>
            <a:solidFill>
              <a:srgbClr val="4285F4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í$1îḍê"/>
            <p:cNvSpPr/>
            <p:nvPr/>
          </p:nvSpPr>
          <p:spPr bwMode="auto">
            <a:xfrm>
              <a:off x="6824663" y="2613026"/>
              <a:ext cx="1588" cy="225425"/>
            </a:xfrm>
            <a:prstGeom prst="rect">
              <a:avLst/>
            </a:pr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isliḋê"/>
            <p:cNvSpPr/>
            <p:nvPr/>
          </p:nvSpPr>
          <p:spPr bwMode="auto">
            <a:xfrm>
              <a:off x="6824663" y="2613026"/>
              <a:ext cx="15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iṥlíḍê"/>
            <p:cNvSpPr/>
            <p:nvPr/>
          </p:nvSpPr>
          <p:spPr bwMode="auto">
            <a:xfrm>
              <a:off x="6648451" y="2613026"/>
              <a:ext cx="176213" cy="225425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î$ľïḓe"/>
            <p:cNvSpPr/>
            <p:nvPr/>
          </p:nvSpPr>
          <p:spPr bwMode="auto">
            <a:xfrm>
              <a:off x="6648451" y="2613026"/>
              <a:ext cx="17621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íṡľîḓè"/>
            <p:cNvSpPr/>
            <p:nvPr/>
          </p:nvSpPr>
          <p:spPr bwMode="auto">
            <a:xfrm>
              <a:off x="6824663" y="3079751"/>
              <a:ext cx="0" cy="53975"/>
            </a:xfrm>
            <a:custGeom>
              <a:avLst/>
              <a:gdLst>
                <a:gd name="T0" fmla="*/ 0 h 34"/>
                <a:gd name="T1" fmla="*/ 0 h 34"/>
                <a:gd name="T2" fmla="*/ 34 h 34"/>
                <a:gd name="T3" fmla="*/ 34 h 34"/>
                <a:gd name="T4" fmla="*/ 34 h 34"/>
                <a:gd name="T5" fmla="*/ 0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4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iṧ1iḑe"/>
            <p:cNvSpPr/>
            <p:nvPr/>
          </p:nvSpPr>
          <p:spPr bwMode="auto">
            <a:xfrm>
              <a:off x="6824663" y="3079751"/>
              <a:ext cx="0" cy="53975"/>
            </a:xfrm>
            <a:custGeom>
              <a:avLst/>
              <a:gdLst>
                <a:gd name="T0" fmla="*/ 0 h 34"/>
                <a:gd name="T1" fmla="*/ 0 h 34"/>
                <a:gd name="T2" fmla="*/ 34 h 34"/>
                <a:gd name="T3" fmla="*/ 34 h 34"/>
                <a:gd name="T4" fmla="*/ 34 h 34"/>
                <a:gd name="T5" fmla="*/ 0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4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ïSḷïḓe"/>
            <p:cNvSpPr/>
            <p:nvPr/>
          </p:nvSpPr>
          <p:spPr bwMode="auto">
            <a:xfrm>
              <a:off x="6648451" y="3133726"/>
              <a:ext cx="176213" cy="1588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ïş1iḓe"/>
            <p:cNvSpPr/>
            <p:nvPr/>
          </p:nvSpPr>
          <p:spPr bwMode="auto">
            <a:xfrm>
              <a:off x="6648451" y="3133726"/>
              <a:ext cx="176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ísľïdè"/>
            <p:cNvSpPr/>
            <p:nvPr/>
          </p:nvSpPr>
          <p:spPr bwMode="auto">
            <a:xfrm>
              <a:off x="6648451" y="3079751"/>
              <a:ext cx="176213" cy="53975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íṡľiḍe"/>
            <p:cNvSpPr/>
            <p:nvPr/>
          </p:nvSpPr>
          <p:spPr bwMode="auto">
            <a:xfrm>
              <a:off x="6648451" y="3079751"/>
              <a:ext cx="1762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îṡľiďè"/>
            <p:cNvSpPr/>
            <p:nvPr/>
          </p:nvSpPr>
          <p:spPr bwMode="auto">
            <a:xfrm>
              <a:off x="6648451" y="3154363"/>
              <a:ext cx="176213" cy="152400"/>
            </a:xfrm>
            <a:custGeom>
              <a:avLst/>
              <a:gdLst>
                <a:gd name="T0" fmla="*/ 111 w 111"/>
                <a:gd name="T1" fmla="*/ 0 h 96"/>
                <a:gd name="T2" fmla="*/ 0 w 111"/>
                <a:gd name="T3" fmla="*/ 0 h 96"/>
                <a:gd name="T4" fmla="*/ 111 w 111"/>
                <a:gd name="T5" fmla="*/ 0 h 96"/>
                <a:gd name="T6" fmla="*/ 111 w 111"/>
                <a:gd name="T7" fmla="*/ 96 h 96"/>
                <a:gd name="T8" fmla="*/ 111 w 111"/>
                <a:gd name="T9" fmla="*/ 96 h 96"/>
                <a:gd name="T10" fmla="*/ 111 w 111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96">
                  <a:moveTo>
                    <a:pt x="111" y="0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DB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ïsḻiḑè"/>
            <p:cNvSpPr/>
            <p:nvPr/>
          </p:nvSpPr>
          <p:spPr bwMode="auto">
            <a:xfrm>
              <a:off x="6648451" y="3154363"/>
              <a:ext cx="176213" cy="152400"/>
            </a:xfrm>
            <a:custGeom>
              <a:avLst/>
              <a:gdLst>
                <a:gd name="T0" fmla="*/ 111 w 111"/>
                <a:gd name="T1" fmla="*/ 0 h 96"/>
                <a:gd name="T2" fmla="*/ 0 w 111"/>
                <a:gd name="T3" fmla="*/ 0 h 96"/>
                <a:gd name="T4" fmla="*/ 111 w 111"/>
                <a:gd name="T5" fmla="*/ 0 h 96"/>
                <a:gd name="T6" fmla="*/ 111 w 111"/>
                <a:gd name="T7" fmla="*/ 96 h 96"/>
                <a:gd name="T8" fmla="*/ 111 w 111"/>
                <a:gd name="T9" fmla="*/ 96 h 96"/>
                <a:gd name="T10" fmla="*/ 111 w 111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96">
                  <a:moveTo>
                    <a:pt x="111" y="0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iŝľíďê"/>
            <p:cNvSpPr/>
            <p:nvPr/>
          </p:nvSpPr>
          <p:spPr bwMode="auto">
            <a:xfrm>
              <a:off x="6648451" y="3154363"/>
              <a:ext cx="176213" cy="152400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iṡḷíḋé"/>
            <p:cNvSpPr/>
            <p:nvPr/>
          </p:nvSpPr>
          <p:spPr bwMode="auto">
            <a:xfrm>
              <a:off x="6648451" y="3154363"/>
              <a:ext cx="17621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ï$ḷïḑe"/>
            <p:cNvSpPr/>
            <p:nvPr/>
          </p:nvSpPr>
          <p:spPr bwMode="auto">
            <a:xfrm>
              <a:off x="6824663" y="3549651"/>
              <a:ext cx="1588" cy="223838"/>
            </a:xfrm>
            <a:prstGeom prst="rect">
              <a:avLst/>
            </a:prstGeom>
            <a:solidFill>
              <a:srgbClr val="DB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îṧļîḍè"/>
            <p:cNvSpPr/>
            <p:nvPr/>
          </p:nvSpPr>
          <p:spPr bwMode="auto">
            <a:xfrm>
              <a:off x="6824663" y="3549651"/>
              <a:ext cx="1588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îş1îḋé"/>
            <p:cNvSpPr/>
            <p:nvPr/>
          </p:nvSpPr>
          <p:spPr bwMode="auto">
            <a:xfrm>
              <a:off x="6648451" y="3549651"/>
              <a:ext cx="176213" cy="223838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iśļïḓè"/>
            <p:cNvSpPr/>
            <p:nvPr/>
          </p:nvSpPr>
          <p:spPr bwMode="auto">
            <a:xfrm>
              <a:off x="6648451" y="3549651"/>
              <a:ext cx="1762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ïSľîde"/>
            <p:cNvSpPr/>
            <p:nvPr/>
          </p:nvSpPr>
          <p:spPr bwMode="auto">
            <a:xfrm>
              <a:off x="6824663" y="4017963"/>
              <a:ext cx="1588" cy="225425"/>
            </a:xfrm>
            <a:prstGeom prst="rect">
              <a:avLst/>
            </a:pr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í$1ïdé"/>
            <p:cNvSpPr/>
            <p:nvPr/>
          </p:nvSpPr>
          <p:spPr bwMode="auto">
            <a:xfrm>
              <a:off x="6824663" y="4017963"/>
              <a:ext cx="15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îšļîḑé"/>
            <p:cNvSpPr/>
            <p:nvPr/>
          </p:nvSpPr>
          <p:spPr bwMode="auto">
            <a:xfrm>
              <a:off x="6823076" y="4017963"/>
              <a:ext cx="1588" cy="225425"/>
            </a:xfrm>
            <a:prstGeom prst="rect">
              <a:avLst/>
            </a:prstGeom>
            <a:solidFill>
              <a:srgbClr val="DB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ïṩliḓe"/>
            <p:cNvSpPr/>
            <p:nvPr/>
          </p:nvSpPr>
          <p:spPr bwMode="auto">
            <a:xfrm>
              <a:off x="6823076" y="4017963"/>
              <a:ext cx="15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îṩ1iḋê"/>
            <p:cNvSpPr/>
            <p:nvPr/>
          </p:nvSpPr>
          <p:spPr bwMode="auto">
            <a:xfrm>
              <a:off x="6648451" y="4017963"/>
              <a:ext cx="174625" cy="225425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işľídé"/>
            <p:cNvSpPr/>
            <p:nvPr/>
          </p:nvSpPr>
          <p:spPr bwMode="auto">
            <a:xfrm>
              <a:off x="6648451" y="4017963"/>
              <a:ext cx="1746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ïSḷîḋe"/>
            <p:cNvSpPr/>
            <p:nvPr/>
          </p:nvSpPr>
          <p:spPr bwMode="auto">
            <a:xfrm>
              <a:off x="6824663" y="4484688"/>
              <a:ext cx="4763" cy="174625"/>
            </a:xfrm>
            <a:custGeom>
              <a:avLst/>
              <a:gdLst>
                <a:gd name="T0" fmla="*/ 2 w 4"/>
                <a:gd name="T1" fmla="*/ 134 h 135"/>
                <a:gd name="T2" fmla="*/ 1 w 4"/>
                <a:gd name="T3" fmla="*/ 134 h 135"/>
                <a:gd name="T4" fmla="*/ 4 w 4"/>
                <a:gd name="T5" fmla="*/ 135 h 135"/>
                <a:gd name="T6" fmla="*/ 4 w 4"/>
                <a:gd name="T7" fmla="*/ 135 h 135"/>
                <a:gd name="T8" fmla="*/ 2 w 4"/>
                <a:gd name="T9" fmla="*/ 134 h 135"/>
                <a:gd name="T10" fmla="*/ 0 w 4"/>
                <a:gd name="T11" fmla="*/ 0 h 135"/>
                <a:gd name="T12" fmla="*/ 0 w 4"/>
                <a:gd name="T13" fmla="*/ 0 h 135"/>
                <a:gd name="T14" fmla="*/ 0 w 4"/>
                <a:gd name="T15" fmla="*/ 134 h 135"/>
                <a:gd name="T16" fmla="*/ 1 w 4"/>
                <a:gd name="T17" fmla="*/ 134 h 135"/>
                <a:gd name="T18" fmla="*/ 2 w 4"/>
                <a:gd name="T19" fmla="*/ 134 h 135"/>
                <a:gd name="T20" fmla="*/ 0 w 4"/>
                <a:gd name="T21" fmla="*/ 134 h 135"/>
                <a:gd name="T22" fmla="*/ 0 w 4"/>
                <a:gd name="T2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35">
                  <a:moveTo>
                    <a:pt x="2" y="134"/>
                  </a:moveTo>
                  <a:cubicBezTo>
                    <a:pt x="1" y="134"/>
                    <a:pt x="1" y="134"/>
                    <a:pt x="1" y="134"/>
                  </a:cubicBezTo>
                  <a:cubicBezTo>
                    <a:pt x="2" y="134"/>
                    <a:pt x="3" y="135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3" y="134"/>
                    <a:pt x="3" y="134"/>
                    <a:pt x="2" y="13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4"/>
                    <a:pt x="1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1" y="134"/>
                    <a:pt x="0" y="134"/>
                    <a:pt x="0" y="13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iṧḷíďè"/>
            <p:cNvSpPr/>
            <p:nvPr/>
          </p:nvSpPr>
          <p:spPr bwMode="auto">
            <a:xfrm>
              <a:off x="6824663" y="4657726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iṩḷïdè"/>
            <p:cNvSpPr/>
            <p:nvPr/>
          </p:nvSpPr>
          <p:spPr bwMode="auto">
            <a:xfrm>
              <a:off x="6823076" y="4484688"/>
              <a:ext cx="6350" cy="227013"/>
            </a:xfrm>
            <a:custGeom>
              <a:avLst/>
              <a:gdLst>
                <a:gd name="T0" fmla="*/ 0 w 5"/>
                <a:gd name="T1" fmla="*/ 134 h 175"/>
                <a:gd name="T2" fmla="*/ 0 w 5"/>
                <a:gd name="T3" fmla="*/ 134 h 175"/>
                <a:gd name="T4" fmla="*/ 0 w 5"/>
                <a:gd name="T5" fmla="*/ 175 h 175"/>
                <a:gd name="T6" fmla="*/ 1 w 5"/>
                <a:gd name="T7" fmla="*/ 175 h 175"/>
                <a:gd name="T8" fmla="*/ 1 w 5"/>
                <a:gd name="T9" fmla="*/ 135 h 175"/>
                <a:gd name="T10" fmla="*/ 5 w 5"/>
                <a:gd name="T11" fmla="*/ 135 h 175"/>
                <a:gd name="T12" fmla="*/ 2 w 5"/>
                <a:gd name="T13" fmla="*/ 134 h 175"/>
                <a:gd name="T14" fmla="*/ 0 w 5"/>
                <a:gd name="T15" fmla="*/ 134 h 175"/>
                <a:gd name="T16" fmla="*/ 0 w 5"/>
                <a:gd name="T17" fmla="*/ 134 h 175"/>
                <a:gd name="T18" fmla="*/ 1 w 5"/>
                <a:gd name="T19" fmla="*/ 0 h 175"/>
                <a:gd name="T20" fmla="*/ 0 w 5"/>
                <a:gd name="T21" fmla="*/ 0 h 175"/>
                <a:gd name="T22" fmla="*/ 0 w 5"/>
                <a:gd name="T23" fmla="*/ 134 h 175"/>
                <a:gd name="T24" fmla="*/ 2 w 5"/>
                <a:gd name="T25" fmla="*/ 134 h 175"/>
                <a:gd name="T26" fmla="*/ 1 w 5"/>
                <a:gd name="T27" fmla="*/ 134 h 175"/>
                <a:gd name="T28" fmla="*/ 1 w 5"/>
                <a:gd name="T2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75">
                  <a:moveTo>
                    <a:pt x="0" y="134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" y="175"/>
                    <a:pt x="1" y="175"/>
                    <a:pt x="1" y="17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4" y="135"/>
                    <a:pt x="3" y="134"/>
                    <a:pt x="2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1" y="134"/>
                    <a:pt x="1" y="13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B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iṧlíďé"/>
            <p:cNvSpPr/>
            <p:nvPr/>
          </p:nvSpPr>
          <p:spPr bwMode="auto">
            <a:xfrm>
              <a:off x="6648451" y="4484688"/>
              <a:ext cx="176213" cy="227013"/>
            </a:xfrm>
            <a:custGeom>
              <a:avLst/>
              <a:gdLst>
                <a:gd name="T0" fmla="*/ 136 w 136"/>
                <a:gd name="T1" fmla="*/ 134 h 175"/>
                <a:gd name="T2" fmla="*/ 134 w 136"/>
                <a:gd name="T3" fmla="*/ 134 h 175"/>
                <a:gd name="T4" fmla="*/ 134 w 136"/>
                <a:gd name="T5" fmla="*/ 134 h 175"/>
                <a:gd name="T6" fmla="*/ 136 w 136"/>
                <a:gd name="T7" fmla="*/ 134 h 175"/>
                <a:gd name="T8" fmla="*/ 136 w 136"/>
                <a:gd name="T9" fmla="*/ 134 h 175"/>
                <a:gd name="T10" fmla="*/ 134 w 136"/>
                <a:gd name="T11" fmla="*/ 0 h 175"/>
                <a:gd name="T12" fmla="*/ 0 w 136"/>
                <a:gd name="T13" fmla="*/ 0 h 175"/>
                <a:gd name="T14" fmla="*/ 0 w 136"/>
                <a:gd name="T15" fmla="*/ 175 h 175"/>
                <a:gd name="T16" fmla="*/ 134 w 136"/>
                <a:gd name="T17" fmla="*/ 175 h 175"/>
                <a:gd name="T18" fmla="*/ 134 w 136"/>
                <a:gd name="T19" fmla="*/ 134 h 175"/>
                <a:gd name="T20" fmla="*/ 134 w 136"/>
                <a:gd name="T21" fmla="*/ 134 h 175"/>
                <a:gd name="T22" fmla="*/ 134 w 136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175">
                  <a:moveTo>
                    <a:pt x="136" y="134"/>
                  </a:moveTo>
                  <a:cubicBezTo>
                    <a:pt x="134" y="134"/>
                    <a:pt x="134" y="134"/>
                    <a:pt x="134" y="134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moveTo>
                    <a:pt x="1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ï$ḻíḓe"/>
            <p:cNvSpPr/>
            <p:nvPr/>
          </p:nvSpPr>
          <p:spPr bwMode="auto">
            <a:xfrm>
              <a:off x="6648451" y="4953001"/>
              <a:ext cx="176213" cy="174625"/>
            </a:xfrm>
            <a:custGeom>
              <a:avLst/>
              <a:gdLst>
                <a:gd name="T0" fmla="*/ 135 w 135"/>
                <a:gd name="T1" fmla="*/ 0 h 135"/>
                <a:gd name="T2" fmla="*/ 134 w 135"/>
                <a:gd name="T3" fmla="*/ 0 h 135"/>
                <a:gd name="T4" fmla="*/ 134 w 135"/>
                <a:gd name="T5" fmla="*/ 135 h 135"/>
                <a:gd name="T6" fmla="*/ 0 w 135"/>
                <a:gd name="T7" fmla="*/ 120 h 135"/>
                <a:gd name="T8" fmla="*/ 0 w 135"/>
                <a:gd name="T9" fmla="*/ 120 h 135"/>
                <a:gd name="T10" fmla="*/ 135 w 135"/>
                <a:gd name="T11" fmla="*/ 135 h 135"/>
                <a:gd name="T12" fmla="*/ 135 w 135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35">
                  <a:moveTo>
                    <a:pt x="135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89" y="131"/>
                    <a:pt x="44" y="126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5" y="126"/>
                    <a:pt x="89" y="132"/>
                    <a:pt x="135" y="135"/>
                  </a:cubicBezTo>
                  <a:cubicBezTo>
                    <a:pt x="135" y="0"/>
                    <a:pt x="135" y="0"/>
                    <a:pt x="135" y="0"/>
                  </a:cubicBezTo>
                </a:path>
              </a:pathLst>
            </a:custGeom>
            <a:solidFill>
              <a:srgbClr val="DB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i$ḻïďé"/>
            <p:cNvSpPr/>
            <p:nvPr/>
          </p:nvSpPr>
          <p:spPr bwMode="auto">
            <a:xfrm>
              <a:off x="6648451" y="4953001"/>
              <a:ext cx="174625" cy="174625"/>
            </a:xfrm>
            <a:custGeom>
              <a:avLst/>
              <a:gdLst>
                <a:gd name="T0" fmla="*/ 134 w 134"/>
                <a:gd name="T1" fmla="*/ 0 h 135"/>
                <a:gd name="T2" fmla="*/ 0 w 134"/>
                <a:gd name="T3" fmla="*/ 0 h 135"/>
                <a:gd name="T4" fmla="*/ 0 w 134"/>
                <a:gd name="T5" fmla="*/ 120 h 135"/>
                <a:gd name="T6" fmla="*/ 134 w 134"/>
                <a:gd name="T7" fmla="*/ 135 h 135"/>
                <a:gd name="T8" fmla="*/ 134 w 134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5">
                  <a:moveTo>
                    <a:pt x="1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6"/>
                    <a:pt x="89" y="131"/>
                    <a:pt x="134" y="135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6" name="ï$liḓê"/>
            <p:cNvSpPr/>
            <p:nvPr/>
          </p:nvSpPr>
          <p:spPr bwMode="auto">
            <a:xfrm>
              <a:off x="5461001" y="3852863"/>
              <a:ext cx="493713" cy="17463"/>
            </a:xfrm>
            <a:custGeom>
              <a:avLst/>
              <a:gdLst>
                <a:gd name="T0" fmla="*/ 381 w 381"/>
                <a:gd name="T1" fmla="*/ 0 h 13"/>
                <a:gd name="T2" fmla="*/ 0 w 381"/>
                <a:gd name="T3" fmla="*/ 0 h 13"/>
                <a:gd name="T4" fmla="*/ 1 w 381"/>
                <a:gd name="T5" fmla="*/ 13 h 13"/>
                <a:gd name="T6" fmla="*/ 381 w 381"/>
                <a:gd name="T7" fmla="*/ 13 h 13"/>
                <a:gd name="T8" fmla="*/ 381 w 38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3">
                  <a:moveTo>
                    <a:pt x="3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0"/>
                    <a:pt x="381" y="0"/>
                    <a:pt x="381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iṡļïdé"/>
            <p:cNvSpPr/>
            <p:nvPr/>
          </p:nvSpPr>
          <p:spPr bwMode="auto">
            <a:xfrm>
              <a:off x="5461001" y="3892551"/>
              <a:ext cx="493713" cy="0"/>
            </a:xfrm>
            <a:custGeom>
              <a:avLst/>
              <a:gdLst>
                <a:gd name="T0" fmla="*/ 381 w 381"/>
                <a:gd name="T1" fmla="*/ 0 w 381"/>
                <a:gd name="T2" fmla="*/ 0 w 381"/>
                <a:gd name="T3" fmla="*/ 381 w 381"/>
                <a:gd name="T4" fmla="*/ 381 w 3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81">
                  <a:moveTo>
                    <a:pt x="3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81" y="0"/>
                    <a:pt x="381" y="0"/>
                    <a:pt x="381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i$ḷiḍe"/>
            <p:cNvSpPr/>
            <p:nvPr/>
          </p:nvSpPr>
          <p:spPr bwMode="auto">
            <a:xfrm>
              <a:off x="5430838" y="3892551"/>
              <a:ext cx="523875" cy="61913"/>
            </a:xfrm>
            <a:custGeom>
              <a:avLst/>
              <a:gdLst>
                <a:gd name="T0" fmla="*/ 404 w 404"/>
                <a:gd name="T1" fmla="*/ 0 h 49"/>
                <a:gd name="T2" fmla="*/ 23 w 404"/>
                <a:gd name="T3" fmla="*/ 0 h 49"/>
                <a:gd name="T4" fmla="*/ 22 w 404"/>
                <a:gd name="T5" fmla="*/ 10 h 49"/>
                <a:gd name="T6" fmla="*/ 0 w 404"/>
                <a:gd name="T7" fmla="*/ 47 h 49"/>
                <a:gd name="T8" fmla="*/ 0 w 404"/>
                <a:gd name="T9" fmla="*/ 49 h 49"/>
                <a:gd name="T10" fmla="*/ 404 w 404"/>
                <a:gd name="T11" fmla="*/ 49 h 49"/>
                <a:gd name="T12" fmla="*/ 404 w 40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49">
                  <a:moveTo>
                    <a:pt x="40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6"/>
                    <a:pt x="22" y="10"/>
                    <a:pt x="22" y="1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8"/>
                    <a:pt x="0" y="49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4" y="0"/>
                    <a:pt x="404" y="0"/>
                    <a:pt x="404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9" name="íṩ1iḓe"/>
            <p:cNvSpPr/>
            <p:nvPr/>
          </p:nvSpPr>
          <p:spPr bwMode="auto">
            <a:xfrm>
              <a:off x="5408613" y="4164013"/>
              <a:ext cx="546100" cy="103188"/>
            </a:xfrm>
            <a:custGeom>
              <a:avLst/>
              <a:gdLst>
                <a:gd name="T0" fmla="*/ 422 w 422"/>
                <a:gd name="T1" fmla="*/ 0 h 79"/>
                <a:gd name="T2" fmla="*/ 13 w 422"/>
                <a:gd name="T3" fmla="*/ 0 h 79"/>
                <a:gd name="T4" fmla="*/ 0 w 422"/>
                <a:gd name="T5" fmla="*/ 43 h 79"/>
                <a:gd name="T6" fmla="*/ 1 w 422"/>
                <a:gd name="T7" fmla="*/ 79 h 79"/>
                <a:gd name="T8" fmla="*/ 422 w 422"/>
                <a:gd name="T9" fmla="*/ 79 h 79"/>
                <a:gd name="T10" fmla="*/ 422 w 422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79">
                  <a:moveTo>
                    <a:pt x="42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17"/>
                    <a:pt x="6" y="32"/>
                    <a:pt x="0" y="43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422" y="79"/>
                    <a:pt x="422" y="79"/>
                    <a:pt x="422" y="79"/>
                  </a:cubicBezTo>
                  <a:cubicBezTo>
                    <a:pt x="422" y="0"/>
                    <a:pt x="422" y="0"/>
                    <a:pt x="422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iş1îḋé"/>
            <p:cNvSpPr/>
            <p:nvPr/>
          </p:nvSpPr>
          <p:spPr bwMode="auto">
            <a:xfrm>
              <a:off x="5370513" y="4475163"/>
              <a:ext cx="584200" cy="101600"/>
            </a:xfrm>
            <a:custGeom>
              <a:avLst/>
              <a:gdLst>
                <a:gd name="T0" fmla="*/ 451 w 451"/>
                <a:gd name="T1" fmla="*/ 0 h 79"/>
                <a:gd name="T2" fmla="*/ 31 w 451"/>
                <a:gd name="T3" fmla="*/ 0 h 79"/>
                <a:gd name="T4" fmla="*/ 31 w 451"/>
                <a:gd name="T5" fmla="*/ 64 h 79"/>
                <a:gd name="T6" fmla="*/ 0 w 451"/>
                <a:gd name="T7" fmla="*/ 73 h 79"/>
                <a:gd name="T8" fmla="*/ 1 w 451"/>
                <a:gd name="T9" fmla="*/ 79 h 79"/>
                <a:gd name="T10" fmla="*/ 451 w 451"/>
                <a:gd name="T11" fmla="*/ 79 h 79"/>
                <a:gd name="T12" fmla="*/ 451 w 451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79">
                  <a:moveTo>
                    <a:pt x="45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19" y="68"/>
                    <a:pt x="0" y="73"/>
                  </a:cubicBezTo>
                  <a:cubicBezTo>
                    <a:pt x="1" y="75"/>
                    <a:pt x="1" y="77"/>
                    <a:pt x="1" y="79"/>
                  </a:cubicBezTo>
                  <a:cubicBezTo>
                    <a:pt x="451" y="79"/>
                    <a:pt x="451" y="79"/>
                    <a:pt x="451" y="79"/>
                  </a:cubicBezTo>
                  <a:cubicBezTo>
                    <a:pt x="451" y="0"/>
                    <a:pt x="451" y="0"/>
                    <a:pt x="451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ísļiďê"/>
            <p:cNvSpPr/>
            <p:nvPr/>
          </p:nvSpPr>
          <p:spPr bwMode="auto">
            <a:xfrm>
              <a:off x="5865813" y="4875213"/>
              <a:ext cx="26988" cy="12700"/>
            </a:xfrm>
            <a:custGeom>
              <a:avLst/>
              <a:gdLst>
                <a:gd name="T0" fmla="*/ 0 w 21"/>
                <a:gd name="T1" fmla="*/ 0 h 10"/>
                <a:gd name="T2" fmla="*/ 21 w 21"/>
                <a:gd name="T3" fmla="*/ 10 h 10"/>
                <a:gd name="T4" fmla="*/ 21 w 21"/>
                <a:gd name="T5" fmla="*/ 10 h 10"/>
                <a:gd name="T6" fmla="*/ 0 w 2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cubicBezTo>
                    <a:pt x="7" y="3"/>
                    <a:pt x="14" y="6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4" y="6"/>
                    <a:pt x="7" y="3"/>
                    <a:pt x="0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" name="iş1ídé"/>
            <p:cNvSpPr/>
            <p:nvPr/>
          </p:nvSpPr>
          <p:spPr bwMode="auto">
            <a:xfrm>
              <a:off x="5865813" y="4875213"/>
              <a:ext cx="26988" cy="12700"/>
            </a:xfrm>
            <a:custGeom>
              <a:avLst/>
              <a:gdLst>
                <a:gd name="T0" fmla="*/ 0 w 22"/>
                <a:gd name="T1" fmla="*/ 0 h 10"/>
                <a:gd name="T2" fmla="*/ 0 w 22"/>
                <a:gd name="T3" fmla="*/ 0 h 10"/>
                <a:gd name="T4" fmla="*/ 21 w 22"/>
                <a:gd name="T5" fmla="*/ 10 h 10"/>
                <a:gd name="T6" fmla="*/ 22 w 22"/>
                <a:gd name="T7" fmla="*/ 10 h 10"/>
                <a:gd name="T8" fmla="*/ 21 w 22"/>
                <a:gd name="T9" fmla="*/ 9 h 10"/>
                <a:gd name="T10" fmla="*/ 0 w 2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14" y="6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14" y="6"/>
                    <a:pt x="7" y="3"/>
                    <a:pt x="0" y="0"/>
                  </a:cubicBezTo>
                </a:path>
              </a:pathLst>
            </a:custGeom>
            <a:solidFill>
              <a:srgbClr val="DB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is1ídé"/>
            <p:cNvSpPr/>
            <p:nvPr/>
          </p:nvSpPr>
          <p:spPr bwMode="auto">
            <a:xfrm>
              <a:off x="5689601" y="4784726"/>
              <a:ext cx="265113" cy="103188"/>
            </a:xfrm>
            <a:custGeom>
              <a:avLst/>
              <a:gdLst>
                <a:gd name="T0" fmla="*/ 0 w 205"/>
                <a:gd name="T1" fmla="*/ 0 h 80"/>
                <a:gd name="T2" fmla="*/ 136 w 205"/>
                <a:gd name="T3" fmla="*/ 70 h 80"/>
                <a:gd name="T4" fmla="*/ 157 w 205"/>
                <a:gd name="T5" fmla="*/ 79 h 80"/>
                <a:gd name="T6" fmla="*/ 158 w 205"/>
                <a:gd name="T7" fmla="*/ 80 h 80"/>
                <a:gd name="T8" fmla="*/ 205 w 205"/>
                <a:gd name="T9" fmla="*/ 80 h 80"/>
                <a:gd name="T10" fmla="*/ 205 w 205"/>
                <a:gd name="T11" fmla="*/ 0 h 80"/>
                <a:gd name="T12" fmla="*/ 0 w 20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80">
                  <a:moveTo>
                    <a:pt x="0" y="0"/>
                  </a:moveTo>
                  <a:cubicBezTo>
                    <a:pt x="44" y="25"/>
                    <a:pt x="90" y="48"/>
                    <a:pt x="136" y="70"/>
                  </a:cubicBezTo>
                  <a:cubicBezTo>
                    <a:pt x="143" y="73"/>
                    <a:pt x="150" y="76"/>
                    <a:pt x="157" y="79"/>
                  </a:cubicBezTo>
                  <a:cubicBezTo>
                    <a:pt x="158" y="79"/>
                    <a:pt x="158" y="79"/>
                    <a:pt x="158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íşḷîḑè"/>
            <p:cNvSpPr/>
            <p:nvPr/>
          </p:nvSpPr>
          <p:spPr bwMode="auto">
            <a:xfrm>
              <a:off x="7251701" y="3224213"/>
              <a:ext cx="147638" cy="146050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5" name="íšľiḓê"/>
            <p:cNvSpPr/>
            <p:nvPr/>
          </p:nvSpPr>
          <p:spPr bwMode="auto">
            <a:xfrm>
              <a:off x="7251701" y="3224213"/>
              <a:ext cx="147638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" name="ïṣ1ïḋê"/>
            <p:cNvSpPr/>
            <p:nvPr/>
          </p:nvSpPr>
          <p:spPr bwMode="auto">
            <a:xfrm>
              <a:off x="4065588" y="2538413"/>
              <a:ext cx="147638" cy="147638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7" name="iSlïḋè"/>
            <p:cNvSpPr/>
            <p:nvPr/>
          </p:nvSpPr>
          <p:spPr bwMode="auto">
            <a:xfrm>
              <a:off x="4065588" y="2538413"/>
              <a:ext cx="147638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" name="işlîdé"/>
            <p:cNvSpPr/>
            <p:nvPr/>
          </p:nvSpPr>
          <p:spPr bwMode="auto">
            <a:xfrm>
              <a:off x="4065588" y="2881313"/>
              <a:ext cx="147638" cy="146050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ïşḻíde"/>
            <p:cNvSpPr/>
            <p:nvPr/>
          </p:nvSpPr>
          <p:spPr bwMode="auto">
            <a:xfrm>
              <a:off x="4065588" y="2881313"/>
              <a:ext cx="147638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" name="ïṧļiḓe"/>
            <p:cNvSpPr/>
            <p:nvPr/>
          </p:nvSpPr>
          <p:spPr bwMode="auto">
            <a:xfrm>
              <a:off x="4065588" y="3222626"/>
              <a:ext cx="147638" cy="147638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2" name="íṧ1iḑé"/>
            <p:cNvSpPr/>
            <p:nvPr/>
          </p:nvSpPr>
          <p:spPr bwMode="auto">
            <a:xfrm>
              <a:off x="4065588" y="3563938"/>
              <a:ext cx="147638" cy="147638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3" name="í$ḷiḋe"/>
            <p:cNvSpPr/>
            <p:nvPr/>
          </p:nvSpPr>
          <p:spPr bwMode="auto">
            <a:xfrm>
              <a:off x="4065588" y="3563938"/>
              <a:ext cx="147638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" name="íṣḷíḍé"/>
            <p:cNvSpPr/>
            <p:nvPr/>
          </p:nvSpPr>
          <p:spPr bwMode="auto">
            <a:xfrm>
              <a:off x="4065588" y="3905251"/>
              <a:ext cx="147638" cy="146050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6" name="iŝḷïḍê"/>
            <p:cNvSpPr/>
            <p:nvPr/>
          </p:nvSpPr>
          <p:spPr bwMode="auto">
            <a:xfrm>
              <a:off x="4065588" y="4246563"/>
              <a:ext cx="147638" cy="146050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7" name="ïṥļïďé"/>
            <p:cNvSpPr/>
            <p:nvPr/>
          </p:nvSpPr>
          <p:spPr bwMode="auto">
            <a:xfrm>
              <a:off x="4065588" y="4246563"/>
              <a:ext cx="147638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8" name="íšlíḍè"/>
            <p:cNvSpPr/>
            <p:nvPr/>
          </p:nvSpPr>
          <p:spPr bwMode="auto">
            <a:xfrm>
              <a:off x="7251701" y="3586163"/>
              <a:ext cx="147638" cy="147638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9" name="íşľïḋê"/>
            <p:cNvSpPr/>
            <p:nvPr/>
          </p:nvSpPr>
          <p:spPr bwMode="auto">
            <a:xfrm>
              <a:off x="7251701" y="3586163"/>
              <a:ext cx="147638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0" name="ïṧḷïdé"/>
            <p:cNvSpPr/>
            <p:nvPr/>
          </p:nvSpPr>
          <p:spPr bwMode="auto">
            <a:xfrm>
              <a:off x="7251701" y="3949701"/>
              <a:ext cx="147638" cy="146050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1" name="íṥlide"/>
            <p:cNvSpPr/>
            <p:nvPr/>
          </p:nvSpPr>
          <p:spPr bwMode="auto">
            <a:xfrm>
              <a:off x="7251701" y="3949701"/>
              <a:ext cx="147638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2" name="iṣľíḍê"/>
            <p:cNvSpPr/>
            <p:nvPr/>
          </p:nvSpPr>
          <p:spPr bwMode="auto">
            <a:xfrm>
              <a:off x="7251701" y="4311651"/>
              <a:ext cx="147638" cy="147638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3" name="ïṥlíḓè"/>
            <p:cNvSpPr/>
            <p:nvPr/>
          </p:nvSpPr>
          <p:spPr bwMode="auto">
            <a:xfrm>
              <a:off x="7251701" y="4311651"/>
              <a:ext cx="147638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4" name="ïSlídé"/>
            <p:cNvSpPr/>
            <p:nvPr/>
          </p:nvSpPr>
          <p:spPr bwMode="auto">
            <a:xfrm>
              <a:off x="7251701" y="4675188"/>
              <a:ext cx="147638" cy="147638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5" name="iṡļïďé"/>
            <p:cNvSpPr/>
            <p:nvPr/>
          </p:nvSpPr>
          <p:spPr bwMode="auto">
            <a:xfrm>
              <a:off x="7251701" y="4675188"/>
              <a:ext cx="147638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6" name="ïSľïḍè"/>
            <p:cNvSpPr/>
            <p:nvPr/>
          </p:nvSpPr>
          <p:spPr bwMode="auto">
            <a:xfrm>
              <a:off x="7820026" y="4675188"/>
              <a:ext cx="141288" cy="147638"/>
            </a:xfrm>
            <a:custGeom>
              <a:avLst/>
              <a:gdLst>
                <a:gd name="T0" fmla="*/ 109 w 109"/>
                <a:gd name="T1" fmla="*/ 0 h 114"/>
                <a:gd name="T2" fmla="*/ 9 w 109"/>
                <a:gd name="T3" fmla="*/ 0 h 114"/>
                <a:gd name="T4" fmla="*/ 0 w 109"/>
                <a:gd name="T5" fmla="*/ 114 h 114"/>
                <a:gd name="T6" fmla="*/ 109 w 109"/>
                <a:gd name="T7" fmla="*/ 114 h 114"/>
                <a:gd name="T8" fmla="*/ 109 w 109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4">
                  <a:moveTo>
                    <a:pt x="10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1" y="36"/>
                    <a:pt x="8" y="76"/>
                    <a:pt x="0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7" name="iṡḷidé"/>
            <p:cNvSpPr/>
            <p:nvPr/>
          </p:nvSpPr>
          <p:spPr bwMode="auto">
            <a:xfrm>
              <a:off x="7251701" y="5037138"/>
              <a:ext cx="147638" cy="95250"/>
            </a:xfrm>
            <a:custGeom>
              <a:avLst/>
              <a:gdLst>
                <a:gd name="T0" fmla="*/ 93 w 93"/>
                <a:gd name="T1" fmla="*/ 0 h 60"/>
                <a:gd name="T2" fmla="*/ 0 w 93"/>
                <a:gd name="T3" fmla="*/ 0 h 60"/>
                <a:gd name="T4" fmla="*/ 0 w 93"/>
                <a:gd name="T5" fmla="*/ 60 h 60"/>
                <a:gd name="T6" fmla="*/ 93 w 93"/>
                <a:gd name="T7" fmla="*/ 51 h 60"/>
                <a:gd name="T8" fmla="*/ 93 w 9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0">
                  <a:moveTo>
                    <a:pt x="93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93" y="5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8" name="işļíḓé"/>
            <p:cNvSpPr/>
            <p:nvPr/>
          </p:nvSpPr>
          <p:spPr bwMode="auto">
            <a:xfrm>
              <a:off x="7251701" y="5037138"/>
              <a:ext cx="147638" cy="95250"/>
            </a:xfrm>
            <a:custGeom>
              <a:avLst/>
              <a:gdLst>
                <a:gd name="T0" fmla="*/ 93 w 93"/>
                <a:gd name="T1" fmla="*/ 0 h 60"/>
                <a:gd name="T2" fmla="*/ 0 w 93"/>
                <a:gd name="T3" fmla="*/ 0 h 60"/>
                <a:gd name="T4" fmla="*/ 0 w 93"/>
                <a:gd name="T5" fmla="*/ 60 h 60"/>
                <a:gd name="T6" fmla="*/ 93 w 93"/>
                <a:gd name="T7" fmla="*/ 51 h 60"/>
                <a:gd name="T8" fmla="*/ 93 w 9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0">
                  <a:moveTo>
                    <a:pt x="93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93" y="51"/>
                  </a:lnTo>
                  <a:lnTo>
                    <a:pt x="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9" name="îṣ1íde"/>
            <p:cNvSpPr/>
            <p:nvPr/>
          </p:nvSpPr>
          <p:spPr bwMode="auto">
            <a:xfrm>
              <a:off x="3330576" y="2949576"/>
              <a:ext cx="0" cy="3175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  <a:gd name="T5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0" name="ísľïďé"/>
            <p:cNvSpPr/>
            <p:nvPr/>
          </p:nvSpPr>
          <p:spPr bwMode="auto">
            <a:xfrm>
              <a:off x="3330576" y="2949576"/>
              <a:ext cx="503238" cy="84138"/>
            </a:xfrm>
            <a:custGeom>
              <a:avLst/>
              <a:gdLst>
                <a:gd name="T0" fmla="*/ 7 w 389"/>
                <a:gd name="T1" fmla="*/ 61 h 65"/>
                <a:gd name="T2" fmla="*/ 7 w 389"/>
                <a:gd name="T3" fmla="*/ 4 h 65"/>
                <a:gd name="T4" fmla="*/ 39 w 389"/>
                <a:gd name="T5" fmla="*/ 4 h 65"/>
                <a:gd name="T6" fmla="*/ 39 w 389"/>
                <a:gd name="T7" fmla="*/ 61 h 65"/>
                <a:gd name="T8" fmla="*/ 7 w 389"/>
                <a:gd name="T9" fmla="*/ 61 h 65"/>
                <a:gd name="T10" fmla="*/ 46 w 389"/>
                <a:gd name="T11" fmla="*/ 61 h 65"/>
                <a:gd name="T12" fmla="*/ 46 w 389"/>
                <a:gd name="T13" fmla="*/ 4 h 65"/>
                <a:gd name="T14" fmla="*/ 78 w 389"/>
                <a:gd name="T15" fmla="*/ 4 h 65"/>
                <a:gd name="T16" fmla="*/ 78 w 389"/>
                <a:gd name="T17" fmla="*/ 61 h 65"/>
                <a:gd name="T18" fmla="*/ 46 w 389"/>
                <a:gd name="T19" fmla="*/ 61 h 65"/>
                <a:gd name="T20" fmla="*/ 84 w 389"/>
                <a:gd name="T21" fmla="*/ 61 h 65"/>
                <a:gd name="T22" fmla="*/ 84 w 389"/>
                <a:gd name="T23" fmla="*/ 4 h 65"/>
                <a:gd name="T24" fmla="*/ 116 w 389"/>
                <a:gd name="T25" fmla="*/ 4 h 65"/>
                <a:gd name="T26" fmla="*/ 116 w 389"/>
                <a:gd name="T27" fmla="*/ 61 h 65"/>
                <a:gd name="T28" fmla="*/ 84 w 389"/>
                <a:gd name="T29" fmla="*/ 61 h 65"/>
                <a:gd name="T30" fmla="*/ 123 w 389"/>
                <a:gd name="T31" fmla="*/ 61 h 65"/>
                <a:gd name="T32" fmla="*/ 123 w 389"/>
                <a:gd name="T33" fmla="*/ 4 h 65"/>
                <a:gd name="T34" fmla="*/ 155 w 389"/>
                <a:gd name="T35" fmla="*/ 4 h 65"/>
                <a:gd name="T36" fmla="*/ 155 w 389"/>
                <a:gd name="T37" fmla="*/ 61 h 65"/>
                <a:gd name="T38" fmla="*/ 123 w 389"/>
                <a:gd name="T39" fmla="*/ 61 h 65"/>
                <a:gd name="T40" fmla="*/ 162 w 389"/>
                <a:gd name="T41" fmla="*/ 61 h 65"/>
                <a:gd name="T42" fmla="*/ 162 w 389"/>
                <a:gd name="T43" fmla="*/ 4 h 65"/>
                <a:gd name="T44" fmla="*/ 194 w 389"/>
                <a:gd name="T45" fmla="*/ 4 h 65"/>
                <a:gd name="T46" fmla="*/ 194 w 389"/>
                <a:gd name="T47" fmla="*/ 61 h 65"/>
                <a:gd name="T48" fmla="*/ 162 w 389"/>
                <a:gd name="T49" fmla="*/ 61 h 65"/>
                <a:gd name="T50" fmla="*/ 200 w 389"/>
                <a:gd name="T51" fmla="*/ 61 h 65"/>
                <a:gd name="T52" fmla="*/ 200 w 389"/>
                <a:gd name="T53" fmla="*/ 4 h 65"/>
                <a:gd name="T54" fmla="*/ 232 w 389"/>
                <a:gd name="T55" fmla="*/ 4 h 65"/>
                <a:gd name="T56" fmla="*/ 232 w 389"/>
                <a:gd name="T57" fmla="*/ 61 h 65"/>
                <a:gd name="T58" fmla="*/ 200 w 389"/>
                <a:gd name="T59" fmla="*/ 61 h 65"/>
                <a:gd name="T60" fmla="*/ 239 w 389"/>
                <a:gd name="T61" fmla="*/ 61 h 65"/>
                <a:gd name="T62" fmla="*/ 239 w 389"/>
                <a:gd name="T63" fmla="*/ 4 h 65"/>
                <a:gd name="T64" fmla="*/ 271 w 389"/>
                <a:gd name="T65" fmla="*/ 4 h 65"/>
                <a:gd name="T66" fmla="*/ 271 w 389"/>
                <a:gd name="T67" fmla="*/ 61 h 65"/>
                <a:gd name="T68" fmla="*/ 239 w 389"/>
                <a:gd name="T69" fmla="*/ 61 h 65"/>
                <a:gd name="T70" fmla="*/ 278 w 389"/>
                <a:gd name="T71" fmla="*/ 61 h 65"/>
                <a:gd name="T72" fmla="*/ 278 w 389"/>
                <a:gd name="T73" fmla="*/ 4 h 65"/>
                <a:gd name="T74" fmla="*/ 310 w 389"/>
                <a:gd name="T75" fmla="*/ 4 h 65"/>
                <a:gd name="T76" fmla="*/ 310 w 389"/>
                <a:gd name="T77" fmla="*/ 61 h 65"/>
                <a:gd name="T78" fmla="*/ 278 w 389"/>
                <a:gd name="T79" fmla="*/ 61 h 65"/>
                <a:gd name="T80" fmla="*/ 317 w 389"/>
                <a:gd name="T81" fmla="*/ 61 h 65"/>
                <a:gd name="T82" fmla="*/ 317 w 389"/>
                <a:gd name="T83" fmla="*/ 4 h 65"/>
                <a:gd name="T84" fmla="*/ 349 w 389"/>
                <a:gd name="T85" fmla="*/ 4 h 65"/>
                <a:gd name="T86" fmla="*/ 349 w 389"/>
                <a:gd name="T87" fmla="*/ 61 h 65"/>
                <a:gd name="T88" fmla="*/ 317 w 389"/>
                <a:gd name="T89" fmla="*/ 61 h 65"/>
                <a:gd name="T90" fmla="*/ 355 w 389"/>
                <a:gd name="T91" fmla="*/ 61 h 65"/>
                <a:gd name="T92" fmla="*/ 355 w 389"/>
                <a:gd name="T93" fmla="*/ 4 h 65"/>
                <a:gd name="T94" fmla="*/ 387 w 389"/>
                <a:gd name="T95" fmla="*/ 4 h 65"/>
                <a:gd name="T96" fmla="*/ 387 w 389"/>
                <a:gd name="T97" fmla="*/ 61 h 65"/>
                <a:gd name="T98" fmla="*/ 355 w 389"/>
                <a:gd name="T99" fmla="*/ 61 h 65"/>
                <a:gd name="T100" fmla="*/ 389 w 389"/>
                <a:gd name="T101" fmla="*/ 0 h 65"/>
                <a:gd name="T102" fmla="*/ 0 w 389"/>
                <a:gd name="T103" fmla="*/ 0 h 65"/>
                <a:gd name="T104" fmla="*/ 0 w 389"/>
                <a:gd name="T105" fmla="*/ 0 h 65"/>
                <a:gd name="T106" fmla="*/ 0 w 389"/>
                <a:gd name="T107" fmla="*/ 3 h 65"/>
                <a:gd name="T108" fmla="*/ 0 w 389"/>
                <a:gd name="T109" fmla="*/ 3 h 65"/>
                <a:gd name="T110" fmla="*/ 0 w 389"/>
                <a:gd name="T111" fmla="*/ 65 h 65"/>
                <a:gd name="T112" fmla="*/ 389 w 389"/>
                <a:gd name="T113" fmla="*/ 65 h 65"/>
                <a:gd name="T114" fmla="*/ 389 w 389"/>
                <a:gd name="T1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9" h="65">
                  <a:moveTo>
                    <a:pt x="7" y="61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7" y="61"/>
                    <a:pt x="7" y="61"/>
                    <a:pt x="7" y="61"/>
                  </a:cubicBezTo>
                  <a:moveTo>
                    <a:pt x="46" y="61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46" y="61"/>
                    <a:pt x="46" y="61"/>
                    <a:pt x="46" y="61"/>
                  </a:cubicBezTo>
                  <a:moveTo>
                    <a:pt x="84" y="61"/>
                  </a:moveTo>
                  <a:cubicBezTo>
                    <a:pt x="84" y="4"/>
                    <a:pt x="84" y="4"/>
                    <a:pt x="84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84" y="61"/>
                    <a:pt x="84" y="61"/>
                    <a:pt x="84" y="61"/>
                  </a:cubicBezTo>
                  <a:moveTo>
                    <a:pt x="123" y="61"/>
                  </a:moveTo>
                  <a:cubicBezTo>
                    <a:pt x="123" y="4"/>
                    <a:pt x="123" y="4"/>
                    <a:pt x="123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61"/>
                    <a:pt x="155" y="61"/>
                    <a:pt x="155" y="61"/>
                  </a:cubicBezTo>
                  <a:cubicBezTo>
                    <a:pt x="123" y="61"/>
                    <a:pt x="123" y="61"/>
                    <a:pt x="123" y="61"/>
                  </a:cubicBezTo>
                  <a:moveTo>
                    <a:pt x="162" y="61"/>
                  </a:moveTo>
                  <a:cubicBezTo>
                    <a:pt x="162" y="4"/>
                    <a:pt x="162" y="4"/>
                    <a:pt x="162" y="4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2" y="61"/>
                    <a:pt x="162" y="61"/>
                    <a:pt x="162" y="61"/>
                  </a:cubicBezTo>
                  <a:moveTo>
                    <a:pt x="200" y="61"/>
                  </a:moveTo>
                  <a:cubicBezTo>
                    <a:pt x="200" y="4"/>
                    <a:pt x="200" y="4"/>
                    <a:pt x="200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00" y="61"/>
                    <a:pt x="200" y="61"/>
                    <a:pt x="200" y="61"/>
                  </a:cubicBezTo>
                  <a:moveTo>
                    <a:pt x="239" y="61"/>
                  </a:moveTo>
                  <a:cubicBezTo>
                    <a:pt x="239" y="4"/>
                    <a:pt x="239" y="4"/>
                    <a:pt x="239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71" y="61"/>
                    <a:pt x="271" y="61"/>
                    <a:pt x="271" y="61"/>
                  </a:cubicBezTo>
                  <a:cubicBezTo>
                    <a:pt x="239" y="61"/>
                    <a:pt x="239" y="61"/>
                    <a:pt x="239" y="61"/>
                  </a:cubicBezTo>
                  <a:moveTo>
                    <a:pt x="278" y="61"/>
                  </a:moveTo>
                  <a:cubicBezTo>
                    <a:pt x="278" y="4"/>
                    <a:pt x="278" y="4"/>
                    <a:pt x="278" y="4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278" y="61"/>
                    <a:pt x="278" y="61"/>
                    <a:pt x="278" y="61"/>
                  </a:cubicBezTo>
                  <a:moveTo>
                    <a:pt x="317" y="61"/>
                  </a:moveTo>
                  <a:cubicBezTo>
                    <a:pt x="317" y="4"/>
                    <a:pt x="317" y="4"/>
                    <a:pt x="317" y="4"/>
                  </a:cubicBezTo>
                  <a:cubicBezTo>
                    <a:pt x="349" y="4"/>
                    <a:pt x="349" y="4"/>
                    <a:pt x="349" y="4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17" y="61"/>
                    <a:pt x="317" y="61"/>
                    <a:pt x="317" y="61"/>
                  </a:cubicBezTo>
                  <a:moveTo>
                    <a:pt x="355" y="61"/>
                  </a:moveTo>
                  <a:cubicBezTo>
                    <a:pt x="355" y="4"/>
                    <a:pt x="355" y="4"/>
                    <a:pt x="355" y="4"/>
                  </a:cubicBezTo>
                  <a:cubicBezTo>
                    <a:pt x="387" y="4"/>
                    <a:pt x="387" y="4"/>
                    <a:pt x="387" y="4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55" y="61"/>
                    <a:pt x="355" y="61"/>
                    <a:pt x="355" y="61"/>
                  </a:cubicBezTo>
                  <a:moveTo>
                    <a:pt x="3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89" y="65"/>
                    <a:pt x="389" y="65"/>
                    <a:pt x="389" y="65"/>
                  </a:cubicBezTo>
                  <a:cubicBezTo>
                    <a:pt x="389" y="0"/>
                    <a:pt x="389" y="0"/>
                    <a:pt x="389" y="0"/>
                  </a:cubicBezTo>
                </a:path>
              </a:pathLst>
            </a:custGeom>
            <a:solidFill>
              <a:srgbClr val="CBD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1" name="îśḷïḍè"/>
            <p:cNvSpPr/>
            <p:nvPr/>
          </p:nvSpPr>
          <p:spPr bwMode="auto">
            <a:xfrm>
              <a:off x="3330576" y="3194051"/>
              <a:ext cx="503238" cy="84138"/>
            </a:xfrm>
            <a:custGeom>
              <a:avLst/>
              <a:gdLst>
                <a:gd name="T0" fmla="*/ 5 w 317"/>
                <a:gd name="T1" fmla="*/ 50 h 53"/>
                <a:gd name="T2" fmla="*/ 5 w 317"/>
                <a:gd name="T3" fmla="*/ 3 h 53"/>
                <a:gd name="T4" fmla="*/ 31 w 317"/>
                <a:gd name="T5" fmla="*/ 3 h 53"/>
                <a:gd name="T6" fmla="*/ 31 w 317"/>
                <a:gd name="T7" fmla="*/ 50 h 53"/>
                <a:gd name="T8" fmla="*/ 5 w 317"/>
                <a:gd name="T9" fmla="*/ 50 h 53"/>
                <a:gd name="T10" fmla="*/ 37 w 317"/>
                <a:gd name="T11" fmla="*/ 50 h 53"/>
                <a:gd name="T12" fmla="*/ 37 w 317"/>
                <a:gd name="T13" fmla="*/ 3 h 53"/>
                <a:gd name="T14" fmla="*/ 63 w 317"/>
                <a:gd name="T15" fmla="*/ 3 h 53"/>
                <a:gd name="T16" fmla="*/ 63 w 317"/>
                <a:gd name="T17" fmla="*/ 50 h 53"/>
                <a:gd name="T18" fmla="*/ 37 w 317"/>
                <a:gd name="T19" fmla="*/ 50 h 53"/>
                <a:gd name="T20" fmla="*/ 68 w 317"/>
                <a:gd name="T21" fmla="*/ 50 h 53"/>
                <a:gd name="T22" fmla="*/ 68 w 317"/>
                <a:gd name="T23" fmla="*/ 3 h 53"/>
                <a:gd name="T24" fmla="*/ 94 w 317"/>
                <a:gd name="T25" fmla="*/ 3 h 53"/>
                <a:gd name="T26" fmla="*/ 94 w 317"/>
                <a:gd name="T27" fmla="*/ 50 h 53"/>
                <a:gd name="T28" fmla="*/ 68 w 317"/>
                <a:gd name="T29" fmla="*/ 50 h 53"/>
                <a:gd name="T30" fmla="*/ 100 w 317"/>
                <a:gd name="T31" fmla="*/ 50 h 53"/>
                <a:gd name="T32" fmla="*/ 100 w 317"/>
                <a:gd name="T33" fmla="*/ 3 h 53"/>
                <a:gd name="T34" fmla="*/ 126 w 317"/>
                <a:gd name="T35" fmla="*/ 3 h 53"/>
                <a:gd name="T36" fmla="*/ 126 w 317"/>
                <a:gd name="T37" fmla="*/ 50 h 53"/>
                <a:gd name="T38" fmla="*/ 100 w 317"/>
                <a:gd name="T39" fmla="*/ 50 h 53"/>
                <a:gd name="T40" fmla="*/ 132 w 317"/>
                <a:gd name="T41" fmla="*/ 50 h 53"/>
                <a:gd name="T42" fmla="*/ 132 w 317"/>
                <a:gd name="T43" fmla="*/ 3 h 53"/>
                <a:gd name="T44" fmla="*/ 158 w 317"/>
                <a:gd name="T45" fmla="*/ 3 h 53"/>
                <a:gd name="T46" fmla="*/ 158 w 317"/>
                <a:gd name="T47" fmla="*/ 50 h 53"/>
                <a:gd name="T48" fmla="*/ 132 w 317"/>
                <a:gd name="T49" fmla="*/ 50 h 53"/>
                <a:gd name="T50" fmla="*/ 163 w 317"/>
                <a:gd name="T51" fmla="*/ 50 h 53"/>
                <a:gd name="T52" fmla="*/ 163 w 317"/>
                <a:gd name="T53" fmla="*/ 3 h 53"/>
                <a:gd name="T54" fmla="*/ 189 w 317"/>
                <a:gd name="T55" fmla="*/ 3 h 53"/>
                <a:gd name="T56" fmla="*/ 189 w 317"/>
                <a:gd name="T57" fmla="*/ 50 h 53"/>
                <a:gd name="T58" fmla="*/ 163 w 317"/>
                <a:gd name="T59" fmla="*/ 50 h 53"/>
                <a:gd name="T60" fmla="*/ 195 w 317"/>
                <a:gd name="T61" fmla="*/ 50 h 53"/>
                <a:gd name="T62" fmla="*/ 195 w 317"/>
                <a:gd name="T63" fmla="*/ 3 h 53"/>
                <a:gd name="T64" fmla="*/ 221 w 317"/>
                <a:gd name="T65" fmla="*/ 3 h 53"/>
                <a:gd name="T66" fmla="*/ 221 w 317"/>
                <a:gd name="T67" fmla="*/ 50 h 53"/>
                <a:gd name="T68" fmla="*/ 195 w 317"/>
                <a:gd name="T69" fmla="*/ 50 h 53"/>
                <a:gd name="T70" fmla="*/ 226 w 317"/>
                <a:gd name="T71" fmla="*/ 50 h 53"/>
                <a:gd name="T72" fmla="*/ 226 w 317"/>
                <a:gd name="T73" fmla="*/ 3 h 53"/>
                <a:gd name="T74" fmla="*/ 252 w 317"/>
                <a:gd name="T75" fmla="*/ 3 h 53"/>
                <a:gd name="T76" fmla="*/ 252 w 317"/>
                <a:gd name="T77" fmla="*/ 50 h 53"/>
                <a:gd name="T78" fmla="*/ 226 w 317"/>
                <a:gd name="T79" fmla="*/ 50 h 53"/>
                <a:gd name="T80" fmla="*/ 258 w 317"/>
                <a:gd name="T81" fmla="*/ 50 h 53"/>
                <a:gd name="T82" fmla="*/ 258 w 317"/>
                <a:gd name="T83" fmla="*/ 3 h 53"/>
                <a:gd name="T84" fmla="*/ 284 w 317"/>
                <a:gd name="T85" fmla="*/ 3 h 53"/>
                <a:gd name="T86" fmla="*/ 284 w 317"/>
                <a:gd name="T87" fmla="*/ 50 h 53"/>
                <a:gd name="T88" fmla="*/ 258 w 317"/>
                <a:gd name="T89" fmla="*/ 50 h 53"/>
                <a:gd name="T90" fmla="*/ 289 w 317"/>
                <a:gd name="T91" fmla="*/ 50 h 53"/>
                <a:gd name="T92" fmla="*/ 289 w 317"/>
                <a:gd name="T93" fmla="*/ 3 h 53"/>
                <a:gd name="T94" fmla="*/ 315 w 317"/>
                <a:gd name="T95" fmla="*/ 3 h 53"/>
                <a:gd name="T96" fmla="*/ 315 w 317"/>
                <a:gd name="T97" fmla="*/ 50 h 53"/>
                <a:gd name="T98" fmla="*/ 289 w 317"/>
                <a:gd name="T99" fmla="*/ 50 h 53"/>
                <a:gd name="T100" fmla="*/ 317 w 317"/>
                <a:gd name="T101" fmla="*/ 0 h 53"/>
                <a:gd name="T102" fmla="*/ 0 w 317"/>
                <a:gd name="T103" fmla="*/ 0 h 53"/>
                <a:gd name="T104" fmla="*/ 0 w 317"/>
                <a:gd name="T105" fmla="*/ 53 h 53"/>
                <a:gd name="T106" fmla="*/ 317 w 317"/>
                <a:gd name="T107" fmla="*/ 53 h 53"/>
                <a:gd name="T108" fmla="*/ 317 w 317"/>
                <a:gd name="T10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7" h="53">
                  <a:moveTo>
                    <a:pt x="5" y="50"/>
                  </a:moveTo>
                  <a:lnTo>
                    <a:pt x="5" y="3"/>
                  </a:lnTo>
                  <a:lnTo>
                    <a:pt x="31" y="3"/>
                  </a:lnTo>
                  <a:lnTo>
                    <a:pt x="31" y="50"/>
                  </a:lnTo>
                  <a:lnTo>
                    <a:pt x="5" y="50"/>
                  </a:lnTo>
                  <a:close/>
                  <a:moveTo>
                    <a:pt x="37" y="50"/>
                  </a:moveTo>
                  <a:lnTo>
                    <a:pt x="37" y="3"/>
                  </a:lnTo>
                  <a:lnTo>
                    <a:pt x="63" y="3"/>
                  </a:lnTo>
                  <a:lnTo>
                    <a:pt x="63" y="50"/>
                  </a:lnTo>
                  <a:lnTo>
                    <a:pt x="37" y="50"/>
                  </a:lnTo>
                  <a:close/>
                  <a:moveTo>
                    <a:pt x="68" y="50"/>
                  </a:moveTo>
                  <a:lnTo>
                    <a:pt x="68" y="3"/>
                  </a:lnTo>
                  <a:lnTo>
                    <a:pt x="94" y="3"/>
                  </a:lnTo>
                  <a:lnTo>
                    <a:pt x="94" y="50"/>
                  </a:lnTo>
                  <a:lnTo>
                    <a:pt x="68" y="50"/>
                  </a:lnTo>
                  <a:close/>
                  <a:moveTo>
                    <a:pt x="100" y="50"/>
                  </a:moveTo>
                  <a:lnTo>
                    <a:pt x="100" y="3"/>
                  </a:lnTo>
                  <a:lnTo>
                    <a:pt x="126" y="3"/>
                  </a:lnTo>
                  <a:lnTo>
                    <a:pt x="126" y="50"/>
                  </a:lnTo>
                  <a:lnTo>
                    <a:pt x="100" y="50"/>
                  </a:lnTo>
                  <a:close/>
                  <a:moveTo>
                    <a:pt x="132" y="50"/>
                  </a:moveTo>
                  <a:lnTo>
                    <a:pt x="132" y="3"/>
                  </a:lnTo>
                  <a:lnTo>
                    <a:pt x="158" y="3"/>
                  </a:lnTo>
                  <a:lnTo>
                    <a:pt x="158" y="50"/>
                  </a:lnTo>
                  <a:lnTo>
                    <a:pt x="132" y="50"/>
                  </a:lnTo>
                  <a:close/>
                  <a:moveTo>
                    <a:pt x="163" y="50"/>
                  </a:moveTo>
                  <a:lnTo>
                    <a:pt x="163" y="3"/>
                  </a:lnTo>
                  <a:lnTo>
                    <a:pt x="189" y="3"/>
                  </a:lnTo>
                  <a:lnTo>
                    <a:pt x="189" y="50"/>
                  </a:lnTo>
                  <a:lnTo>
                    <a:pt x="163" y="50"/>
                  </a:lnTo>
                  <a:close/>
                  <a:moveTo>
                    <a:pt x="195" y="50"/>
                  </a:moveTo>
                  <a:lnTo>
                    <a:pt x="195" y="3"/>
                  </a:lnTo>
                  <a:lnTo>
                    <a:pt x="221" y="3"/>
                  </a:lnTo>
                  <a:lnTo>
                    <a:pt x="221" y="50"/>
                  </a:lnTo>
                  <a:lnTo>
                    <a:pt x="195" y="50"/>
                  </a:lnTo>
                  <a:close/>
                  <a:moveTo>
                    <a:pt x="226" y="50"/>
                  </a:moveTo>
                  <a:lnTo>
                    <a:pt x="226" y="3"/>
                  </a:lnTo>
                  <a:lnTo>
                    <a:pt x="252" y="3"/>
                  </a:lnTo>
                  <a:lnTo>
                    <a:pt x="252" y="50"/>
                  </a:lnTo>
                  <a:lnTo>
                    <a:pt x="226" y="50"/>
                  </a:lnTo>
                  <a:close/>
                  <a:moveTo>
                    <a:pt x="258" y="50"/>
                  </a:moveTo>
                  <a:lnTo>
                    <a:pt x="258" y="3"/>
                  </a:lnTo>
                  <a:lnTo>
                    <a:pt x="284" y="3"/>
                  </a:lnTo>
                  <a:lnTo>
                    <a:pt x="284" y="50"/>
                  </a:lnTo>
                  <a:lnTo>
                    <a:pt x="258" y="50"/>
                  </a:lnTo>
                  <a:close/>
                  <a:moveTo>
                    <a:pt x="289" y="50"/>
                  </a:moveTo>
                  <a:lnTo>
                    <a:pt x="289" y="3"/>
                  </a:lnTo>
                  <a:lnTo>
                    <a:pt x="315" y="3"/>
                  </a:lnTo>
                  <a:lnTo>
                    <a:pt x="315" y="50"/>
                  </a:lnTo>
                  <a:lnTo>
                    <a:pt x="289" y="50"/>
                  </a:lnTo>
                  <a:close/>
                  <a:moveTo>
                    <a:pt x="317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317" y="5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BD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" name="íS1ïdè"/>
            <p:cNvSpPr/>
            <p:nvPr/>
          </p:nvSpPr>
          <p:spPr bwMode="auto">
            <a:xfrm>
              <a:off x="3330576" y="3194051"/>
              <a:ext cx="503238" cy="84138"/>
            </a:xfrm>
            <a:custGeom>
              <a:avLst/>
              <a:gdLst>
                <a:gd name="T0" fmla="*/ 5 w 317"/>
                <a:gd name="T1" fmla="*/ 50 h 53"/>
                <a:gd name="T2" fmla="*/ 5 w 317"/>
                <a:gd name="T3" fmla="*/ 3 h 53"/>
                <a:gd name="T4" fmla="*/ 31 w 317"/>
                <a:gd name="T5" fmla="*/ 3 h 53"/>
                <a:gd name="T6" fmla="*/ 31 w 317"/>
                <a:gd name="T7" fmla="*/ 50 h 53"/>
                <a:gd name="T8" fmla="*/ 5 w 317"/>
                <a:gd name="T9" fmla="*/ 50 h 53"/>
                <a:gd name="T10" fmla="*/ 37 w 317"/>
                <a:gd name="T11" fmla="*/ 50 h 53"/>
                <a:gd name="T12" fmla="*/ 37 w 317"/>
                <a:gd name="T13" fmla="*/ 3 h 53"/>
                <a:gd name="T14" fmla="*/ 63 w 317"/>
                <a:gd name="T15" fmla="*/ 3 h 53"/>
                <a:gd name="T16" fmla="*/ 63 w 317"/>
                <a:gd name="T17" fmla="*/ 50 h 53"/>
                <a:gd name="T18" fmla="*/ 37 w 317"/>
                <a:gd name="T19" fmla="*/ 50 h 53"/>
                <a:gd name="T20" fmla="*/ 68 w 317"/>
                <a:gd name="T21" fmla="*/ 50 h 53"/>
                <a:gd name="T22" fmla="*/ 68 w 317"/>
                <a:gd name="T23" fmla="*/ 3 h 53"/>
                <a:gd name="T24" fmla="*/ 94 w 317"/>
                <a:gd name="T25" fmla="*/ 3 h 53"/>
                <a:gd name="T26" fmla="*/ 94 w 317"/>
                <a:gd name="T27" fmla="*/ 50 h 53"/>
                <a:gd name="T28" fmla="*/ 68 w 317"/>
                <a:gd name="T29" fmla="*/ 50 h 53"/>
                <a:gd name="T30" fmla="*/ 100 w 317"/>
                <a:gd name="T31" fmla="*/ 50 h 53"/>
                <a:gd name="T32" fmla="*/ 100 w 317"/>
                <a:gd name="T33" fmla="*/ 3 h 53"/>
                <a:gd name="T34" fmla="*/ 126 w 317"/>
                <a:gd name="T35" fmla="*/ 3 h 53"/>
                <a:gd name="T36" fmla="*/ 126 w 317"/>
                <a:gd name="T37" fmla="*/ 50 h 53"/>
                <a:gd name="T38" fmla="*/ 100 w 317"/>
                <a:gd name="T39" fmla="*/ 50 h 53"/>
                <a:gd name="T40" fmla="*/ 132 w 317"/>
                <a:gd name="T41" fmla="*/ 50 h 53"/>
                <a:gd name="T42" fmla="*/ 132 w 317"/>
                <a:gd name="T43" fmla="*/ 3 h 53"/>
                <a:gd name="T44" fmla="*/ 158 w 317"/>
                <a:gd name="T45" fmla="*/ 3 h 53"/>
                <a:gd name="T46" fmla="*/ 158 w 317"/>
                <a:gd name="T47" fmla="*/ 50 h 53"/>
                <a:gd name="T48" fmla="*/ 132 w 317"/>
                <a:gd name="T49" fmla="*/ 50 h 53"/>
                <a:gd name="T50" fmla="*/ 163 w 317"/>
                <a:gd name="T51" fmla="*/ 50 h 53"/>
                <a:gd name="T52" fmla="*/ 163 w 317"/>
                <a:gd name="T53" fmla="*/ 3 h 53"/>
                <a:gd name="T54" fmla="*/ 189 w 317"/>
                <a:gd name="T55" fmla="*/ 3 h 53"/>
                <a:gd name="T56" fmla="*/ 189 w 317"/>
                <a:gd name="T57" fmla="*/ 50 h 53"/>
                <a:gd name="T58" fmla="*/ 163 w 317"/>
                <a:gd name="T59" fmla="*/ 50 h 53"/>
                <a:gd name="T60" fmla="*/ 195 w 317"/>
                <a:gd name="T61" fmla="*/ 50 h 53"/>
                <a:gd name="T62" fmla="*/ 195 w 317"/>
                <a:gd name="T63" fmla="*/ 3 h 53"/>
                <a:gd name="T64" fmla="*/ 221 w 317"/>
                <a:gd name="T65" fmla="*/ 3 h 53"/>
                <a:gd name="T66" fmla="*/ 221 w 317"/>
                <a:gd name="T67" fmla="*/ 50 h 53"/>
                <a:gd name="T68" fmla="*/ 195 w 317"/>
                <a:gd name="T69" fmla="*/ 50 h 53"/>
                <a:gd name="T70" fmla="*/ 226 w 317"/>
                <a:gd name="T71" fmla="*/ 50 h 53"/>
                <a:gd name="T72" fmla="*/ 226 w 317"/>
                <a:gd name="T73" fmla="*/ 3 h 53"/>
                <a:gd name="T74" fmla="*/ 252 w 317"/>
                <a:gd name="T75" fmla="*/ 3 h 53"/>
                <a:gd name="T76" fmla="*/ 252 w 317"/>
                <a:gd name="T77" fmla="*/ 50 h 53"/>
                <a:gd name="T78" fmla="*/ 226 w 317"/>
                <a:gd name="T79" fmla="*/ 50 h 53"/>
                <a:gd name="T80" fmla="*/ 258 w 317"/>
                <a:gd name="T81" fmla="*/ 50 h 53"/>
                <a:gd name="T82" fmla="*/ 258 w 317"/>
                <a:gd name="T83" fmla="*/ 3 h 53"/>
                <a:gd name="T84" fmla="*/ 284 w 317"/>
                <a:gd name="T85" fmla="*/ 3 h 53"/>
                <a:gd name="T86" fmla="*/ 284 w 317"/>
                <a:gd name="T87" fmla="*/ 50 h 53"/>
                <a:gd name="T88" fmla="*/ 258 w 317"/>
                <a:gd name="T89" fmla="*/ 50 h 53"/>
                <a:gd name="T90" fmla="*/ 289 w 317"/>
                <a:gd name="T91" fmla="*/ 50 h 53"/>
                <a:gd name="T92" fmla="*/ 289 w 317"/>
                <a:gd name="T93" fmla="*/ 3 h 53"/>
                <a:gd name="T94" fmla="*/ 315 w 317"/>
                <a:gd name="T95" fmla="*/ 3 h 53"/>
                <a:gd name="T96" fmla="*/ 315 w 317"/>
                <a:gd name="T97" fmla="*/ 50 h 53"/>
                <a:gd name="T98" fmla="*/ 289 w 317"/>
                <a:gd name="T99" fmla="*/ 50 h 53"/>
                <a:gd name="T100" fmla="*/ 317 w 317"/>
                <a:gd name="T101" fmla="*/ 0 h 53"/>
                <a:gd name="T102" fmla="*/ 0 w 317"/>
                <a:gd name="T103" fmla="*/ 0 h 53"/>
                <a:gd name="T104" fmla="*/ 0 w 317"/>
                <a:gd name="T105" fmla="*/ 53 h 53"/>
                <a:gd name="T106" fmla="*/ 317 w 317"/>
                <a:gd name="T107" fmla="*/ 53 h 53"/>
                <a:gd name="T108" fmla="*/ 317 w 317"/>
                <a:gd name="T10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7" h="53">
                  <a:moveTo>
                    <a:pt x="5" y="50"/>
                  </a:moveTo>
                  <a:lnTo>
                    <a:pt x="5" y="3"/>
                  </a:lnTo>
                  <a:lnTo>
                    <a:pt x="31" y="3"/>
                  </a:lnTo>
                  <a:lnTo>
                    <a:pt x="31" y="50"/>
                  </a:lnTo>
                  <a:lnTo>
                    <a:pt x="5" y="50"/>
                  </a:lnTo>
                  <a:moveTo>
                    <a:pt x="37" y="50"/>
                  </a:moveTo>
                  <a:lnTo>
                    <a:pt x="37" y="3"/>
                  </a:lnTo>
                  <a:lnTo>
                    <a:pt x="63" y="3"/>
                  </a:lnTo>
                  <a:lnTo>
                    <a:pt x="63" y="50"/>
                  </a:lnTo>
                  <a:lnTo>
                    <a:pt x="37" y="50"/>
                  </a:lnTo>
                  <a:moveTo>
                    <a:pt x="68" y="50"/>
                  </a:moveTo>
                  <a:lnTo>
                    <a:pt x="68" y="3"/>
                  </a:lnTo>
                  <a:lnTo>
                    <a:pt x="94" y="3"/>
                  </a:lnTo>
                  <a:lnTo>
                    <a:pt x="94" y="50"/>
                  </a:lnTo>
                  <a:lnTo>
                    <a:pt x="68" y="50"/>
                  </a:lnTo>
                  <a:moveTo>
                    <a:pt x="100" y="50"/>
                  </a:moveTo>
                  <a:lnTo>
                    <a:pt x="100" y="3"/>
                  </a:lnTo>
                  <a:lnTo>
                    <a:pt x="126" y="3"/>
                  </a:lnTo>
                  <a:lnTo>
                    <a:pt x="126" y="50"/>
                  </a:lnTo>
                  <a:lnTo>
                    <a:pt x="100" y="50"/>
                  </a:lnTo>
                  <a:moveTo>
                    <a:pt x="132" y="50"/>
                  </a:moveTo>
                  <a:lnTo>
                    <a:pt x="132" y="3"/>
                  </a:lnTo>
                  <a:lnTo>
                    <a:pt x="158" y="3"/>
                  </a:lnTo>
                  <a:lnTo>
                    <a:pt x="158" y="50"/>
                  </a:lnTo>
                  <a:lnTo>
                    <a:pt x="132" y="50"/>
                  </a:lnTo>
                  <a:moveTo>
                    <a:pt x="163" y="50"/>
                  </a:moveTo>
                  <a:lnTo>
                    <a:pt x="163" y="3"/>
                  </a:lnTo>
                  <a:lnTo>
                    <a:pt x="189" y="3"/>
                  </a:lnTo>
                  <a:lnTo>
                    <a:pt x="189" y="50"/>
                  </a:lnTo>
                  <a:lnTo>
                    <a:pt x="163" y="50"/>
                  </a:lnTo>
                  <a:moveTo>
                    <a:pt x="195" y="50"/>
                  </a:moveTo>
                  <a:lnTo>
                    <a:pt x="195" y="3"/>
                  </a:lnTo>
                  <a:lnTo>
                    <a:pt x="221" y="3"/>
                  </a:lnTo>
                  <a:lnTo>
                    <a:pt x="221" y="50"/>
                  </a:lnTo>
                  <a:lnTo>
                    <a:pt x="195" y="50"/>
                  </a:lnTo>
                  <a:moveTo>
                    <a:pt x="226" y="50"/>
                  </a:moveTo>
                  <a:lnTo>
                    <a:pt x="226" y="3"/>
                  </a:lnTo>
                  <a:lnTo>
                    <a:pt x="252" y="3"/>
                  </a:lnTo>
                  <a:lnTo>
                    <a:pt x="252" y="50"/>
                  </a:lnTo>
                  <a:lnTo>
                    <a:pt x="226" y="50"/>
                  </a:lnTo>
                  <a:moveTo>
                    <a:pt x="258" y="50"/>
                  </a:moveTo>
                  <a:lnTo>
                    <a:pt x="258" y="3"/>
                  </a:lnTo>
                  <a:lnTo>
                    <a:pt x="284" y="3"/>
                  </a:lnTo>
                  <a:lnTo>
                    <a:pt x="284" y="50"/>
                  </a:lnTo>
                  <a:lnTo>
                    <a:pt x="258" y="50"/>
                  </a:lnTo>
                  <a:moveTo>
                    <a:pt x="289" y="50"/>
                  </a:moveTo>
                  <a:lnTo>
                    <a:pt x="289" y="3"/>
                  </a:lnTo>
                  <a:lnTo>
                    <a:pt x="315" y="3"/>
                  </a:lnTo>
                  <a:lnTo>
                    <a:pt x="315" y="50"/>
                  </a:lnTo>
                  <a:lnTo>
                    <a:pt x="289" y="50"/>
                  </a:lnTo>
                  <a:moveTo>
                    <a:pt x="317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317" y="53"/>
                  </a:lnTo>
                  <a:lnTo>
                    <a:pt x="3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" name="îŝḻîḋe"/>
            <p:cNvSpPr/>
            <p:nvPr/>
          </p:nvSpPr>
          <p:spPr bwMode="auto">
            <a:xfrm>
              <a:off x="3330576" y="3438526"/>
              <a:ext cx="503238" cy="84138"/>
            </a:xfrm>
            <a:custGeom>
              <a:avLst/>
              <a:gdLst>
                <a:gd name="T0" fmla="*/ 5 w 317"/>
                <a:gd name="T1" fmla="*/ 49 h 53"/>
                <a:gd name="T2" fmla="*/ 5 w 317"/>
                <a:gd name="T3" fmla="*/ 3 h 53"/>
                <a:gd name="T4" fmla="*/ 31 w 317"/>
                <a:gd name="T5" fmla="*/ 3 h 53"/>
                <a:gd name="T6" fmla="*/ 31 w 317"/>
                <a:gd name="T7" fmla="*/ 49 h 53"/>
                <a:gd name="T8" fmla="*/ 5 w 317"/>
                <a:gd name="T9" fmla="*/ 49 h 53"/>
                <a:gd name="T10" fmla="*/ 37 w 317"/>
                <a:gd name="T11" fmla="*/ 49 h 53"/>
                <a:gd name="T12" fmla="*/ 37 w 317"/>
                <a:gd name="T13" fmla="*/ 3 h 53"/>
                <a:gd name="T14" fmla="*/ 63 w 317"/>
                <a:gd name="T15" fmla="*/ 3 h 53"/>
                <a:gd name="T16" fmla="*/ 63 w 317"/>
                <a:gd name="T17" fmla="*/ 49 h 53"/>
                <a:gd name="T18" fmla="*/ 37 w 317"/>
                <a:gd name="T19" fmla="*/ 49 h 53"/>
                <a:gd name="T20" fmla="*/ 68 w 317"/>
                <a:gd name="T21" fmla="*/ 49 h 53"/>
                <a:gd name="T22" fmla="*/ 68 w 317"/>
                <a:gd name="T23" fmla="*/ 3 h 53"/>
                <a:gd name="T24" fmla="*/ 94 w 317"/>
                <a:gd name="T25" fmla="*/ 3 h 53"/>
                <a:gd name="T26" fmla="*/ 94 w 317"/>
                <a:gd name="T27" fmla="*/ 49 h 53"/>
                <a:gd name="T28" fmla="*/ 68 w 317"/>
                <a:gd name="T29" fmla="*/ 49 h 53"/>
                <a:gd name="T30" fmla="*/ 100 w 317"/>
                <a:gd name="T31" fmla="*/ 49 h 53"/>
                <a:gd name="T32" fmla="*/ 100 w 317"/>
                <a:gd name="T33" fmla="*/ 3 h 53"/>
                <a:gd name="T34" fmla="*/ 126 w 317"/>
                <a:gd name="T35" fmla="*/ 3 h 53"/>
                <a:gd name="T36" fmla="*/ 126 w 317"/>
                <a:gd name="T37" fmla="*/ 49 h 53"/>
                <a:gd name="T38" fmla="*/ 100 w 317"/>
                <a:gd name="T39" fmla="*/ 49 h 53"/>
                <a:gd name="T40" fmla="*/ 132 w 317"/>
                <a:gd name="T41" fmla="*/ 49 h 53"/>
                <a:gd name="T42" fmla="*/ 132 w 317"/>
                <a:gd name="T43" fmla="*/ 3 h 53"/>
                <a:gd name="T44" fmla="*/ 158 w 317"/>
                <a:gd name="T45" fmla="*/ 3 h 53"/>
                <a:gd name="T46" fmla="*/ 158 w 317"/>
                <a:gd name="T47" fmla="*/ 49 h 53"/>
                <a:gd name="T48" fmla="*/ 132 w 317"/>
                <a:gd name="T49" fmla="*/ 49 h 53"/>
                <a:gd name="T50" fmla="*/ 163 w 317"/>
                <a:gd name="T51" fmla="*/ 49 h 53"/>
                <a:gd name="T52" fmla="*/ 163 w 317"/>
                <a:gd name="T53" fmla="*/ 3 h 53"/>
                <a:gd name="T54" fmla="*/ 189 w 317"/>
                <a:gd name="T55" fmla="*/ 3 h 53"/>
                <a:gd name="T56" fmla="*/ 189 w 317"/>
                <a:gd name="T57" fmla="*/ 49 h 53"/>
                <a:gd name="T58" fmla="*/ 163 w 317"/>
                <a:gd name="T59" fmla="*/ 49 h 53"/>
                <a:gd name="T60" fmla="*/ 195 w 317"/>
                <a:gd name="T61" fmla="*/ 49 h 53"/>
                <a:gd name="T62" fmla="*/ 195 w 317"/>
                <a:gd name="T63" fmla="*/ 3 h 53"/>
                <a:gd name="T64" fmla="*/ 221 w 317"/>
                <a:gd name="T65" fmla="*/ 3 h 53"/>
                <a:gd name="T66" fmla="*/ 221 w 317"/>
                <a:gd name="T67" fmla="*/ 49 h 53"/>
                <a:gd name="T68" fmla="*/ 195 w 317"/>
                <a:gd name="T69" fmla="*/ 49 h 53"/>
                <a:gd name="T70" fmla="*/ 226 w 317"/>
                <a:gd name="T71" fmla="*/ 49 h 53"/>
                <a:gd name="T72" fmla="*/ 226 w 317"/>
                <a:gd name="T73" fmla="*/ 3 h 53"/>
                <a:gd name="T74" fmla="*/ 252 w 317"/>
                <a:gd name="T75" fmla="*/ 3 h 53"/>
                <a:gd name="T76" fmla="*/ 252 w 317"/>
                <a:gd name="T77" fmla="*/ 49 h 53"/>
                <a:gd name="T78" fmla="*/ 226 w 317"/>
                <a:gd name="T79" fmla="*/ 49 h 53"/>
                <a:gd name="T80" fmla="*/ 258 w 317"/>
                <a:gd name="T81" fmla="*/ 49 h 53"/>
                <a:gd name="T82" fmla="*/ 258 w 317"/>
                <a:gd name="T83" fmla="*/ 3 h 53"/>
                <a:gd name="T84" fmla="*/ 284 w 317"/>
                <a:gd name="T85" fmla="*/ 3 h 53"/>
                <a:gd name="T86" fmla="*/ 284 w 317"/>
                <a:gd name="T87" fmla="*/ 49 h 53"/>
                <a:gd name="T88" fmla="*/ 258 w 317"/>
                <a:gd name="T89" fmla="*/ 49 h 53"/>
                <a:gd name="T90" fmla="*/ 289 w 317"/>
                <a:gd name="T91" fmla="*/ 49 h 53"/>
                <a:gd name="T92" fmla="*/ 289 w 317"/>
                <a:gd name="T93" fmla="*/ 3 h 53"/>
                <a:gd name="T94" fmla="*/ 315 w 317"/>
                <a:gd name="T95" fmla="*/ 3 h 53"/>
                <a:gd name="T96" fmla="*/ 315 w 317"/>
                <a:gd name="T97" fmla="*/ 49 h 53"/>
                <a:gd name="T98" fmla="*/ 289 w 317"/>
                <a:gd name="T99" fmla="*/ 49 h 53"/>
                <a:gd name="T100" fmla="*/ 317 w 317"/>
                <a:gd name="T101" fmla="*/ 0 h 53"/>
                <a:gd name="T102" fmla="*/ 0 w 317"/>
                <a:gd name="T103" fmla="*/ 0 h 53"/>
                <a:gd name="T104" fmla="*/ 0 w 317"/>
                <a:gd name="T105" fmla="*/ 53 h 53"/>
                <a:gd name="T106" fmla="*/ 317 w 317"/>
                <a:gd name="T107" fmla="*/ 53 h 53"/>
                <a:gd name="T108" fmla="*/ 317 w 317"/>
                <a:gd name="T10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7" h="53">
                  <a:moveTo>
                    <a:pt x="5" y="49"/>
                  </a:moveTo>
                  <a:lnTo>
                    <a:pt x="5" y="3"/>
                  </a:lnTo>
                  <a:lnTo>
                    <a:pt x="31" y="3"/>
                  </a:lnTo>
                  <a:lnTo>
                    <a:pt x="31" y="49"/>
                  </a:lnTo>
                  <a:lnTo>
                    <a:pt x="5" y="49"/>
                  </a:lnTo>
                  <a:close/>
                  <a:moveTo>
                    <a:pt x="37" y="49"/>
                  </a:moveTo>
                  <a:lnTo>
                    <a:pt x="37" y="3"/>
                  </a:lnTo>
                  <a:lnTo>
                    <a:pt x="63" y="3"/>
                  </a:lnTo>
                  <a:lnTo>
                    <a:pt x="63" y="49"/>
                  </a:lnTo>
                  <a:lnTo>
                    <a:pt x="37" y="49"/>
                  </a:lnTo>
                  <a:close/>
                  <a:moveTo>
                    <a:pt x="68" y="49"/>
                  </a:moveTo>
                  <a:lnTo>
                    <a:pt x="68" y="3"/>
                  </a:lnTo>
                  <a:lnTo>
                    <a:pt x="94" y="3"/>
                  </a:lnTo>
                  <a:lnTo>
                    <a:pt x="94" y="49"/>
                  </a:lnTo>
                  <a:lnTo>
                    <a:pt x="68" y="49"/>
                  </a:lnTo>
                  <a:close/>
                  <a:moveTo>
                    <a:pt x="100" y="49"/>
                  </a:moveTo>
                  <a:lnTo>
                    <a:pt x="100" y="3"/>
                  </a:lnTo>
                  <a:lnTo>
                    <a:pt x="126" y="3"/>
                  </a:lnTo>
                  <a:lnTo>
                    <a:pt x="126" y="49"/>
                  </a:lnTo>
                  <a:lnTo>
                    <a:pt x="100" y="49"/>
                  </a:lnTo>
                  <a:close/>
                  <a:moveTo>
                    <a:pt x="132" y="49"/>
                  </a:moveTo>
                  <a:lnTo>
                    <a:pt x="132" y="3"/>
                  </a:lnTo>
                  <a:lnTo>
                    <a:pt x="158" y="3"/>
                  </a:lnTo>
                  <a:lnTo>
                    <a:pt x="158" y="49"/>
                  </a:lnTo>
                  <a:lnTo>
                    <a:pt x="132" y="49"/>
                  </a:lnTo>
                  <a:close/>
                  <a:moveTo>
                    <a:pt x="163" y="49"/>
                  </a:moveTo>
                  <a:lnTo>
                    <a:pt x="163" y="3"/>
                  </a:lnTo>
                  <a:lnTo>
                    <a:pt x="189" y="3"/>
                  </a:lnTo>
                  <a:lnTo>
                    <a:pt x="189" y="49"/>
                  </a:lnTo>
                  <a:lnTo>
                    <a:pt x="163" y="49"/>
                  </a:lnTo>
                  <a:close/>
                  <a:moveTo>
                    <a:pt x="195" y="49"/>
                  </a:moveTo>
                  <a:lnTo>
                    <a:pt x="195" y="3"/>
                  </a:lnTo>
                  <a:lnTo>
                    <a:pt x="221" y="3"/>
                  </a:lnTo>
                  <a:lnTo>
                    <a:pt x="221" y="49"/>
                  </a:lnTo>
                  <a:lnTo>
                    <a:pt x="195" y="49"/>
                  </a:lnTo>
                  <a:close/>
                  <a:moveTo>
                    <a:pt x="226" y="49"/>
                  </a:moveTo>
                  <a:lnTo>
                    <a:pt x="226" y="3"/>
                  </a:lnTo>
                  <a:lnTo>
                    <a:pt x="252" y="3"/>
                  </a:lnTo>
                  <a:lnTo>
                    <a:pt x="252" y="49"/>
                  </a:lnTo>
                  <a:lnTo>
                    <a:pt x="226" y="49"/>
                  </a:lnTo>
                  <a:close/>
                  <a:moveTo>
                    <a:pt x="258" y="49"/>
                  </a:moveTo>
                  <a:lnTo>
                    <a:pt x="258" y="3"/>
                  </a:lnTo>
                  <a:lnTo>
                    <a:pt x="284" y="3"/>
                  </a:lnTo>
                  <a:lnTo>
                    <a:pt x="284" y="49"/>
                  </a:lnTo>
                  <a:lnTo>
                    <a:pt x="258" y="49"/>
                  </a:lnTo>
                  <a:close/>
                  <a:moveTo>
                    <a:pt x="289" y="49"/>
                  </a:moveTo>
                  <a:lnTo>
                    <a:pt x="289" y="3"/>
                  </a:lnTo>
                  <a:lnTo>
                    <a:pt x="315" y="3"/>
                  </a:lnTo>
                  <a:lnTo>
                    <a:pt x="315" y="49"/>
                  </a:lnTo>
                  <a:lnTo>
                    <a:pt x="289" y="49"/>
                  </a:lnTo>
                  <a:close/>
                  <a:moveTo>
                    <a:pt x="317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317" y="5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BD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" name="ïŝļïḍè"/>
            <p:cNvSpPr/>
            <p:nvPr/>
          </p:nvSpPr>
          <p:spPr bwMode="auto">
            <a:xfrm>
              <a:off x="3330576" y="3438526"/>
              <a:ext cx="503238" cy="84138"/>
            </a:xfrm>
            <a:custGeom>
              <a:avLst/>
              <a:gdLst>
                <a:gd name="T0" fmla="*/ 5 w 317"/>
                <a:gd name="T1" fmla="*/ 49 h 53"/>
                <a:gd name="T2" fmla="*/ 5 w 317"/>
                <a:gd name="T3" fmla="*/ 3 h 53"/>
                <a:gd name="T4" fmla="*/ 31 w 317"/>
                <a:gd name="T5" fmla="*/ 3 h 53"/>
                <a:gd name="T6" fmla="*/ 31 w 317"/>
                <a:gd name="T7" fmla="*/ 49 h 53"/>
                <a:gd name="T8" fmla="*/ 5 w 317"/>
                <a:gd name="T9" fmla="*/ 49 h 53"/>
                <a:gd name="T10" fmla="*/ 37 w 317"/>
                <a:gd name="T11" fmla="*/ 49 h 53"/>
                <a:gd name="T12" fmla="*/ 37 w 317"/>
                <a:gd name="T13" fmla="*/ 3 h 53"/>
                <a:gd name="T14" fmla="*/ 63 w 317"/>
                <a:gd name="T15" fmla="*/ 3 h 53"/>
                <a:gd name="T16" fmla="*/ 63 w 317"/>
                <a:gd name="T17" fmla="*/ 49 h 53"/>
                <a:gd name="T18" fmla="*/ 37 w 317"/>
                <a:gd name="T19" fmla="*/ 49 h 53"/>
                <a:gd name="T20" fmla="*/ 68 w 317"/>
                <a:gd name="T21" fmla="*/ 49 h 53"/>
                <a:gd name="T22" fmla="*/ 68 w 317"/>
                <a:gd name="T23" fmla="*/ 3 h 53"/>
                <a:gd name="T24" fmla="*/ 94 w 317"/>
                <a:gd name="T25" fmla="*/ 3 h 53"/>
                <a:gd name="T26" fmla="*/ 94 w 317"/>
                <a:gd name="T27" fmla="*/ 49 h 53"/>
                <a:gd name="T28" fmla="*/ 68 w 317"/>
                <a:gd name="T29" fmla="*/ 49 h 53"/>
                <a:gd name="T30" fmla="*/ 100 w 317"/>
                <a:gd name="T31" fmla="*/ 49 h 53"/>
                <a:gd name="T32" fmla="*/ 100 w 317"/>
                <a:gd name="T33" fmla="*/ 3 h 53"/>
                <a:gd name="T34" fmla="*/ 126 w 317"/>
                <a:gd name="T35" fmla="*/ 3 h 53"/>
                <a:gd name="T36" fmla="*/ 126 w 317"/>
                <a:gd name="T37" fmla="*/ 49 h 53"/>
                <a:gd name="T38" fmla="*/ 100 w 317"/>
                <a:gd name="T39" fmla="*/ 49 h 53"/>
                <a:gd name="T40" fmla="*/ 132 w 317"/>
                <a:gd name="T41" fmla="*/ 49 h 53"/>
                <a:gd name="T42" fmla="*/ 132 w 317"/>
                <a:gd name="T43" fmla="*/ 3 h 53"/>
                <a:gd name="T44" fmla="*/ 158 w 317"/>
                <a:gd name="T45" fmla="*/ 3 h 53"/>
                <a:gd name="T46" fmla="*/ 158 w 317"/>
                <a:gd name="T47" fmla="*/ 49 h 53"/>
                <a:gd name="T48" fmla="*/ 132 w 317"/>
                <a:gd name="T49" fmla="*/ 49 h 53"/>
                <a:gd name="T50" fmla="*/ 163 w 317"/>
                <a:gd name="T51" fmla="*/ 49 h 53"/>
                <a:gd name="T52" fmla="*/ 163 w 317"/>
                <a:gd name="T53" fmla="*/ 3 h 53"/>
                <a:gd name="T54" fmla="*/ 189 w 317"/>
                <a:gd name="T55" fmla="*/ 3 h 53"/>
                <a:gd name="T56" fmla="*/ 189 w 317"/>
                <a:gd name="T57" fmla="*/ 49 h 53"/>
                <a:gd name="T58" fmla="*/ 163 w 317"/>
                <a:gd name="T59" fmla="*/ 49 h 53"/>
                <a:gd name="T60" fmla="*/ 195 w 317"/>
                <a:gd name="T61" fmla="*/ 49 h 53"/>
                <a:gd name="T62" fmla="*/ 195 w 317"/>
                <a:gd name="T63" fmla="*/ 3 h 53"/>
                <a:gd name="T64" fmla="*/ 221 w 317"/>
                <a:gd name="T65" fmla="*/ 3 h 53"/>
                <a:gd name="T66" fmla="*/ 221 w 317"/>
                <a:gd name="T67" fmla="*/ 49 h 53"/>
                <a:gd name="T68" fmla="*/ 195 w 317"/>
                <a:gd name="T69" fmla="*/ 49 h 53"/>
                <a:gd name="T70" fmla="*/ 226 w 317"/>
                <a:gd name="T71" fmla="*/ 49 h 53"/>
                <a:gd name="T72" fmla="*/ 226 w 317"/>
                <a:gd name="T73" fmla="*/ 3 h 53"/>
                <a:gd name="T74" fmla="*/ 252 w 317"/>
                <a:gd name="T75" fmla="*/ 3 h 53"/>
                <a:gd name="T76" fmla="*/ 252 w 317"/>
                <a:gd name="T77" fmla="*/ 49 h 53"/>
                <a:gd name="T78" fmla="*/ 226 w 317"/>
                <a:gd name="T79" fmla="*/ 49 h 53"/>
                <a:gd name="T80" fmla="*/ 258 w 317"/>
                <a:gd name="T81" fmla="*/ 49 h 53"/>
                <a:gd name="T82" fmla="*/ 258 w 317"/>
                <a:gd name="T83" fmla="*/ 3 h 53"/>
                <a:gd name="T84" fmla="*/ 284 w 317"/>
                <a:gd name="T85" fmla="*/ 3 h 53"/>
                <a:gd name="T86" fmla="*/ 284 w 317"/>
                <a:gd name="T87" fmla="*/ 49 h 53"/>
                <a:gd name="T88" fmla="*/ 258 w 317"/>
                <a:gd name="T89" fmla="*/ 49 h 53"/>
                <a:gd name="T90" fmla="*/ 289 w 317"/>
                <a:gd name="T91" fmla="*/ 49 h 53"/>
                <a:gd name="T92" fmla="*/ 289 w 317"/>
                <a:gd name="T93" fmla="*/ 3 h 53"/>
                <a:gd name="T94" fmla="*/ 315 w 317"/>
                <a:gd name="T95" fmla="*/ 3 h 53"/>
                <a:gd name="T96" fmla="*/ 315 w 317"/>
                <a:gd name="T97" fmla="*/ 49 h 53"/>
                <a:gd name="T98" fmla="*/ 289 w 317"/>
                <a:gd name="T99" fmla="*/ 49 h 53"/>
                <a:gd name="T100" fmla="*/ 317 w 317"/>
                <a:gd name="T101" fmla="*/ 0 h 53"/>
                <a:gd name="T102" fmla="*/ 0 w 317"/>
                <a:gd name="T103" fmla="*/ 0 h 53"/>
                <a:gd name="T104" fmla="*/ 0 w 317"/>
                <a:gd name="T105" fmla="*/ 53 h 53"/>
                <a:gd name="T106" fmla="*/ 317 w 317"/>
                <a:gd name="T107" fmla="*/ 53 h 53"/>
                <a:gd name="T108" fmla="*/ 317 w 317"/>
                <a:gd name="T10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7" h="53">
                  <a:moveTo>
                    <a:pt x="5" y="49"/>
                  </a:moveTo>
                  <a:lnTo>
                    <a:pt x="5" y="3"/>
                  </a:lnTo>
                  <a:lnTo>
                    <a:pt x="31" y="3"/>
                  </a:lnTo>
                  <a:lnTo>
                    <a:pt x="31" y="49"/>
                  </a:lnTo>
                  <a:lnTo>
                    <a:pt x="5" y="49"/>
                  </a:lnTo>
                  <a:moveTo>
                    <a:pt x="37" y="49"/>
                  </a:moveTo>
                  <a:lnTo>
                    <a:pt x="37" y="3"/>
                  </a:lnTo>
                  <a:lnTo>
                    <a:pt x="63" y="3"/>
                  </a:lnTo>
                  <a:lnTo>
                    <a:pt x="63" y="49"/>
                  </a:lnTo>
                  <a:lnTo>
                    <a:pt x="37" y="49"/>
                  </a:lnTo>
                  <a:moveTo>
                    <a:pt x="68" y="49"/>
                  </a:moveTo>
                  <a:lnTo>
                    <a:pt x="68" y="3"/>
                  </a:lnTo>
                  <a:lnTo>
                    <a:pt x="94" y="3"/>
                  </a:lnTo>
                  <a:lnTo>
                    <a:pt x="94" y="49"/>
                  </a:lnTo>
                  <a:lnTo>
                    <a:pt x="68" y="49"/>
                  </a:lnTo>
                  <a:moveTo>
                    <a:pt x="100" y="49"/>
                  </a:moveTo>
                  <a:lnTo>
                    <a:pt x="100" y="3"/>
                  </a:lnTo>
                  <a:lnTo>
                    <a:pt x="126" y="3"/>
                  </a:lnTo>
                  <a:lnTo>
                    <a:pt x="126" y="49"/>
                  </a:lnTo>
                  <a:lnTo>
                    <a:pt x="100" y="49"/>
                  </a:lnTo>
                  <a:moveTo>
                    <a:pt x="132" y="49"/>
                  </a:moveTo>
                  <a:lnTo>
                    <a:pt x="132" y="3"/>
                  </a:lnTo>
                  <a:lnTo>
                    <a:pt x="158" y="3"/>
                  </a:lnTo>
                  <a:lnTo>
                    <a:pt x="158" y="49"/>
                  </a:lnTo>
                  <a:lnTo>
                    <a:pt x="132" y="49"/>
                  </a:lnTo>
                  <a:moveTo>
                    <a:pt x="163" y="49"/>
                  </a:moveTo>
                  <a:lnTo>
                    <a:pt x="163" y="3"/>
                  </a:lnTo>
                  <a:lnTo>
                    <a:pt x="189" y="3"/>
                  </a:lnTo>
                  <a:lnTo>
                    <a:pt x="189" y="49"/>
                  </a:lnTo>
                  <a:lnTo>
                    <a:pt x="163" y="49"/>
                  </a:lnTo>
                  <a:moveTo>
                    <a:pt x="195" y="49"/>
                  </a:moveTo>
                  <a:lnTo>
                    <a:pt x="195" y="3"/>
                  </a:lnTo>
                  <a:lnTo>
                    <a:pt x="221" y="3"/>
                  </a:lnTo>
                  <a:lnTo>
                    <a:pt x="221" y="49"/>
                  </a:lnTo>
                  <a:lnTo>
                    <a:pt x="195" y="49"/>
                  </a:lnTo>
                  <a:moveTo>
                    <a:pt x="226" y="49"/>
                  </a:moveTo>
                  <a:lnTo>
                    <a:pt x="226" y="3"/>
                  </a:lnTo>
                  <a:lnTo>
                    <a:pt x="252" y="3"/>
                  </a:lnTo>
                  <a:lnTo>
                    <a:pt x="252" y="49"/>
                  </a:lnTo>
                  <a:lnTo>
                    <a:pt x="226" y="49"/>
                  </a:lnTo>
                  <a:moveTo>
                    <a:pt x="258" y="49"/>
                  </a:moveTo>
                  <a:lnTo>
                    <a:pt x="258" y="3"/>
                  </a:lnTo>
                  <a:lnTo>
                    <a:pt x="284" y="3"/>
                  </a:lnTo>
                  <a:lnTo>
                    <a:pt x="284" y="49"/>
                  </a:lnTo>
                  <a:lnTo>
                    <a:pt x="258" y="49"/>
                  </a:lnTo>
                  <a:moveTo>
                    <a:pt x="289" y="49"/>
                  </a:moveTo>
                  <a:lnTo>
                    <a:pt x="289" y="3"/>
                  </a:lnTo>
                  <a:lnTo>
                    <a:pt x="315" y="3"/>
                  </a:lnTo>
                  <a:lnTo>
                    <a:pt x="315" y="49"/>
                  </a:lnTo>
                  <a:lnTo>
                    <a:pt x="289" y="49"/>
                  </a:lnTo>
                  <a:moveTo>
                    <a:pt x="317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317" y="53"/>
                  </a:lnTo>
                  <a:lnTo>
                    <a:pt x="3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" name="îṩ1íḓè"/>
            <p:cNvSpPr/>
            <p:nvPr/>
          </p:nvSpPr>
          <p:spPr bwMode="auto">
            <a:xfrm>
              <a:off x="3330576" y="3683001"/>
              <a:ext cx="503238" cy="84138"/>
            </a:xfrm>
            <a:custGeom>
              <a:avLst/>
              <a:gdLst>
                <a:gd name="T0" fmla="*/ 5 w 317"/>
                <a:gd name="T1" fmla="*/ 50 h 53"/>
                <a:gd name="T2" fmla="*/ 5 w 317"/>
                <a:gd name="T3" fmla="*/ 4 h 53"/>
                <a:gd name="T4" fmla="*/ 31 w 317"/>
                <a:gd name="T5" fmla="*/ 4 h 53"/>
                <a:gd name="T6" fmla="*/ 31 w 317"/>
                <a:gd name="T7" fmla="*/ 50 h 53"/>
                <a:gd name="T8" fmla="*/ 5 w 317"/>
                <a:gd name="T9" fmla="*/ 50 h 53"/>
                <a:gd name="T10" fmla="*/ 37 w 317"/>
                <a:gd name="T11" fmla="*/ 50 h 53"/>
                <a:gd name="T12" fmla="*/ 37 w 317"/>
                <a:gd name="T13" fmla="*/ 4 h 53"/>
                <a:gd name="T14" fmla="*/ 63 w 317"/>
                <a:gd name="T15" fmla="*/ 4 h 53"/>
                <a:gd name="T16" fmla="*/ 63 w 317"/>
                <a:gd name="T17" fmla="*/ 50 h 53"/>
                <a:gd name="T18" fmla="*/ 37 w 317"/>
                <a:gd name="T19" fmla="*/ 50 h 53"/>
                <a:gd name="T20" fmla="*/ 68 w 317"/>
                <a:gd name="T21" fmla="*/ 50 h 53"/>
                <a:gd name="T22" fmla="*/ 68 w 317"/>
                <a:gd name="T23" fmla="*/ 4 h 53"/>
                <a:gd name="T24" fmla="*/ 94 w 317"/>
                <a:gd name="T25" fmla="*/ 4 h 53"/>
                <a:gd name="T26" fmla="*/ 94 w 317"/>
                <a:gd name="T27" fmla="*/ 50 h 53"/>
                <a:gd name="T28" fmla="*/ 68 w 317"/>
                <a:gd name="T29" fmla="*/ 50 h 53"/>
                <a:gd name="T30" fmla="*/ 100 w 317"/>
                <a:gd name="T31" fmla="*/ 50 h 53"/>
                <a:gd name="T32" fmla="*/ 100 w 317"/>
                <a:gd name="T33" fmla="*/ 4 h 53"/>
                <a:gd name="T34" fmla="*/ 126 w 317"/>
                <a:gd name="T35" fmla="*/ 4 h 53"/>
                <a:gd name="T36" fmla="*/ 126 w 317"/>
                <a:gd name="T37" fmla="*/ 50 h 53"/>
                <a:gd name="T38" fmla="*/ 100 w 317"/>
                <a:gd name="T39" fmla="*/ 50 h 53"/>
                <a:gd name="T40" fmla="*/ 132 w 317"/>
                <a:gd name="T41" fmla="*/ 50 h 53"/>
                <a:gd name="T42" fmla="*/ 132 w 317"/>
                <a:gd name="T43" fmla="*/ 4 h 53"/>
                <a:gd name="T44" fmla="*/ 158 w 317"/>
                <a:gd name="T45" fmla="*/ 4 h 53"/>
                <a:gd name="T46" fmla="*/ 158 w 317"/>
                <a:gd name="T47" fmla="*/ 50 h 53"/>
                <a:gd name="T48" fmla="*/ 132 w 317"/>
                <a:gd name="T49" fmla="*/ 50 h 53"/>
                <a:gd name="T50" fmla="*/ 163 w 317"/>
                <a:gd name="T51" fmla="*/ 50 h 53"/>
                <a:gd name="T52" fmla="*/ 163 w 317"/>
                <a:gd name="T53" fmla="*/ 4 h 53"/>
                <a:gd name="T54" fmla="*/ 189 w 317"/>
                <a:gd name="T55" fmla="*/ 4 h 53"/>
                <a:gd name="T56" fmla="*/ 189 w 317"/>
                <a:gd name="T57" fmla="*/ 50 h 53"/>
                <a:gd name="T58" fmla="*/ 163 w 317"/>
                <a:gd name="T59" fmla="*/ 50 h 53"/>
                <a:gd name="T60" fmla="*/ 195 w 317"/>
                <a:gd name="T61" fmla="*/ 50 h 53"/>
                <a:gd name="T62" fmla="*/ 195 w 317"/>
                <a:gd name="T63" fmla="*/ 4 h 53"/>
                <a:gd name="T64" fmla="*/ 221 w 317"/>
                <a:gd name="T65" fmla="*/ 4 h 53"/>
                <a:gd name="T66" fmla="*/ 221 w 317"/>
                <a:gd name="T67" fmla="*/ 50 h 53"/>
                <a:gd name="T68" fmla="*/ 195 w 317"/>
                <a:gd name="T69" fmla="*/ 50 h 53"/>
                <a:gd name="T70" fmla="*/ 226 w 317"/>
                <a:gd name="T71" fmla="*/ 50 h 53"/>
                <a:gd name="T72" fmla="*/ 226 w 317"/>
                <a:gd name="T73" fmla="*/ 4 h 53"/>
                <a:gd name="T74" fmla="*/ 252 w 317"/>
                <a:gd name="T75" fmla="*/ 4 h 53"/>
                <a:gd name="T76" fmla="*/ 252 w 317"/>
                <a:gd name="T77" fmla="*/ 50 h 53"/>
                <a:gd name="T78" fmla="*/ 226 w 317"/>
                <a:gd name="T79" fmla="*/ 50 h 53"/>
                <a:gd name="T80" fmla="*/ 258 w 317"/>
                <a:gd name="T81" fmla="*/ 50 h 53"/>
                <a:gd name="T82" fmla="*/ 258 w 317"/>
                <a:gd name="T83" fmla="*/ 4 h 53"/>
                <a:gd name="T84" fmla="*/ 284 w 317"/>
                <a:gd name="T85" fmla="*/ 4 h 53"/>
                <a:gd name="T86" fmla="*/ 284 w 317"/>
                <a:gd name="T87" fmla="*/ 50 h 53"/>
                <a:gd name="T88" fmla="*/ 258 w 317"/>
                <a:gd name="T89" fmla="*/ 50 h 53"/>
                <a:gd name="T90" fmla="*/ 289 w 317"/>
                <a:gd name="T91" fmla="*/ 50 h 53"/>
                <a:gd name="T92" fmla="*/ 289 w 317"/>
                <a:gd name="T93" fmla="*/ 4 h 53"/>
                <a:gd name="T94" fmla="*/ 315 w 317"/>
                <a:gd name="T95" fmla="*/ 4 h 53"/>
                <a:gd name="T96" fmla="*/ 315 w 317"/>
                <a:gd name="T97" fmla="*/ 50 h 53"/>
                <a:gd name="T98" fmla="*/ 289 w 317"/>
                <a:gd name="T99" fmla="*/ 50 h 53"/>
                <a:gd name="T100" fmla="*/ 317 w 317"/>
                <a:gd name="T101" fmla="*/ 0 h 53"/>
                <a:gd name="T102" fmla="*/ 0 w 317"/>
                <a:gd name="T103" fmla="*/ 0 h 53"/>
                <a:gd name="T104" fmla="*/ 0 w 317"/>
                <a:gd name="T105" fmla="*/ 53 h 53"/>
                <a:gd name="T106" fmla="*/ 317 w 317"/>
                <a:gd name="T107" fmla="*/ 53 h 53"/>
                <a:gd name="T108" fmla="*/ 317 w 317"/>
                <a:gd name="T10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7" h="53">
                  <a:moveTo>
                    <a:pt x="5" y="50"/>
                  </a:moveTo>
                  <a:lnTo>
                    <a:pt x="5" y="4"/>
                  </a:lnTo>
                  <a:lnTo>
                    <a:pt x="31" y="4"/>
                  </a:lnTo>
                  <a:lnTo>
                    <a:pt x="31" y="50"/>
                  </a:lnTo>
                  <a:lnTo>
                    <a:pt x="5" y="50"/>
                  </a:lnTo>
                  <a:close/>
                  <a:moveTo>
                    <a:pt x="37" y="50"/>
                  </a:moveTo>
                  <a:lnTo>
                    <a:pt x="37" y="4"/>
                  </a:lnTo>
                  <a:lnTo>
                    <a:pt x="63" y="4"/>
                  </a:lnTo>
                  <a:lnTo>
                    <a:pt x="63" y="50"/>
                  </a:lnTo>
                  <a:lnTo>
                    <a:pt x="37" y="50"/>
                  </a:lnTo>
                  <a:close/>
                  <a:moveTo>
                    <a:pt x="68" y="50"/>
                  </a:moveTo>
                  <a:lnTo>
                    <a:pt x="68" y="4"/>
                  </a:lnTo>
                  <a:lnTo>
                    <a:pt x="94" y="4"/>
                  </a:lnTo>
                  <a:lnTo>
                    <a:pt x="94" y="50"/>
                  </a:lnTo>
                  <a:lnTo>
                    <a:pt x="68" y="50"/>
                  </a:lnTo>
                  <a:close/>
                  <a:moveTo>
                    <a:pt x="100" y="50"/>
                  </a:moveTo>
                  <a:lnTo>
                    <a:pt x="100" y="4"/>
                  </a:lnTo>
                  <a:lnTo>
                    <a:pt x="126" y="4"/>
                  </a:lnTo>
                  <a:lnTo>
                    <a:pt x="126" y="50"/>
                  </a:lnTo>
                  <a:lnTo>
                    <a:pt x="100" y="50"/>
                  </a:lnTo>
                  <a:close/>
                  <a:moveTo>
                    <a:pt x="132" y="50"/>
                  </a:moveTo>
                  <a:lnTo>
                    <a:pt x="132" y="4"/>
                  </a:lnTo>
                  <a:lnTo>
                    <a:pt x="158" y="4"/>
                  </a:lnTo>
                  <a:lnTo>
                    <a:pt x="158" y="50"/>
                  </a:lnTo>
                  <a:lnTo>
                    <a:pt x="132" y="50"/>
                  </a:lnTo>
                  <a:close/>
                  <a:moveTo>
                    <a:pt x="163" y="50"/>
                  </a:moveTo>
                  <a:lnTo>
                    <a:pt x="163" y="4"/>
                  </a:lnTo>
                  <a:lnTo>
                    <a:pt x="189" y="4"/>
                  </a:lnTo>
                  <a:lnTo>
                    <a:pt x="189" y="50"/>
                  </a:lnTo>
                  <a:lnTo>
                    <a:pt x="163" y="50"/>
                  </a:lnTo>
                  <a:close/>
                  <a:moveTo>
                    <a:pt x="195" y="50"/>
                  </a:moveTo>
                  <a:lnTo>
                    <a:pt x="195" y="4"/>
                  </a:lnTo>
                  <a:lnTo>
                    <a:pt x="221" y="4"/>
                  </a:lnTo>
                  <a:lnTo>
                    <a:pt x="221" y="50"/>
                  </a:lnTo>
                  <a:lnTo>
                    <a:pt x="195" y="50"/>
                  </a:lnTo>
                  <a:close/>
                  <a:moveTo>
                    <a:pt x="226" y="50"/>
                  </a:moveTo>
                  <a:lnTo>
                    <a:pt x="226" y="4"/>
                  </a:lnTo>
                  <a:lnTo>
                    <a:pt x="252" y="4"/>
                  </a:lnTo>
                  <a:lnTo>
                    <a:pt x="252" y="50"/>
                  </a:lnTo>
                  <a:lnTo>
                    <a:pt x="226" y="50"/>
                  </a:lnTo>
                  <a:close/>
                  <a:moveTo>
                    <a:pt x="258" y="50"/>
                  </a:moveTo>
                  <a:lnTo>
                    <a:pt x="258" y="4"/>
                  </a:lnTo>
                  <a:lnTo>
                    <a:pt x="284" y="4"/>
                  </a:lnTo>
                  <a:lnTo>
                    <a:pt x="284" y="50"/>
                  </a:lnTo>
                  <a:lnTo>
                    <a:pt x="258" y="50"/>
                  </a:lnTo>
                  <a:close/>
                  <a:moveTo>
                    <a:pt x="289" y="50"/>
                  </a:moveTo>
                  <a:lnTo>
                    <a:pt x="289" y="4"/>
                  </a:lnTo>
                  <a:lnTo>
                    <a:pt x="315" y="4"/>
                  </a:lnTo>
                  <a:lnTo>
                    <a:pt x="315" y="50"/>
                  </a:lnTo>
                  <a:lnTo>
                    <a:pt x="289" y="50"/>
                  </a:lnTo>
                  <a:close/>
                  <a:moveTo>
                    <a:pt x="317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317" y="5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BD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" name="ïṡľiḑê"/>
            <p:cNvSpPr/>
            <p:nvPr/>
          </p:nvSpPr>
          <p:spPr bwMode="auto">
            <a:xfrm>
              <a:off x="3330576" y="3683001"/>
              <a:ext cx="503238" cy="84138"/>
            </a:xfrm>
            <a:custGeom>
              <a:avLst/>
              <a:gdLst>
                <a:gd name="T0" fmla="*/ 5 w 317"/>
                <a:gd name="T1" fmla="*/ 50 h 53"/>
                <a:gd name="T2" fmla="*/ 5 w 317"/>
                <a:gd name="T3" fmla="*/ 4 h 53"/>
                <a:gd name="T4" fmla="*/ 31 w 317"/>
                <a:gd name="T5" fmla="*/ 4 h 53"/>
                <a:gd name="T6" fmla="*/ 31 w 317"/>
                <a:gd name="T7" fmla="*/ 50 h 53"/>
                <a:gd name="T8" fmla="*/ 5 w 317"/>
                <a:gd name="T9" fmla="*/ 50 h 53"/>
                <a:gd name="T10" fmla="*/ 37 w 317"/>
                <a:gd name="T11" fmla="*/ 50 h 53"/>
                <a:gd name="T12" fmla="*/ 37 w 317"/>
                <a:gd name="T13" fmla="*/ 4 h 53"/>
                <a:gd name="T14" fmla="*/ 63 w 317"/>
                <a:gd name="T15" fmla="*/ 4 h 53"/>
                <a:gd name="T16" fmla="*/ 63 w 317"/>
                <a:gd name="T17" fmla="*/ 50 h 53"/>
                <a:gd name="T18" fmla="*/ 37 w 317"/>
                <a:gd name="T19" fmla="*/ 50 h 53"/>
                <a:gd name="T20" fmla="*/ 68 w 317"/>
                <a:gd name="T21" fmla="*/ 50 h 53"/>
                <a:gd name="T22" fmla="*/ 68 w 317"/>
                <a:gd name="T23" fmla="*/ 4 h 53"/>
                <a:gd name="T24" fmla="*/ 94 w 317"/>
                <a:gd name="T25" fmla="*/ 4 h 53"/>
                <a:gd name="T26" fmla="*/ 94 w 317"/>
                <a:gd name="T27" fmla="*/ 50 h 53"/>
                <a:gd name="T28" fmla="*/ 68 w 317"/>
                <a:gd name="T29" fmla="*/ 50 h 53"/>
                <a:gd name="T30" fmla="*/ 100 w 317"/>
                <a:gd name="T31" fmla="*/ 50 h 53"/>
                <a:gd name="T32" fmla="*/ 100 w 317"/>
                <a:gd name="T33" fmla="*/ 4 h 53"/>
                <a:gd name="T34" fmla="*/ 126 w 317"/>
                <a:gd name="T35" fmla="*/ 4 h 53"/>
                <a:gd name="T36" fmla="*/ 126 w 317"/>
                <a:gd name="T37" fmla="*/ 50 h 53"/>
                <a:gd name="T38" fmla="*/ 100 w 317"/>
                <a:gd name="T39" fmla="*/ 50 h 53"/>
                <a:gd name="T40" fmla="*/ 132 w 317"/>
                <a:gd name="T41" fmla="*/ 50 h 53"/>
                <a:gd name="T42" fmla="*/ 132 w 317"/>
                <a:gd name="T43" fmla="*/ 4 h 53"/>
                <a:gd name="T44" fmla="*/ 158 w 317"/>
                <a:gd name="T45" fmla="*/ 4 h 53"/>
                <a:gd name="T46" fmla="*/ 158 w 317"/>
                <a:gd name="T47" fmla="*/ 50 h 53"/>
                <a:gd name="T48" fmla="*/ 132 w 317"/>
                <a:gd name="T49" fmla="*/ 50 h 53"/>
                <a:gd name="T50" fmla="*/ 163 w 317"/>
                <a:gd name="T51" fmla="*/ 50 h 53"/>
                <a:gd name="T52" fmla="*/ 163 w 317"/>
                <a:gd name="T53" fmla="*/ 4 h 53"/>
                <a:gd name="T54" fmla="*/ 189 w 317"/>
                <a:gd name="T55" fmla="*/ 4 h 53"/>
                <a:gd name="T56" fmla="*/ 189 w 317"/>
                <a:gd name="T57" fmla="*/ 50 h 53"/>
                <a:gd name="T58" fmla="*/ 163 w 317"/>
                <a:gd name="T59" fmla="*/ 50 h 53"/>
                <a:gd name="T60" fmla="*/ 195 w 317"/>
                <a:gd name="T61" fmla="*/ 50 h 53"/>
                <a:gd name="T62" fmla="*/ 195 w 317"/>
                <a:gd name="T63" fmla="*/ 4 h 53"/>
                <a:gd name="T64" fmla="*/ 221 w 317"/>
                <a:gd name="T65" fmla="*/ 4 h 53"/>
                <a:gd name="T66" fmla="*/ 221 w 317"/>
                <a:gd name="T67" fmla="*/ 50 h 53"/>
                <a:gd name="T68" fmla="*/ 195 w 317"/>
                <a:gd name="T69" fmla="*/ 50 h 53"/>
                <a:gd name="T70" fmla="*/ 226 w 317"/>
                <a:gd name="T71" fmla="*/ 50 h 53"/>
                <a:gd name="T72" fmla="*/ 226 w 317"/>
                <a:gd name="T73" fmla="*/ 4 h 53"/>
                <a:gd name="T74" fmla="*/ 252 w 317"/>
                <a:gd name="T75" fmla="*/ 4 h 53"/>
                <a:gd name="T76" fmla="*/ 252 w 317"/>
                <a:gd name="T77" fmla="*/ 50 h 53"/>
                <a:gd name="T78" fmla="*/ 226 w 317"/>
                <a:gd name="T79" fmla="*/ 50 h 53"/>
                <a:gd name="T80" fmla="*/ 258 w 317"/>
                <a:gd name="T81" fmla="*/ 50 h 53"/>
                <a:gd name="T82" fmla="*/ 258 w 317"/>
                <a:gd name="T83" fmla="*/ 4 h 53"/>
                <a:gd name="T84" fmla="*/ 284 w 317"/>
                <a:gd name="T85" fmla="*/ 4 h 53"/>
                <a:gd name="T86" fmla="*/ 284 w 317"/>
                <a:gd name="T87" fmla="*/ 50 h 53"/>
                <a:gd name="T88" fmla="*/ 258 w 317"/>
                <a:gd name="T89" fmla="*/ 50 h 53"/>
                <a:gd name="T90" fmla="*/ 289 w 317"/>
                <a:gd name="T91" fmla="*/ 50 h 53"/>
                <a:gd name="T92" fmla="*/ 289 w 317"/>
                <a:gd name="T93" fmla="*/ 4 h 53"/>
                <a:gd name="T94" fmla="*/ 315 w 317"/>
                <a:gd name="T95" fmla="*/ 4 h 53"/>
                <a:gd name="T96" fmla="*/ 315 w 317"/>
                <a:gd name="T97" fmla="*/ 50 h 53"/>
                <a:gd name="T98" fmla="*/ 289 w 317"/>
                <a:gd name="T99" fmla="*/ 50 h 53"/>
                <a:gd name="T100" fmla="*/ 317 w 317"/>
                <a:gd name="T101" fmla="*/ 0 h 53"/>
                <a:gd name="T102" fmla="*/ 0 w 317"/>
                <a:gd name="T103" fmla="*/ 0 h 53"/>
                <a:gd name="T104" fmla="*/ 0 w 317"/>
                <a:gd name="T105" fmla="*/ 53 h 53"/>
                <a:gd name="T106" fmla="*/ 317 w 317"/>
                <a:gd name="T107" fmla="*/ 53 h 53"/>
                <a:gd name="T108" fmla="*/ 317 w 317"/>
                <a:gd name="T10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7" h="53">
                  <a:moveTo>
                    <a:pt x="5" y="50"/>
                  </a:moveTo>
                  <a:lnTo>
                    <a:pt x="5" y="4"/>
                  </a:lnTo>
                  <a:lnTo>
                    <a:pt x="31" y="4"/>
                  </a:lnTo>
                  <a:lnTo>
                    <a:pt x="31" y="50"/>
                  </a:lnTo>
                  <a:lnTo>
                    <a:pt x="5" y="50"/>
                  </a:lnTo>
                  <a:moveTo>
                    <a:pt x="37" y="50"/>
                  </a:moveTo>
                  <a:lnTo>
                    <a:pt x="37" y="4"/>
                  </a:lnTo>
                  <a:lnTo>
                    <a:pt x="63" y="4"/>
                  </a:lnTo>
                  <a:lnTo>
                    <a:pt x="63" y="50"/>
                  </a:lnTo>
                  <a:lnTo>
                    <a:pt x="37" y="50"/>
                  </a:lnTo>
                  <a:moveTo>
                    <a:pt x="68" y="50"/>
                  </a:moveTo>
                  <a:lnTo>
                    <a:pt x="68" y="4"/>
                  </a:lnTo>
                  <a:lnTo>
                    <a:pt x="94" y="4"/>
                  </a:lnTo>
                  <a:lnTo>
                    <a:pt x="94" y="50"/>
                  </a:lnTo>
                  <a:lnTo>
                    <a:pt x="68" y="50"/>
                  </a:lnTo>
                  <a:moveTo>
                    <a:pt x="100" y="50"/>
                  </a:moveTo>
                  <a:lnTo>
                    <a:pt x="100" y="4"/>
                  </a:lnTo>
                  <a:lnTo>
                    <a:pt x="126" y="4"/>
                  </a:lnTo>
                  <a:lnTo>
                    <a:pt x="126" y="50"/>
                  </a:lnTo>
                  <a:lnTo>
                    <a:pt x="100" y="50"/>
                  </a:lnTo>
                  <a:moveTo>
                    <a:pt x="132" y="50"/>
                  </a:moveTo>
                  <a:lnTo>
                    <a:pt x="132" y="4"/>
                  </a:lnTo>
                  <a:lnTo>
                    <a:pt x="158" y="4"/>
                  </a:lnTo>
                  <a:lnTo>
                    <a:pt x="158" y="50"/>
                  </a:lnTo>
                  <a:lnTo>
                    <a:pt x="132" y="50"/>
                  </a:lnTo>
                  <a:moveTo>
                    <a:pt x="163" y="50"/>
                  </a:moveTo>
                  <a:lnTo>
                    <a:pt x="163" y="4"/>
                  </a:lnTo>
                  <a:lnTo>
                    <a:pt x="189" y="4"/>
                  </a:lnTo>
                  <a:lnTo>
                    <a:pt x="189" y="50"/>
                  </a:lnTo>
                  <a:lnTo>
                    <a:pt x="163" y="50"/>
                  </a:lnTo>
                  <a:moveTo>
                    <a:pt x="195" y="50"/>
                  </a:moveTo>
                  <a:lnTo>
                    <a:pt x="195" y="4"/>
                  </a:lnTo>
                  <a:lnTo>
                    <a:pt x="221" y="4"/>
                  </a:lnTo>
                  <a:lnTo>
                    <a:pt x="221" y="50"/>
                  </a:lnTo>
                  <a:lnTo>
                    <a:pt x="195" y="50"/>
                  </a:lnTo>
                  <a:moveTo>
                    <a:pt x="226" y="50"/>
                  </a:moveTo>
                  <a:lnTo>
                    <a:pt x="226" y="4"/>
                  </a:lnTo>
                  <a:lnTo>
                    <a:pt x="252" y="4"/>
                  </a:lnTo>
                  <a:lnTo>
                    <a:pt x="252" y="50"/>
                  </a:lnTo>
                  <a:lnTo>
                    <a:pt x="226" y="50"/>
                  </a:lnTo>
                  <a:moveTo>
                    <a:pt x="258" y="50"/>
                  </a:moveTo>
                  <a:lnTo>
                    <a:pt x="258" y="4"/>
                  </a:lnTo>
                  <a:lnTo>
                    <a:pt x="284" y="4"/>
                  </a:lnTo>
                  <a:lnTo>
                    <a:pt x="284" y="50"/>
                  </a:lnTo>
                  <a:lnTo>
                    <a:pt x="258" y="50"/>
                  </a:lnTo>
                  <a:moveTo>
                    <a:pt x="289" y="50"/>
                  </a:moveTo>
                  <a:lnTo>
                    <a:pt x="289" y="4"/>
                  </a:lnTo>
                  <a:lnTo>
                    <a:pt x="315" y="4"/>
                  </a:lnTo>
                  <a:lnTo>
                    <a:pt x="315" y="50"/>
                  </a:lnTo>
                  <a:lnTo>
                    <a:pt x="289" y="50"/>
                  </a:lnTo>
                  <a:moveTo>
                    <a:pt x="317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317" y="53"/>
                  </a:lnTo>
                  <a:lnTo>
                    <a:pt x="3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" name="ïsļiďê"/>
            <p:cNvSpPr/>
            <p:nvPr/>
          </p:nvSpPr>
          <p:spPr bwMode="auto">
            <a:xfrm>
              <a:off x="3332163" y="3927476"/>
              <a:ext cx="6350" cy="23813"/>
            </a:xfrm>
            <a:custGeom>
              <a:avLst/>
              <a:gdLst>
                <a:gd name="T0" fmla="*/ 0 w 5"/>
                <a:gd name="T1" fmla="*/ 0 h 18"/>
                <a:gd name="T2" fmla="*/ 0 w 5"/>
                <a:gd name="T3" fmla="*/ 0 h 18"/>
                <a:gd name="T4" fmla="*/ 5 w 5"/>
                <a:gd name="T5" fmla="*/ 18 h 18"/>
                <a:gd name="T6" fmla="*/ 5 w 5"/>
                <a:gd name="T7" fmla="*/ 18 h 18"/>
                <a:gd name="T8" fmla="*/ 0 w 5"/>
                <a:gd name="T9" fmla="*/ 0 h 18"/>
                <a:gd name="T10" fmla="*/ 0 w 5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3" y="12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12"/>
                    <a:pt x="1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" name="îṧļîďè"/>
            <p:cNvSpPr/>
            <p:nvPr/>
          </p:nvSpPr>
          <p:spPr bwMode="auto">
            <a:xfrm>
              <a:off x="3332163" y="3927476"/>
              <a:ext cx="501650" cy="84138"/>
            </a:xfrm>
            <a:custGeom>
              <a:avLst/>
              <a:gdLst>
                <a:gd name="T0" fmla="*/ 44 w 387"/>
                <a:gd name="T1" fmla="*/ 61 h 65"/>
                <a:gd name="T2" fmla="*/ 44 w 387"/>
                <a:gd name="T3" fmla="*/ 4 h 65"/>
                <a:gd name="T4" fmla="*/ 76 w 387"/>
                <a:gd name="T5" fmla="*/ 4 h 65"/>
                <a:gd name="T6" fmla="*/ 76 w 387"/>
                <a:gd name="T7" fmla="*/ 61 h 65"/>
                <a:gd name="T8" fmla="*/ 44 w 387"/>
                <a:gd name="T9" fmla="*/ 61 h 65"/>
                <a:gd name="T10" fmla="*/ 82 w 387"/>
                <a:gd name="T11" fmla="*/ 61 h 65"/>
                <a:gd name="T12" fmla="*/ 82 w 387"/>
                <a:gd name="T13" fmla="*/ 4 h 65"/>
                <a:gd name="T14" fmla="*/ 114 w 387"/>
                <a:gd name="T15" fmla="*/ 4 h 65"/>
                <a:gd name="T16" fmla="*/ 114 w 387"/>
                <a:gd name="T17" fmla="*/ 61 h 65"/>
                <a:gd name="T18" fmla="*/ 82 w 387"/>
                <a:gd name="T19" fmla="*/ 61 h 65"/>
                <a:gd name="T20" fmla="*/ 121 w 387"/>
                <a:gd name="T21" fmla="*/ 61 h 65"/>
                <a:gd name="T22" fmla="*/ 121 w 387"/>
                <a:gd name="T23" fmla="*/ 4 h 65"/>
                <a:gd name="T24" fmla="*/ 153 w 387"/>
                <a:gd name="T25" fmla="*/ 4 h 65"/>
                <a:gd name="T26" fmla="*/ 153 w 387"/>
                <a:gd name="T27" fmla="*/ 61 h 65"/>
                <a:gd name="T28" fmla="*/ 121 w 387"/>
                <a:gd name="T29" fmla="*/ 61 h 65"/>
                <a:gd name="T30" fmla="*/ 160 w 387"/>
                <a:gd name="T31" fmla="*/ 61 h 65"/>
                <a:gd name="T32" fmla="*/ 160 w 387"/>
                <a:gd name="T33" fmla="*/ 4 h 65"/>
                <a:gd name="T34" fmla="*/ 192 w 387"/>
                <a:gd name="T35" fmla="*/ 4 h 65"/>
                <a:gd name="T36" fmla="*/ 192 w 387"/>
                <a:gd name="T37" fmla="*/ 61 h 65"/>
                <a:gd name="T38" fmla="*/ 160 w 387"/>
                <a:gd name="T39" fmla="*/ 61 h 65"/>
                <a:gd name="T40" fmla="*/ 199 w 387"/>
                <a:gd name="T41" fmla="*/ 61 h 65"/>
                <a:gd name="T42" fmla="*/ 199 w 387"/>
                <a:gd name="T43" fmla="*/ 4 h 65"/>
                <a:gd name="T44" fmla="*/ 231 w 387"/>
                <a:gd name="T45" fmla="*/ 4 h 65"/>
                <a:gd name="T46" fmla="*/ 231 w 387"/>
                <a:gd name="T47" fmla="*/ 61 h 65"/>
                <a:gd name="T48" fmla="*/ 199 w 387"/>
                <a:gd name="T49" fmla="*/ 61 h 65"/>
                <a:gd name="T50" fmla="*/ 237 w 387"/>
                <a:gd name="T51" fmla="*/ 61 h 65"/>
                <a:gd name="T52" fmla="*/ 237 w 387"/>
                <a:gd name="T53" fmla="*/ 4 h 65"/>
                <a:gd name="T54" fmla="*/ 269 w 387"/>
                <a:gd name="T55" fmla="*/ 4 h 65"/>
                <a:gd name="T56" fmla="*/ 269 w 387"/>
                <a:gd name="T57" fmla="*/ 61 h 65"/>
                <a:gd name="T58" fmla="*/ 237 w 387"/>
                <a:gd name="T59" fmla="*/ 61 h 65"/>
                <a:gd name="T60" fmla="*/ 276 w 387"/>
                <a:gd name="T61" fmla="*/ 61 h 65"/>
                <a:gd name="T62" fmla="*/ 276 w 387"/>
                <a:gd name="T63" fmla="*/ 4 h 65"/>
                <a:gd name="T64" fmla="*/ 308 w 387"/>
                <a:gd name="T65" fmla="*/ 4 h 65"/>
                <a:gd name="T66" fmla="*/ 308 w 387"/>
                <a:gd name="T67" fmla="*/ 61 h 65"/>
                <a:gd name="T68" fmla="*/ 276 w 387"/>
                <a:gd name="T69" fmla="*/ 61 h 65"/>
                <a:gd name="T70" fmla="*/ 315 w 387"/>
                <a:gd name="T71" fmla="*/ 61 h 65"/>
                <a:gd name="T72" fmla="*/ 315 w 387"/>
                <a:gd name="T73" fmla="*/ 4 h 65"/>
                <a:gd name="T74" fmla="*/ 347 w 387"/>
                <a:gd name="T75" fmla="*/ 4 h 65"/>
                <a:gd name="T76" fmla="*/ 347 w 387"/>
                <a:gd name="T77" fmla="*/ 61 h 65"/>
                <a:gd name="T78" fmla="*/ 315 w 387"/>
                <a:gd name="T79" fmla="*/ 61 h 65"/>
                <a:gd name="T80" fmla="*/ 354 w 387"/>
                <a:gd name="T81" fmla="*/ 61 h 65"/>
                <a:gd name="T82" fmla="*/ 354 w 387"/>
                <a:gd name="T83" fmla="*/ 4 h 65"/>
                <a:gd name="T84" fmla="*/ 386 w 387"/>
                <a:gd name="T85" fmla="*/ 4 h 65"/>
                <a:gd name="T86" fmla="*/ 386 w 387"/>
                <a:gd name="T87" fmla="*/ 61 h 65"/>
                <a:gd name="T88" fmla="*/ 354 w 387"/>
                <a:gd name="T89" fmla="*/ 61 h 65"/>
                <a:gd name="T90" fmla="*/ 387 w 387"/>
                <a:gd name="T91" fmla="*/ 0 h 65"/>
                <a:gd name="T92" fmla="*/ 0 w 387"/>
                <a:gd name="T93" fmla="*/ 0 h 65"/>
                <a:gd name="T94" fmla="*/ 0 w 387"/>
                <a:gd name="T95" fmla="*/ 0 h 65"/>
                <a:gd name="T96" fmla="*/ 5 w 387"/>
                <a:gd name="T97" fmla="*/ 18 h 65"/>
                <a:gd name="T98" fmla="*/ 5 w 387"/>
                <a:gd name="T99" fmla="*/ 4 h 65"/>
                <a:gd name="T100" fmla="*/ 37 w 387"/>
                <a:gd name="T101" fmla="*/ 4 h 65"/>
                <a:gd name="T102" fmla="*/ 37 w 387"/>
                <a:gd name="T103" fmla="*/ 61 h 65"/>
                <a:gd name="T104" fmla="*/ 20 w 387"/>
                <a:gd name="T105" fmla="*/ 61 h 65"/>
                <a:gd name="T106" fmla="*/ 21 w 387"/>
                <a:gd name="T107" fmla="*/ 65 h 65"/>
                <a:gd name="T108" fmla="*/ 387 w 387"/>
                <a:gd name="T109" fmla="*/ 65 h 65"/>
                <a:gd name="T110" fmla="*/ 387 w 387"/>
                <a:gd name="T1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7" h="65">
                  <a:moveTo>
                    <a:pt x="44" y="61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44" y="61"/>
                    <a:pt x="44" y="61"/>
                    <a:pt x="44" y="61"/>
                  </a:cubicBezTo>
                  <a:moveTo>
                    <a:pt x="82" y="61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82" y="61"/>
                    <a:pt x="82" y="61"/>
                    <a:pt x="82" y="61"/>
                  </a:cubicBezTo>
                  <a:moveTo>
                    <a:pt x="121" y="61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21" y="61"/>
                    <a:pt x="121" y="61"/>
                    <a:pt x="121" y="61"/>
                  </a:cubicBezTo>
                  <a:moveTo>
                    <a:pt x="160" y="61"/>
                  </a:moveTo>
                  <a:cubicBezTo>
                    <a:pt x="160" y="4"/>
                    <a:pt x="160" y="4"/>
                    <a:pt x="160" y="4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60" y="61"/>
                    <a:pt x="160" y="61"/>
                    <a:pt x="160" y="61"/>
                  </a:cubicBezTo>
                  <a:moveTo>
                    <a:pt x="199" y="61"/>
                  </a:moveTo>
                  <a:cubicBezTo>
                    <a:pt x="199" y="4"/>
                    <a:pt x="199" y="4"/>
                    <a:pt x="199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31" y="61"/>
                    <a:pt x="231" y="61"/>
                    <a:pt x="231" y="61"/>
                  </a:cubicBezTo>
                  <a:cubicBezTo>
                    <a:pt x="199" y="61"/>
                    <a:pt x="199" y="61"/>
                    <a:pt x="199" y="61"/>
                  </a:cubicBezTo>
                  <a:moveTo>
                    <a:pt x="237" y="61"/>
                  </a:moveTo>
                  <a:cubicBezTo>
                    <a:pt x="237" y="4"/>
                    <a:pt x="237" y="4"/>
                    <a:pt x="237" y="4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9" y="61"/>
                    <a:pt x="269" y="61"/>
                    <a:pt x="269" y="61"/>
                  </a:cubicBezTo>
                  <a:cubicBezTo>
                    <a:pt x="237" y="61"/>
                    <a:pt x="237" y="61"/>
                    <a:pt x="237" y="61"/>
                  </a:cubicBezTo>
                  <a:moveTo>
                    <a:pt x="276" y="61"/>
                  </a:moveTo>
                  <a:cubicBezTo>
                    <a:pt x="276" y="4"/>
                    <a:pt x="276" y="4"/>
                    <a:pt x="276" y="4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276" y="61"/>
                    <a:pt x="276" y="61"/>
                    <a:pt x="276" y="61"/>
                  </a:cubicBezTo>
                  <a:moveTo>
                    <a:pt x="315" y="61"/>
                  </a:moveTo>
                  <a:cubicBezTo>
                    <a:pt x="315" y="4"/>
                    <a:pt x="315" y="4"/>
                    <a:pt x="315" y="4"/>
                  </a:cubicBezTo>
                  <a:cubicBezTo>
                    <a:pt x="347" y="4"/>
                    <a:pt x="347" y="4"/>
                    <a:pt x="347" y="4"/>
                  </a:cubicBezTo>
                  <a:cubicBezTo>
                    <a:pt x="347" y="61"/>
                    <a:pt x="347" y="61"/>
                    <a:pt x="347" y="61"/>
                  </a:cubicBezTo>
                  <a:cubicBezTo>
                    <a:pt x="315" y="61"/>
                    <a:pt x="315" y="61"/>
                    <a:pt x="315" y="61"/>
                  </a:cubicBezTo>
                  <a:moveTo>
                    <a:pt x="354" y="61"/>
                  </a:moveTo>
                  <a:cubicBezTo>
                    <a:pt x="354" y="4"/>
                    <a:pt x="354" y="4"/>
                    <a:pt x="354" y="4"/>
                  </a:cubicBezTo>
                  <a:cubicBezTo>
                    <a:pt x="386" y="4"/>
                    <a:pt x="386" y="4"/>
                    <a:pt x="386" y="4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54" y="61"/>
                    <a:pt x="354" y="61"/>
                    <a:pt x="354" y="61"/>
                  </a:cubicBezTo>
                  <a:moveTo>
                    <a:pt x="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3" y="12"/>
                    <a:pt x="5" y="18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2"/>
                    <a:pt x="21" y="64"/>
                    <a:pt x="21" y="65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87" y="0"/>
                    <a:pt x="387" y="0"/>
                    <a:pt x="387" y="0"/>
                  </a:cubicBezTo>
                </a:path>
              </a:pathLst>
            </a:custGeom>
            <a:solidFill>
              <a:srgbClr val="CBD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" name="iṣḷíḓe"/>
            <p:cNvSpPr/>
            <p:nvPr/>
          </p:nvSpPr>
          <p:spPr bwMode="auto">
            <a:xfrm>
              <a:off x="3833813" y="4173538"/>
              <a:ext cx="1588" cy="84138"/>
            </a:xfrm>
            <a:prstGeom prst="rect">
              <a:avLst/>
            </a:pr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" name="iṧḻíḋê"/>
            <p:cNvSpPr/>
            <p:nvPr/>
          </p:nvSpPr>
          <p:spPr bwMode="auto">
            <a:xfrm>
              <a:off x="3833813" y="4173538"/>
              <a:ext cx="1588" cy="8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" name="íSlïḓé"/>
            <p:cNvSpPr/>
            <p:nvPr/>
          </p:nvSpPr>
          <p:spPr bwMode="auto">
            <a:xfrm>
              <a:off x="3449638" y="4173538"/>
              <a:ext cx="384175" cy="84138"/>
            </a:xfrm>
            <a:custGeom>
              <a:avLst/>
              <a:gdLst>
                <a:gd name="T0" fmla="*/ 70 w 297"/>
                <a:gd name="T1" fmla="*/ 61 h 65"/>
                <a:gd name="T2" fmla="*/ 70 w 297"/>
                <a:gd name="T3" fmla="*/ 4 h 65"/>
                <a:gd name="T4" fmla="*/ 102 w 297"/>
                <a:gd name="T5" fmla="*/ 4 h 65"/>
                <a:gd name="T6" fmla="*/ 102 w 297"/>
                <a:gd name="T7" fmla="*/ 61 h 65"/>
                <a:gd name="T8" fmla="*/ 70 w 297"/>
                <a:gd name="T9" fmla="*/ 61 h 65"/>
                <a:gd name="T10" fmla="*/ 108 w 297"/>
                <a:gd name="T11" fmla="*/ 61 h 65"/>
                <a:gd name="T12" fmla="*/ 108 w 297"/>
                <a:gd name="T13" fmla="*/ 4 h 65"/>
                <a:gd name="T14" fmla="*/ 140 w 297"/>
                <a:gd name="T15" fmla="*/ 4 h 65"/>
                <a:gd name="T16" fmla="*/ 140 w 297"/>
                <a:gd name="T17" fmla="*/ 61 h 65"/>
                <a:gd name="T18" fmla="*/ 108 w 297"/>
                <a:gd name="T19" fmla="*/ 61 h 65"/>
                <a:gd name="T20" fmla="*/ 147 w 297"/>
                <a:gd name="T21" fmla="*/ 61 h 65"/>
                <a:gd name="T22" fmla="*/ 147 w 297"/>
                <a:gd name="T23" fmla="*/ 4 h 65"/>
                <a:gd name="T24" fmla="*/ 179 w 297"/>
                <a:gd name="T25" fmla="*/ 4 h 65"/>
                <a:gd name="T26" fmla="*/ 179 w 297"/>
                <a:gd name="T27" fmla="*/ 61 h 65"/>
                <a:gd name="T28" fmla="*/ 147 w 297"/>
                <a:gd name="T29" fmla="*/ 61 h 65"/>
                <a:gd name="T30" fmla="*/ 186 w 297"/>
                <a:gd name="T31" fmla="*/ 61 h 65"/>
                <a:gd name="T32" fmla="*/ 186 w 297"/>
                <a:gd name="T33" fmla="*/ 4 h 65"/>
                <a:gd name="T34" fmla="*/ 218 w 297"/>
                <a:gd name="T35" fmla="*/ 4 h 65"/>
                <a:gd name="T36" fmla="*/ 218 w 297"/>
                <a:gd name="T37" fmla="*/ 61 h 65"/>
                <a:gd name="T38" fmla="*/ 186 w 297"/>
                <a:gd name="T39" fmla="*/ 61 h 65"/>
                <a:gd name="T40" fmla="*/ 225 w 297"/>
                <a:gd name="T41" fmla="*/ 61 h 65"/>
                <a:gd name="T42" fmla="*/ 225 w 297"/>
                <a:gd name="T43" fmla="*/ 4 h 65"/>
                <a:gd name="T44" fmla="*/ 257 w 297"/>
                <a:gd name="T45" fmla="*/ 4 h 65"/>
                <a:gd name="T46" fmla="*/ 257 w 297"/>
                <a:gd name="T47" fmla="*/ 61 h 65"/>
                <a:gd name="T48" fmla="*/ 225 w 297"/>
                <a:gd name="T49" fmla="*/ 61 h 65"/>
                <a:gd name="T50" fmla="*/ 263 w 297"/>
                <a:gd name="T51" fmla="*/ 61 h 65"/>
                <a:gd name="T52" fmla="*/ 263 w 297"/>
                <a:gd name="T53" fmla="*/ 4 h 65"/>
                <a:gd name="T54" fmla="*/ 295 w 297"/>
                <a:gd name="T55" fmla="*/ 4 h 65"/>
                <a:gd name="T56" fmla="*/ 295 w 297"/>
                <a:gd name="T57" fmla="*/ 61 h 65"/>
                <a:gd name="T58" fmla="*/ 263 w 297"/>
                <a:gd name="T59" fmla="*/ 61 h 65"/>
                <a:gd name="T60" fmla="*/ 297 w 297"/>
                <a:gd name="T61" fmla="*/ 0 h 65"/>
                <a:gd name="T62" fmla="*/ 0 w 297"/>
                <a:gd name="T63" fmla="*/ 0 h 65"/>
                <a:gd name="T64" fmla="*/ 3 w 297"/>
                <a:gd name="T65" fmla="*/ 4 h 65"/>
                <a:gd name="T66" fmla="*/ 24 w 297"/>
                <a:gd name="T67" fmla="*/ 4 h 65"/>
                <a:gd name="T68" fmla="*/ 24 w 297"/>
                <a:gd name="T69" fmla="*/ 31 h 65"/>
                <a:gd name="T70" fmla="*/ 31 w 297"/>
                <a:gd name="T71" fmla="*/ 39 h 65"/>
                <a:gd name="T72" fmla="*/ 31 w 297"/>
                <a:gd name="T73" fmla="*/ 3 h 65"/>
                <a:gd name="T74" fmla="*/ 63 w 297"/>
                <a:gd name="T75" fmla="*/ 3 h 65"/>
                <a:gd name="T76" fmla="*/ 63 w 297"/>
                <a:gd name="T77" fmla="*/ 61 h 65"/>
                <a:gd name="T78" fmla="*/ 50 w 297"/>
                <a:gd name="T79" fmla="*/ 61 h 65"/>
                <a:gd name="T80" fmla="*/ 54 w 297"/>
                <a:gd name="T81" fmla="*/ 65 h 65"/>
                <a:gd name="T82" fmla="*/ 297 w 297"/>
                <a:gd name="T83" fmla="*/ 65 h 65"/>
                <a:gd name="T84" fmla="*/ 297 w 297"/>
                <a:gd name="T8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" h="65">
                  <a:moveTo>
                    <a:pt x="70" y="61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70" y="61"/>
                    <a:pt x="70" y="61"/>
                    <a:pt x="70" y="61"/>
                  </a:cubicBezTo>
                  <a:moveTo>
                    <a:pt x="108" y="61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08" y="61"/>
                    <a:pt x="108" y="61"/>
                    <a:pt x="108" y="61"/>
                  </a:cubicBezTo>
                  <a:moveTo>
                    <a:pt x="147" y="61"/>
                  </a:moveTo>
                  <a:cubicBezTo>
                    <a:pt x="147" y="4"/>
                    <a:pt x="147" y="4"/>
                    <a:pt x="147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47" y="61"/>
                    <a:pt x="147" y="61"/>
                    <a:pt x="147" y="61"/>
                  </a:cubicBezTo>
                  <a:moveTo>
                    <a:pt x="186" y="61"/>
                  </a:moveTo>
                  <a:cubicBezTo>
                    <a:pt x="186" y="4"/>
                    <a:pt x="186" y="4"/>
                    <a:pt x="186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186" y="61"/>
                    <a:pt x="186" y="61"/>
                    <a:pt x="186" y="61"/>
                  </a:cubicBezTo>
                  <a:moveTo>
                    <a:pt x="225" y="61"/>
                  </a:moveTo>
                  <a:cubicBezTo>
                    <a:pt x="225" y="4"/>
                    <a:pt x="225" y="4"/>
                    <a:pt x="225" y="4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25" y="61"/>
                    <a:pt x="225" y="61"/>
                    <a:pt x="225" y="61"/>
                  </a:cubicBezTo>
                  <a:moveTo>
                    <a:pt x="263" y="61"/>
                  </a:moveTo>
                  <a:cubicBezTo>
                    <a:pt x="263" y="4"/>
                    <a:pt x="263" y="4"/>
                    <a:pt x="263" y="4"/>
                  </a:cubicBezTo>
                  <a:cubicBezTo>
                    <a:pt x="295" y="4"/>
                    <a:pt x="295" y="4"/>
                    <a:pt x="295" y="4"/>
                  </a:cubicBezTo>
                  <a:cubicBezTo>
                    <a:pt x="295" y="61"/>
                    <a:pt x="295" y="61"/>
                    <a:pt x="295" y="61"/>
                  </a:cubicBezTo>
                  <a:cubicBezTo>
                    <a:pt x="263" y="61"/>
                    <a:pt x="263" y="61"/>
                    <a:pt x="263" y="61"/>
                  </a:cubicBezTo>
                  <a:moveTo>
                    <a:pt x="2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7" y="34"/>
                    <a:pt x="29" y="36"/>
                    <a:pt x="31" y="39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1" y="62"/>
                    <a:pt x="53" y="63"/>
                    <a:pt x="54" y="65"/>
                  </a:cubicBezTo>
                  <a:cubicBezTo>
                    <a:pt x="297" y="65"/>
                    <a:pt x="297" y="65"/>
                    <a:pt x="297" y="65"/>
                  </a:cubicBezTo>
                  <a:cubicBezTo>
                    <a:pt x="297" y="0"/>
                    <a:pt x="297" y="0"/>
                    <a:pt x="297" y="0"/>
                  </a:cubicBezTo>
                </a:path>
              </a:pathLst>
            </a:custGeom>
            <a:solidFill>
              <a:srgbClr val="CBD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" name="ïṣ1iḑe"/>
            <p:cNvSpPr/>
            <p:nvPr/>
          </p:nvSpPr>
          <p:spPr bwMode="auto">
            <a:xfrm>
              <a:off x="3833813" y="4418013"/>
              <a:ext cx="0" cy="50800"/>
            </a:xfrm>
            <a:custGeom>
              <a:avLst/>
              <a:gdLst>
                <a:gd name="T0" fmla="*/ 0 h 39"/>
                <a:gd name="T1" fmla="*/ 0 h 39"/>
                <a:gd name="T2" fmla="*/ 39 h 39"/>
                <a:gd name="T3" fmla="*/ 39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" name="îṧḷïdé"/>
            <p:cNvSpPr/>
            <p:nvPr/>
          </p:nvSpPr>
          <p:spPr bwMode="auto">
            <a:xfrm>
              <a:off x="3725863" y="4418013"/>
              <a:ext cx="107950" cy="50800"/>
            </a:xfrm>
            <a:custGeom>
              <a:avLst/>
              <a:gdLst>
                <a:gd name="T0" fmla="*/ 83 w 83"/>
                <a:gd name="T1" fmla="*/ 0 h 39"/>
                <a:gd name="T2" fmla="*/ 0 w 83"/>
                <a:gd name="T3" fmla="*/ 0 h 39"/>
                <a:gd name="T4" fmla="*/ 11 w 83"/>
                <a:gd name="T5" fmla="*/ 6 h 39"/>
                <a:gd name="T6" fmla="*/ 11 w 83"/>
                <a:gd name="T7" fmla="*/ 4 h 39"/>
                <a:gd name="T8" fmla="*/ 43 w 83"/>
                <a:gd name="T9" fmla="*/ 4 h 39"/>
                <a:gd name="T10" fmla="*/ 43 w 83"/>
                <a:gd name="T11" fmla="*/ 22 h 39"/>
                <a:gd name="T12" fmla="*/ 50 w 83"/>
                <a:gd name="T13" fmla="*/ 25 h 39"/>
                <a:gd name="T14" fmla="*/ 50 w 83"/>
                <a:gd name="T15" fmla="*/ 4 h 39"/>
                <a:gd name="T16" fmla="*/ 82 w 83"/>
                <a:gd name="T17" fmla="*/ 4 h 39"/>
                <a:gd name="T18" fmla="*/ 82 w 83"/>
                <a:gd name="T19" fmla="*/ 39 h 39"/>
                <a:gd name="T20" fmla="*/ 83 w 83"/>
                <a:gd name="T21" fmla="*/ 39 h 39"/>
                <a:gd name="T22" fmla="*/ 83 w 83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39">
                  <a:moveTo>
                    <a:pt x="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CBD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" name="ïşļîḍe"/>
            <p:cNvSpPr/>
            <p:nvPr/>
          </p:nvSpPr>
          <p:spPr bwMode="auto">
            <a:xfrm>
              <a:off x="4246563" y="2359026"/>
              <a:ext cx="1588" cy="22225"/>
            </a:xfrm>
            <a:prstGeom prst="rect">
              <a:avLst/>
            </a:pr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" name="íṣļíďê"/>
            <p:cNvSpPr/>
            <p:nvPr/>
          </p:nvSpPr>
          <p:spPr bwMode="auto">
            <a:xfrm>
              <a:off x="4246563" y="2359026"/>
              <a:ext cx="158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" name="ïṣḻîḓê"/>
            <p:cNvSpPr/>
            <p:nvPr/>
          </p:nvSpPr>
          <p:spPr bwMode="auto">
            <a:xfrm>
              <a:off x="4246563" y="2359026"/>
              <a:ext cx="1588" cy="22225"/>
            </a:xfrm>
            <a:custGeom>
              <a:avLst/>
              <a:gdLst>
                <a:gd name="T0" fmla="*/ 1 w 1"/>
                <a:gd name="T1" fmla="*/ 0 h 14"/>
                <a:gd name="T2" fmla="*/ 0 w 1"/>
                <a:gd name="T3" fmla="*/ 0 h 14"/>
                <a:gd name="T4" fmla="*/ 0 w 1"/>
                <a:gd name="T5" fmla="*/ 14 h 14"/>
                <a:gd name="T6" fmla="*/ 0 w 1"/>
                <a:gd name="T7" fmla="*/ 14 h 14"/>
                <a:gd name="T8" fmla="*/ 0 w 1"/>
                <a:gd name="T9" fmla="*/ 0 h 14"/>
                <a:gd name="T10" fmla="*/ 1 w 1"/>
                <a:gd name="T11" fmla="*/ 0 h 14"/>
                <a:gd name="T12" fmla="*/ 1 w 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" name="íṧḻïḑè"/>
            <p:cNvSpPr/>
            <p:nvPr/>
          </p:nvSpPr>
          <p:spPr bwMode="auto">
            <a:xfrm>
              <a:off x="4246563" y="2359026"/>
              <a:ext cx="1588" cy="22225"/>
            </a:xfrm>
            <a:custGeom>
              <a:avLst/>
              <a:gdLst>
                <a:gd name="T0" fmla="*/ 1 w 1"/>
                <a:gd name="T1" fmla="*/ 0 h 14"/>
                <a:gd name="T2" fmla="*/ 0 w 1"/>
                <a:gd name="T3" fmla="*/ 0 h 14"/>
                <a:gd name="T4" fmla="*/ 0 w 1"/>
                <a:gd name="T5" fmla="*/ 14 h 14"/>
                <a:gd name="T6" fmla="*/ 0 w 1"/>
                <a:gd name="T7" fmla="*/ 14 h 14"/>
                <a:gd name="T8" fmla="*/ 0 w 1"/>
                <a:gd name="T9" fmla="*/ 0 h 14"/>
                <a:gd name="T10" fmla="*/ 1 w 1"/>
                <a:gd name="T11" fmla="*/ 0 h 14"/>
                <a:gd name="T12" fmla="*/ 1 w 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8" name="íš1îḓê"/>
            <p:cNvSpPr/>
            <p:nvPr/>
          </p:nvSpPr>
          <p:spPr bwMode="auto">
            <a:xfrm>
              <a:off x="4016376" y="2359026"/>
              <a:ext cx="230188" cy="22225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0" name="íśļíḍè"/>
            <p:cNvSpPr/>
            <p:nvPr/>
          </p:nvSpPr>
          <p:spPr bwMode="auto">
            <a:xfrm>
              <a:off x="6489701" y="3883026"/>
              <a:ext cx="3175" cy="635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2 w 2"/>
                <a:gd name="T5" fmla="*/ 5 h 5"/>
                <a:gd name="T6" fmla="*/ 0 w 2"/>
                <a:gd name="T7" fmla="*/ 0 h 5"/>
                <a:gd name="T8" fmla="*/ 0 w 2"/>
                <a:gd name="T9" fmla="*/ 0 h 5"/>
                <a:gd name="T10" fmla="*/ 0 w 2"/>
                <a:gd name="T11" fmla="*/ 0 h 5"/>
                <a:gd name="T12" fmla="*/ 0 w 2"/>
                <a:gd name="T13" fmla="*/ 0 h 5"/>
                <a:gd name="T14" fmla="*/ 0 w 2"/>
                <a:gd name="T15" fmla="*/ 0 h 5"/>
                <a:gd name="T16" fmla="*/ 0 w 2"/>
                <a:gd name="T17" fmla="*/ 0 h 5"/>
                <a:gd name="T18" fmla="*/ 0 w 2"/>
                <a:gd name="T19" fmla="*/ 0 h 5"/>
                <a:gd name="T20" fmla="*/ 0 w 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1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1" name="íŝļiḍe"/>
            <p:cNvSpPr/>
            <p:nvPr/>
          </p:nvSpPr>
          <p:spPr bwMode="auto">
            <a:xfrm>
              <a:off x="6491288" y="3884613"/>
              <a:ext cx="3175" cy="7938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6 h 6"/>
                <a:gd name="T4" fmla="*/ 2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1 w 2"/>
                <a:gd name="T13" fmla="*/ 4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2" name="iṥḷiḍê"/>
            <p:cNvSpPr/>
            <p:nvPr/>
          </p:nvSpPr>
          <p:spPr bwMode="auto">
            <a:xfrm>
              <a:off x="5378451" y="3622676"/>
              <a:ext cx="133350" cy="184150"/>
            </a:xfrm>
            <a:custGeom>
              <a:avLst/>
              <a:gdLst>
                <a:gd name="T0" fmla="*/ 103 w 103"/>
                <a:gd name="T1" fmla="*/ 105 h 142"/>
                <a:gd name="T2" fmla="*/ 95 w 103"/>
                <a:gd name="T3" fmla="*/ 142 h 142"/>
                <a:gd name="T4" fmla="*/ 13 w 103"/>
                <a:gd name="T5" fmla="*/ 62 h 142"/>
                <a:gd name="T6" fmla="*/ 34 w 103"/>
                <a:gd name="T7" fmla="*/ 0 h 142"/>
                <a:gd name="T8" fmla="*/ 98 w 103"/>
                <a:gd name="T9" fmla="*/ 27 h 142"/>
                <a:gd name="T10" fmla="*/ 103 w 103"/>
                <a:gd name="T11" fmla="*/ 10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42">
                  <a:moveTo>
                    <a:pt x="103" y="105"/>
                  </a:moveTo>
                  <a:cubicBezTo>
                    <a:pt x="95" y="142"/>
                    <a:pt x="95" y="142"/>
                    <a:pt x="95" y="142"/>
                  </a:cubicBezTo>
                  <a:cubicBezTo>
                    <a:pt x="95" y="142"/>
                    <a:pt x="25" y="107"/>
                    <a:pt x="13" y="62"/>
                  </a:cubicBezTo>
                  <a:cubicBezTo>
                    <a:pt x="0" y="17"/>
                    <a:pt x="34" y="0"/>
                    <a:pt x="34" y="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3" y="105"/>
                    <a:pt x="103" y="105"/>
                    <a:pt x="103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3" name="íš1ïḍè"/>
            <p:cNvSpPr/>
            <p:nvPr/>
          </p:nvSpPr>
          <p:spPr bwMode="auto">
            <a:xfrm>
              <a:off x="5465763" y="3741738"/>
              <a:ext cx="46038" cy="65088"/>
            </a:xfrm>
            <a:custGeom>
              <a:avLst/>
              <a:gdLst>
                <a:gd name="T0" fmla="*/ 35 w 35"/>
                <a:gd name="T1" fmla="*/ 15 h 50"/>
                <a:gd name="T2" fmla="*/ 20 w 35"/>
                <a:gd name="T3" fmla="*/ 47 h 50"/>
                <a:gd name="T4" fmla="*/ 27 w 35"/>
                <a:gd name="T5" fmla="*/ 50 h 50"/>
                <a:gd name="T6" fmla="*/ 35 w 35"/>
                <a:gd name="T7" fmla="*/ 15 h 50"/>
                <a:gd name="T8" fmla="*/ 13 w 35"/>
                <a:gd name="T9" fmla="*/ 0 h 50"/>
                <a:gd name="T10" fmla="*/ 0 w 35"/>
                <a:gd name="T11" fmla="*/ 14 h 50"/>
                <a:gd name="T12" fmla="*/ 2 w 35"/>
                <a:gd name="T13" fmla="*/ 19 h 50"/>
                <a:gd name="T14" fmla="*/ 2 w 35"/>
                <a:gd name="T15" fmla="*/ 35 h 50"/>
                <a:gd name="T16" fmla="*/ 1 w 35"/>
                <a:gd name="T17" fmla="*/ 35 h 50"/>
                <a:gd name="T18" fmla="*/ 19 w 35"/>
                <a:gd name="T19" fmla="*/ 46 h 50"/>
                <a:gd name="T20" fmla="*/ 13 w 35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0">
                  <a:moveTo>
                    <a:pt x="35" y="15"/>
                  </a:moveTo>
                  <a:cubicBezTo>
                    <a:pt x="29" y="28"/>
                    <a:pt x="23" y="41"/>
                    <a:pt x="20" y="47"/>
                  </a:cubicBezTo>
                  <a:cubicBezTo>
                    <a:pt x="24" y="49"/>
                    <a:pt x="27" y="50"/>
                    <a:pt x="27" y="50"/>
                  </a:cubicBezTo>
                  <a:cubicBezTo>
                    <a:pt x="35" y="15"/>
                    <a:pt x="35" y="15"/>
                    <a:pt x="35" y="15"/>
                  </a:cubicBezTo>
                  <a:moveTo>
                    <a:pt x="13" y="0"/>
                  </a:moveTo>
                  <a:cubicBezTo>
                    <a:pt x="10" y="7"/>
                    <a:pt x="6" y="13"/>
                    <a:pt x="0" y="14"/>
                  </a:cubicBezTo>
                  <a:cubicBezTo>
                    <a:pt x="1" y="17"/>
                    <a:pt x="2" y="19"/>
                    <a:pt x="2" y="19"/>
                  </a:cubicBezTo>
                  <a:cubicBezTo>
                    <a:pt x="2" y="19"/>
                    <a:pt x="9" y="30"/>
                    <a:pt x="2" y="35"/>
                  </a:cubicBezTo>
                  <a:cubicBezTo>
                    <a:pt x="2" y="35"/>
                    <a:pt x="1" y="35"/>
                    <a:pt x="1" y="35"/>
                  </a:cubicBezTo>
                  <a:cubicBezTo>
                    <a:pt x="8" y="40"/>
                    <a:pt x="14" y="43"/>
                    <a:pt x="19" y="46"/>
                  </a:cubicBezTo>
                  <a:cubicBezTo>
                    <a:pt x="19" y="38"/>
                    <a:pt x="20" y="20"/>
                    <a:pt x="1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4" name="îşľíḍé"/>
            <p:cNvSpPr/>
            <p:nvPr/>
          </p:nvSpPr>
          <p:spPr bwMode="auto">
            <a:xfrm>
              <a:off x="4806951" y="5189538"/>
              <a:ext cx="203200" cy="225425"/>
            </a:xfrm>
            <a:custGeom>
              <a:avLst/>
              <a:gdLst>
                <a:gd name="T0" fmla="*/ 157 w 157"/>
                <a:gd name="T1" fmla="*/ 146 h 174"/>
                <a:gd name="T2" fmla="*/ 49 w 157"/>
                <a:gd name="T3" fmla="*/ 172 h 174"/>
                <a:gd name="T4" fmla="*/ 7 w 157"/>
                <a:gd name="T5" fmla="*/ 146 h 174"/>
                <a:gd name="T6" fmla="*/ 0 w 157"/>
                <a:gd name="T7" fmla="*/ 122 h 174"/>
                <a:gd name="T8" fmla="*/ 6 w 157"/>
                <a:gd name="T9" fmla="*/ 58 h 174"/>
                <a:gd name="T10" fmla="*/ 9 w 157"/>
                <a:gd name="T11" fmla="*/ 24 h 174"/>
                <a:gd name="T12" fmla="*/ 103 w 157"/>
                <a:gd name="T13" fmla="*/ 0 h 174"/>
                <a:gd name="T14" fmla="*/ 116 w 157"/>
                <a:gd name="T15" fmla="*/ 41 h 174"/>
                <a:gd name="T16" fmla="*/ 117 w 157"/>
                <a:gd name="T17" fmla="*/ 44 h 174"/>
                <a:gd name="T18" fmla="*/ 143 w 157"/>
                <a:gd name="T19" fmla="*/ 124 h 174"/>
                <a:gd name="T20" fmla="*/ 150 w 157"/>
                <a:gd name="T21" fmla="*/ 140 h 174"/>
                <a:gd name="T22" fmla="*/ 157 w 157"/>
                <a:gd name="T23" fmla="*/ 14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74">
                  <a:moveTo>
                    <a:pt x="157" y="146"/>
                  </a:moveTo>
                  <a:cubicBezTo>
                    <a:pt x="157" y="146"/>
                    <a:pt x="93" y="169"/>
                    <a:pt x="49" y="172"/>
                  </a:cubicBezTo>
                  <a:cubicBezTo>
                    <a:pt x="26" y="174"/>
                    <a:pt x="13" y="160"/>
                    <a:pt x="7" y="146"/>
                  </a:cubicBezTo>
                  <a:cubicBezTo>
                    <a:pt x="3" y="138"/>
                    <a:pt x="1" y="130"/>
                    <a:pt x="0" y="122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22" y="57"/>
                    <a:pt x="144" y="112"/>
                    <a:pt x="143" y="124"/>
                  </a:cubicBezTo>
                  <a:cubicBezTo>
                    <a:pt x="143" y="130"/>
                    <a:pt x="145" y="135"/>
                    <a:pt x="150" y="140"/>
                  </a:cubicBezTo>
                  <a:cubicBezTo>
                    <a:pt x="152" y="142"/>
                    <a:pt x="154" y="144"/>
                    <a:pt x="157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5" name="iṧḷîdé"/>
            <p:cNvSpPr/>
            <p:nvPr/>
          </p:nvSpPr>
          <p:spPr bwMode="auto">
            <a:xfrm>
              <a:off x="5202238" y="5184776"/>
              <a:ext cx="373063" cy="188913"/>
            </a:xfrm>
            <a:custGeom>
              <a:avLst/>
              <a:gdLst>
                <a:gd name="T0" fmla="*/ 288 w 288"/>
                <a:gd name="T1" fmla="*/ 118 h 146"/>
                <a:gd name="T2" fmla="*/ 287 w 288"/>
                <a:gd name="T3" fmla="*/ 123 h 146"/>
                <a:gd name="T4" fmla="*/ 123 w 288"/>
                <a:gd name="T5" fmla="*/ 123 h 146"/>
                <a:gd name="T6" fmla="*/ 65 w 288"/>
                <a:gd name="T7" fmla="*/ 107 h 146"/>
                <a:gd name="T8" fmla="*/ 3 w 288"/>
                <a:gd name="T9" fmla="*/ 91 h 146"/>
                <a:gd name="T10" fmla="*/ 3 w 288"/>
                <a:gd name="T11" fmla="*/ 55 h 146"/>
                <a:gd name="T12" fmla="*/ 12 w 288"/>
                <a:gd name="T13" fmla="*/ 16 h 146"/>
                <a:gd name="T14" fmla="*/ 14 w 288"/>
                <a:gd name="T15" fmla="*/ 14 h 146"/>
                <a:gd name="T16" fmla="*/ 27 w 288"/>
                <a:gd name="T17" fmla="*/ 4 h 146"/>
                <a:gd name="T18" fmla="*/ 174 w 288"/>
                <a:gd name="T19" fmla="*/ 0 h 146"/>
                <a:gd name="T20" fmla="*/ 175 w 288"/>
                <a:gd name="T21" fmla="*/ 0 h 146"/>
                <a:gd name="T22" fmla="*/ 225 w 288"/>
                <a:gd name="T23" fmla="*/ 65 h 146"/>
                <a:gd name="T24" fmla="*/ 288 w 288"/>
                <a:gd name="T25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46">
                  <a:moveTo>
                    <a:pt x="288" y="118"/>
                  </a:moveTo>
                  <a:cubicBezTo>
                    <a:pt x="288" y="120"/>
                    <a:pt x="288" y="122"/>
                    <a:pt x="287" y="123"/>
                  </a:cubicBezTo>
                  <a:cubicBezTo>
                    <a:pt x="287" y="123"/>
                    <a:pt x="151" y="146"/>
                    <a:pt x="123" y="123"/>
                  </a:cubicBezTo>
                  <a:cubicBezTo>
                    <a:pt x="107" y="110"/>
                    <a:pt x="86" y="104"/>
                    <a:pt x="65" y="107"/>
                  </a:cubicBezTo>
                  <a:cubicBezTo>
                    <a:pt x="65" y="107"/>
                    <a:pt x="12" y="108"/>
                    <a:pt x="3" y="91"/>
                  </a:cubicBezTo>
                  <a:cubicBezTo>
                    <a:pt x="0" y="83"/>
                    <a:pt x="0" y="69"/>
                    <a:pt x="3" y="55"/>
                  </a:cubicBezTo>
                  <a:cubicBezTo>
                    <a:pt x="5" y="42"/>
                    <a:pt x="8" y="29"/>
                    <a:pt x="12" y="16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30"/>
                    <a:pt x="225" y="65"/>
                    <a:pt x="225" y="65"/>
                  </a:cubicBezTo>
                  <a:cubicBezTo>
                    <a:pt x="279" y="85"/>
                    <a:pt x="287" y="107"/>
                    <a:pt x="288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6" name="iṡ1îḍe"/>
            <p:cNvSpPr/>
            <p:nvPr/>
          </p:nvSpPr>
          <p:spPr bwMode="auto">
            <a:xfrm>
              <a:off x="5283201" y="5321301"/>
              <a:ext cx="149225" cy="36513"/>
            </a:xfrm>
            <a:custGeom>
              <a:avLst/>
              <a:gdLst>
                <a:gd name="T0" fmla="*/ 61 w 116"/>
                <a:gd name="T1" fmla="*/ 18 h 28"/>
                <a:gd name="T2" fmla="*/ 116 w 116"/>
                <a:gd name="T3" fmla="*/ 28 h 28"/>
                <a:gd name="T4" fmla="*/ 116 w 116"/>
                <a:gd name="T5" fmla="*/ 28 h 28"/>
                <a:gd name="T6" fmla="*/ 61 w 116"/>
                <a:gd name="T7" fmla="*/ 18 h 28"/>
                <a:gd name="T8" fmla="*/ 13 w 116"/>
                <a:gd name="T9" fmla="*/ 0 h 28"/>
                <a:gd name="T10" fmla="*/ 3 w 116"/>
                <a:gd name="T11" fmla="*/ 1 h 28"/>
                <a:gd name="T12" fmla="*/ 0 w 116"/>
                <a:gd name="T13" fmla="*/ 1 h 28"/>
                <a:gd name="T14" fmla="*/ 0 w 116"/>
                <a:gd name="T15" fmla="*/ 1 h 28"/>
                <a:gd name="T16" fmla="*/ 3 w 116"/>
                <a:gd name="T17" fmla="*/ 1 h 28"/>
                <a:gd name="T18" fmla="*/ 13 w 116"/>
                <a:gd name="T19" fmla="*/ 0 h 28"/>
                <a:gd name="T20" fmla="*/ 61 w 116"/>
                <a:gd name="T21" fmla="*/ 17 h 28"/>
                <a:gd name="T22" fmla="*/ 13 w 11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28">
                  <a:moveTo>
                    <a:pt x="61" y="18"/>
                  </a:moveTo>
                  <a:cubicBezTo>
                    <a:pt x="71" y="25"/>
                    <a:pt x="92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92" y="28"/>
                    <a:pt x="71" y="25"/>
                    <a:pt x="61" y="18"/>
                  </a:cubicBezTo>
                  <a:moveTo>
                    <a:pt x="13" y="0"/>
                  </a:moveTo>
                  <a:cubicBezTo>
                    <a:pt x="9" y="0"/>
                    <a:pt x="6" y="0"/>
                    <a:pt x="3" y="1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6" y="0"/>
                    <a:pt x="10" y="0"/>
                    <a:pt x="13" y="0"/>
                  </a:cubicBezTo>
                  <a:cubicBezTo>
                    <a:pt x="30" y="0"/>
                    <a:pt x="47" y="6"/>
                    <a:pt x="61" y="17"/>
                  </a:cubicBezTo>
                  <a:cubicBezTo>
                    <a:pt x="47" y="6"/>
                    <a:pt x="30" y="0"/>
                    <a:pt x="1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7" name="íśľïḓe"/>
            <p:cNvSpPr/>
            <p:nvPr/>
          </p:nvSpPr>
          <p:spPr bwMode="auto">
            <a:xfrm>
              <a:off x="5202238" y="5254626"/>
              <a:ext cx="373063" cy="103188"/>
            </a:xfrm>
            <a:custGeom>
              <a:avLst/>
              <a:gdLst>
                <a:gd name="T0" fmla="*/ 3 w 288"/>
                <a:gd name="T1" fmla="*/ 0 h 79"/>
                <a:gd name="T2" fmla="*/ 3 w 288"/>
                <a:gd name="T3" fmla="*/ 0 h 79"/>
                <a:gd name="T4" fmla="*/ 3 w 288"/>
                <a:gd name="T5" fmla="*/ 0 h 79"/>
                <a:gd name="T6" fmla="*/ 3 w 288"/>
                <a:gd name="T7" fmla="*/ 36 h 79"/>
                <a:gd name="T8" fmla="*/ 62 w 288"/>
                <a:gd name="T9" fmla="*/ 52 h 79"/>
                <a:gd name="T10" fmla="*/ 65 w 288"/>
                <a:gd name="T11" fmla="*/ 52 h 79"/>
                <a:gd name="T12" fmla="*/ 75 w 288"/>
                <a:gd name="T13" fmla="*/ 51 h 79"/>
                <a:gd name="T14" fmla="*/ 123 w 288"/>
                <a:gd name="T15" fmla="*/ 68 h 79"/>
                <a:gd name="T16" fmla="*/ 123 w 288"/>
                <a:gd name="T17" fmla="*/ 68 h 79"/>
                <a:gd name="T18" fmla="*/ 123 w 288"/>
                <a:gd name="T19" fmla="*/ 69 h 79"/>
                <a:gd name="T20" fmla="*/ 178 w 288"/>
                <a:gd name="T21" fmla="*/ 79 h 79"/>
                <a:gd name="T22" fmla="*/ 287 w 288"/>
                <a:gd name="T23" fmla="*/ 68 h 79"/>
                <a:gd name="T24" fmla="*/ 288 w 288"/>
                <a:gd name="T25" fmla="*/ 63 h 79"/>
                <a:gd name="T26" fmla="*/ 288 w 288"/>
                <a:gd name="T27" fmla="*/ 63 h 79"/>
                <a:gd name="T28" fmla="*/ 288 w 288"/>
                <a:gd name="T29" fmla="*/ 63 h 79"/>
                <a:gd name="T30" fmla="*/ 139 w 288"/>
                <a:gd name="T31" fmla="*/ 58 h 79"/>
                <a:gd name="T32" fmla="*/ 68 w 288"/>
                <a:gd name="T33" fmla="*/ 19 h 79"/>
                <a:gd name="T34" fmla="*/ 3 w 288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7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4"/>
                    <a:pt x="0" y="28"/>
                    <a:pt x="3" y="36"/>
                  </a:cubicBezTo>
                  <a:cubicBezTo>
                    <a:pt x="11" y="50"/>
                    <a:pt x="51" y="52"/>
                    <a:pt x="62" y="52"/>
                  </a:cubicBezTo>
                  <a:cubicBezTo>
                    <a:pt x="64" y="52"/>
                    <a:pt x="65" y="52"/>
                    <a:pt x="65" y="52"/>
                  </a:cubicBezTo>
                  <a:cubicBezTo>
                    <a:pt x="68" y="51"/>
                    <a:pt x="71" y="51"/>
                    <a:pt x="75" y="51"/>
                  </a:cubicBezTo>
                  <a:cubicBezTo>
                    <a:pt x="92" y="51"/>
                    <a:pt x="109" y="57"/>
                    <a:pt x="123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33" y="76"/>
                    <a:pt x="154" y="79"/>
                    <a:pt x="178" y="79"/>
                  </a:cubicBezTo>
                  <a:cubicBezTo>
                    <a:pt x="227" y="79"/>
                    <a:pt x="287" y="68"/>
                    <a:pt x="287" y="68"/>
                  </a:cubicBezTo>
                  <a:cubicBezTo>
                    <a:pt x="288" y="67"/>
                    <a:pt x="288" y="65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48" y="61"/>
                    <a:pt x="155" y="59"/>
                    <a:pt x="139" y="58"/>
                  </a:cubicBezTo>
                  <a:cubicBezTo>
                    <a:pt x="120" y="56"/>
                    <a:pt x="87" y="38"/>
                    <a:pt x="68" y="19"/>
                  </a:cubicBezTo>
                  <a:cubicBezTo>
                    <a:pt x="55" y="7"/>
                    <a:pt x="23" y="2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8" name="îsļiḍê"/>
            <p:cNvSpPr/>
            <p:nvPr/>
          </p:nvSpPr>
          <p:spPr bwMode="auto">
            <a:xfrm>
              <a:off x="4814888" y="5370513"/>
              <a:ext cx="195263" cy="42863"/>
            </a:xfrm>
            <a:custGeom>
              <a:avLst/>
              <a:gdLst>
                <a:gd name="T0" fmla="*/ 143 w 150"/>
                <a:gd name="T1" fmla="*/ 0 h 33"/>
                <a:gd name="T2" fmla="*/ 51 w 150"/>
                <a:gd name="T3" fmla="*/ 12 h 33"/>
                <a:gd name="T4" fmla="*/ 39 w 150"/>
                <a:gd name="T5" fmla="*/ 14 h 33"/>
                <a:gd name="T6" fmla="*/ 0 w 150"/>
                <a:gd name="T7" fmla="*/ 6 h 33"/>
                <a:gd name="T8" fmla="*/ 38 w 150"/>
                <a:gd name="T9" fmla="*/ 33 h 33"/>
                <a:gd name="T10" fmla="*/ 41 w 150"/>
                <a:gd name="T11" fmla="*/ 32 h 33"/>
                <a:gd name="T12" fmla="*/ 42 w 150"/>
                <a:gd name="T13" fmla="*/ 32 h 33"/>
                <a:gd name="T14" fmla="*/ 42 w 150"/>
                <a:gd name="T15" fmla="*/ 32 h 33"/>
                <a:gd name="T16" fmla="*/ 150 w 150"/>
                <a:gd name="T17" fmla="*/ 6 h 33"/>
                <a:gd name="T18" fmla="*/ 150 w 150"/>
                <a:gd name="T19" fmla="*/ 6 h 33"/>
                <a:gd name="T20" fmla="*/ 143 w 15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33">
                  <a:moveTo>
                    <a:pt x="143" y="0"/>
                  </a:moveTo>
                  <a:cubicBezTo>
                    <a:pt x="115" y="1"/>
                    <a:pt x="65" y="6"/>
                    <a:pt x="51" y="12"/>
                  </a:cubicBezTo>
                  <a:cubicBezTo>
                    <a:pt x="47" y="13"/>
                    <a:pt x="43" y="14"/>
                    <a:pt x="39" y="14"/>
                  </a:cubicBezTo>
                  <a:cubicBezTo>
                    <a:pt x="27" y="14"/>
                    <a:pt x="12" y="10"/>
                    <a:pt x="0" y="6"/>
                  </a:cubicBezTo>
                  <a:cubicBezTo>
                    <a:pt x="6" y="19"/>
                    <a:pt x="17" y="33"/>
                    <a:pt x="38" y="33"/>
                  </a:cubicBezTo>
                  <a:cubicBezTo>
                    <a:pt x="39" y="33"/>
                    <a:pt x="40" y="32"/>
                    <a:pt x="41" y="32"/>
                  </a:cubicBezTo>
                  <a:cubicBezTo>
                    <a:pt x="41" y="32"/>
                    <a:pt x="41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86" y="29"/>
                    <a:pt x="150" y="6"/>
                    <a:pt x="150" y="6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47" y="4"/>
                    <a:pt x="145" y="2"/>
                    <a:pt x="14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9" name="ïṩḻíḓé"/>
            <p:cNvSpPr/>
            <p:nvPr/>
          </p:nvSpPr>
          <p:spPr bwMode="auto">
            <a:xfrm>
              <a:off x="4976813" y="2619376"/>
              <a:ext cx="254000" cy="347663"/>
            </a:xfrm>
            <a:custGeom>
              <a:avLst/>
              <a:gdLst>
                <a:gd name="T0" fmla="*/ 121 w 197"/>
                <a:gd name="T1" fmla="*/ 240 h 269"/>
                <a:gd name="T2" fmla="*/ 17 w 197"/>
                <a:gd name="T3" fmla="*/ 120 h 269"/>
                <a:gd name="T4" fmla="*/ 24 w 197"/>
                <a:gd name="T5" fmla="*/ 94 h 269"/>
                <a:gd name="T6" fmla="*/ 24 w 197"/>
                <a:gd name="T7" fmla="*/ 58 h 269"/>
                <a:gd name="T8" fmla="*/ 17 w 197"/>
                <a:gd name="T9" fmla="*/ 0 h 269"/>
                <a:gd name="T10" fmla="*/ 172 w 197"/>
                <a:gd name="T11" fmla="*/ 28 h 269"/>
                <a:gd name="T12" fmla="*/ 170 w 197"/>
                <a:gd name="T13" fmla="*/ 61 h 269"/>
                <a:gd name="T14" fmla="*/ 175 w 197"/>
                <a:gd name="T15" fmla="*/ 104 h 269"/>
                <a:gd name="T16" fmla="*/ 180 w 197"/>
                <a:gd name="T17" fmla="*/ 136 h 269"/>
                <a:gd name="T18" fmla="*/ 164 w 197"/>
                <a:gd name="T19" fmla="*/ 150 h 269"/>
                <a:gd name="T20" fmla="*/ 121 w 197"/>
                <a:gd name="T21" fmla="*/ 24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269">
                  <a:moveTo>
                    <a:pt x="121" y="240"/>
                  </a:moveTo>
                  <a:cubicBezTo>
                    <a:pt x="68" y="219"/>
                    <a:pt x="0" y="151"/>
                    <a:pt x="17" y="120"/>
                  </a:cubicBezTo>
                  <a:cubicBezTo>
                    <a:pt x="21" y="112"/>
                    <a:pt x="23" y="103"/>
                    <a:pt x="24" y="94"/>
                  </a:cubicBezTo>
                  <a:cubicBezTo>
                    <a:pt x="25" y="82"/>
                    <a:pt x="25" y="70"/>
                    <a:pt x="24" y="58"/>
                  </a:cubicBezTo>
                  <a:cubicBezTo>
                    <a:pt x="23" y="38"/>
                    <a:pt x="21" y="19"/>
                    <a:pt x="17" y="0"/>
                  </a:cubicBezTo>
                  <a:cubicBezTo>
                    <a:pt x="17" y="0"/>
                    <a:pt x="182" y="3"/>
                    <a:pt x="172" y="28"/>
                  </a:cubicBezTo>
                  <a:cubicBezTo>
                    <a:pt x="170" y="35"/>
                    <a:pt x="169" y="47"/>
                    <a:pt x="170" y="61"/>
                  </a:cubicBezTo>
                  <a:cubicBezTo>
                    <a:pt x="171" y="75"/>
                    <a:pt x="173" y="90"/>
                    <a:pt x="175" y="104"/>
                  </a:cubicBezTo>
                  <a:cubicBezTo>
                    <a:pt x="178" y="122"/>
                    <a:pt x="180" y="136"/>
                    <a:pt x="180" y="136"/>
                  </a:cubicBezTo>
                  <a:cubicBezTo>
                    <a:pt x="180" y="136"/>
                    <a:pt x="170" y="150"/>
                    <a:pt x="164" y="150"/>
                  </a:cubicBezTo>
                  <a:cubicBezTo>
                    <a:pt x="159" y="151"/>
                    <a:pt x="197" y="269"/>
                    <a:pt x="121" y="240"/>
                  </a:cubicBezTo>
                </a:path>
              </a:pathLst>
            </a:custGeom>
            <a:solidFill>
              <a:srgbClr val="CF6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0" name="ïşliḋé"/>
            <p:cNvSpPr/>
            <p:nvPr/>
          </p:nvSpPr>
          <p:spPr bwMode="auto">
            <a:xfrm>
              <a:off x="4814888" y="5260976"/>
              <a:ext cx="0" cy="3175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0 h 3"/>
                <a:gd name="T5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1" name="íṩľiďê"/>
            <p:cNvSpPr/>
            <p:nvPr/>
          </p:nvSpPr>
          <p:spPr bwMode="auto">
            <a:xfrm>
              <a:off x="4814888" y="5213351"/>
              <a:ext cx="142875" cy="53975"/>
            </a:xfrm>
            <a:custGeom>
              <a:avLst/>
              <a:gdLst>
                <a:gd name="T0" fmla="*/ 66 w 111"/>
                <a:gd name="T1" fmla="*/ 0 h 42"/>
                <a:gd name="T2" fmla="*/ 1 w 111"/>
                <a:gd name="T3" fmla="*/ 37 h 42"/>
                <a:gd name="T4" fmla="*/ 0 w 111"/>
                <a:gd name="T5" fmla="*/ 37 h 42"/>
                <a:gd name="T6" fmla="*/ 0 w 111"/>
                <a:gd name="T7" fmla="*/ 40 h 42"/>
                <a:gd name="T8" fmla="*/ 0 w 111"/>
                <a:gd name="T9" fmla="*/ 40 h 42"/>
                <a:gd name="T10" fmla="*/ 1 w 111"/>
                <a:gd name="T11" fmla="*/ 42 h 42"/>
                <a:gd name="T12" fmla="*/ 66 w 111"/>
                <a:gd name="T13" fmla="*/ 4 h 42"/>
                <a:gd name="T14" fmla="*/ 110 w 111"/>
                <a:gd name="T15" fmla="*/ 27 h 42"/>
                <a:gd name="T16" fmla="*/ 111 w 111"/>
                <a:gd name="T17" fmla="*/ 26 h 42"/>
                <a:gd name="T18" fmla="*/ 110 w 111"/>
                <a:gd name="T19" fmla="*/ 23 h 42"/>
                <a:gd name="T20" fmla="*/ 110 w 111"/>
                <a:gd name="T21" fmla="*/ 23 h 42"/>
                <a:gd name="T22" fmla="*/ 110 w 111"/>
                <a:gd name="T23" fmla="*/ 23 h 42"/>
                <a:gd name="T24" fmla="*/ 66 w 111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2">
                  <a:moveTo>
                    <a:pt x="66" y="0"/>
                  </a:moveTo>
                  <a:cubicBezTo>
                    <a:pt x="31" y="0"/>
                    <a:pt x="1" y="37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31" y="4"/>
                    <a:pt x="66" y="4"/>
                  </a:cubicBezTo>
                  <a:cubicBezTo>
                    <a:pt x="81" y="4"/>
                    <a:pt x="96" y="10"/>
                    <a:pt x="110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96" y="6"/>
                    <a:pt x="81" y="0"/>
                    <a:pt x="6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2" name="ïŝľïḑe"/>
            <p:cNvSpPr/>
            <p:nvPr/>
          </p:nvSpPr>
          <p:spPr bwMode="auto">
            <a:xfrm>
              <a:off x="5416551" y="5184776"/>
              <a:ext cx="11113" cy="0"/>
            </a:xfrm>
            <a:custGeom>
              <a:avLst/>
              <a:gdLst>
                <a:gd name="T0" fmla="*/ 9 w 9"/>
                <a:gd name="T1" fmla="*/ 3 w 9"/>
                <a:gd name="T2" fmla="*/ 0 w 9"/>
                <a:gd name="T3" fmla="*/ 9 w 9"/>
                <a:gd name="T4" fmla="*/ 9 w 9"/>
                <a:gd name="T5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3" name="ïṧ1íḓè"/>
            <p:cNvSpPr/>
            <p:nvPr/>
          </p:nvSpPr>
          <p:spPr bwMode="auto">
            <a:xfrm>
              <a:off x="5214938" y="5184776"/>
              <a:ext cx="214313" cy="36513"/>
            </a:xfrm>
            <a:custGeom>
              <a:avLst/>
              <a:gdLst>
                <a:gd name="T0" fmla="*/ 164 w 165"/>
                <a:gd name="T1" fmla="*/ 0 h 29"/>
                <a:gd name="T2" fmla="*/ 164 w 165"/>
                <a:gd name="T3" fmla="*/ 0 h 29"/>
                <a:gd name="T4" fmla="*/ 155 w 165"/>
                <a:gd name="T5" fmla="*/ 0 h 29"/>
                <a:gd name="T6" fmla="*/ 110 w 165"/>
                <a:gd name="T7" fmla="*/ 16 h 29"/>
                <a:gd name="T8" fmla="*/ 67 w 165"/>
                <a:gd name="T9" fmla="*/ 24 h 29"/>
                <a:gd name="T10" fmla="*/ 4 w 165"/>
                <a:gd name="T11" fmla="*/ 17 h 29"/>
                <a:gd name="T12" fmla="*/ 2 w 165"/>
                <a:gd name="T13" fmla="*/ 20 h 29"/>
                <a:gd name="T14" fmla="*/ 67 w 165"/>
                <a:gd name="T15" fmla="*/ 29 h 29"/>
                <a:gd name="T16" fmla="*/ 110 w 165"/>
                <a:gd name="T17" fmla="*/ 20 h 29"/>
                <a:gd name="T18" fmla="*/ 165 w 165"/>
                <a:gd name="T19" fmla="*/ 4 h 29"/>
                <a:gd name="T20" fmla="*/ 165 w 165"/>
                <a:gd name="T21" fmla="*/ 4 h 29"/>
                <a:gd name="T22" fmla="*/ 164 w 165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29">
                  <a:moveTo>
                    <a:pt x="16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3" y="1"/>
                    <a:pt x="123" y="5"/>
                    <a:pt x="110" y="16"/>
                  </a:cubicBezTo>
                  <a:cubicBezTo>
                    <a:pt x="103" y="22"/>
                    <a:pt x="86" y="24"/>
                    <a:pt x="67" y="24"/>
                  </a:cubicBezTo>
                  <a:cubicBezTo>
                    <a:pt x="40" y="24"/>
                    <a:pt x="11" y="20"/>
                    <a:pt x="4" y="17"/>
                  </a:cubicBezTo>
                  <a:cubicBezTo>
                    <a:pt x="3" y="18"/>
                    <a:pt x="3" y="19"/>
                    <a:pt x="2" y="20"/>
                  </a:cubicBezTo>
                  <a:cubicBezTo>
                    <a:pt x="0" y="23"/>
                    <a:pt x="35" y="29"/>
                    <a:pt x="67" y="29"/>
                  </a:cubicBezTo>
                  <a:cubicBezTo>
                    <a:pt x="86" y="29"/>
                    <a:pt x="103" y="27"/>
                    <a:pt x="110" y="20"/>
                  </a:cubicBezTo>
                  <a:cubicBezTo>
                    <a:pt x="128" y="5"/>
                    <a:pt x="160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3"/>
                    <a:pt x="16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4" name="işľïḑé"/>
            <p:cNvSpPr/>
            <p:nvPr/>
          </p:nvSpPr>
          <p:spPr bwMode="auto">
            <a:xfrm>
              <a:off x="4752976" y="4483101"/>
              <a:ext cx="296863" cy="777875"/>
            </a:xfrm>
            <a:custGeom>
              <a:avLst/>
              <a:gdLst>
                <a:gd name="T0" fmla="*/ 220 w 230"/>
                <a:gd name="T1" fmla="*/ 79 h 602"/>
                <a:gd name="T2" fmla="*/ 214 w 230"/>
                <a:gd name="T3" fmla="*/ 100 h 602"/>
                <a:gd name="T4" fmla="*/ 211 w 230"/>
                <a:gd name="T5" fmla="*/ 158 h 602"/>
                <a:gd name="T6" fmla="*/ 211 w 230"/>
                <a:gd name="T7" fmla="*/ 374 h 602"/>
                <a:gd name="T8" fmla="*/ 162 w 230"/>
                <a:gd name="T9" fmla="*/ 441 h 602"/>
                <a:gd name="T10" fmla="*/ 198 w 230"/>
                <a:gd name="T11" fmla="*/ 491 h 602"/>
                <a:gd name="T12" fmla="*/ 158 w 230"/>
                <a:gd name="T13" fmla="*/ 588 h 602"/>
                <a:gd name="T14" fmla="*/ 49 w 230"/>
                <a:gd name="T15" fmla="*/ 602 h 602"/>
                <a:gd name="T16" fmla="*/ 8 w 230"/>
                <a:gd name="T17" fmla="*/ 526 h 602"/>
                <a:gd name="T18" fmla="*/ 54 w 230"/>
                <a:gd name="T19" fmla="*/ 484 h 602"/>
                <a:gd name="T20" fmla="*/ 53 w 230"/>
                <a:gd name="T21" fmla="*/ 428 h 602"/>
                <a:gd name="T22" fmla="*/ 27 w 230"/>
                <a:gd name="T23" fmla="*/ 348 h 602"/>
                <a:gd name="T24" fmla="*/ 43 w 230"/>
                <a:gd name="T25" fmla="*/ 119 h 602"/>
                <a:gd name="T26" fmla="*/ 48 w 230"/>
                <a:gd name="T27" fmla="*/ 74 h 602"/>
                <a:gd name="T28" fmla="*/ 49 w 230"/>
                <a:gd name="T29" fmla="*/ 48 h 602"/>
                <a:gd name="T30" fmla="*/ 48 w 230"/>
                <a:gd name="T31" fmla="*/ 41 h 602"/>
                <a:gd name="T32" fmla="*/ 48 w 230"/>
                <a:gd name="T33" fmla="*/ 38 h 602"/>
                <a:gd name="T34" fmla="*/ 49 w 230"/>
                <a:gd name="T35" fmla="*/ 37 h 602"/>
                <a:gd name="T36" fmla="*/ 69 w 230"/>
                <a:gd name="T37" fmla="*/ 0 h 602"/>
                <a:gd name="T38" fmla="*/ 220 w 230"/>
                <a:gd name="T39" fmla="*/ 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602">
                  <a:moveTo>
                    <a:pt x="220" y="79"/>
                  </a:moveTo>
                  <a:cubicBezTo>
                    <a:pt x="218" y="86"/>
                    <a:pt x="216" y="93"/>
                    <a:pt x="214" y="100"/>
                  </a:cubicBezTo>
                  <a:cubicBezTo>
                    <a:pt x="211" y="119"/>
                    <a:pt x="210" y="138"/>
                    <a:pt x="211" y="158"/>
                  </a:cubicBezTo>
                  <a:cubicBezTo>
                    <a:pt x="213" y="186"/>
                    <a:pt x="211" y="374"/>
                    <a:pt x="211" y="374"/>
                  </a:cubicBezTo>
                  <a:cubicBezTo>
                    <a:pt x="211" y="374"/>
                    <a:pt x="180" y="424"/>
                    <a:pt x="162" y="441"/>
                  </a:cubicBezTo>
                  <a:cubicBezTo>
                    <a:pt x="144" y="459"/>
                    <a:pt x="198" y="491"/>
                    <a:pt x="198" y="491"/>
                  </a:cubicBezTo>
                  <a:cubicBezTo>
                    <a:pt x="206" y="536"/>
                    <a:pt x="158" y="588"/>
                    <a:pt x="158" y="588"/>
                  </a:cubicBezTo>
                  <a:cubicBezTo>
                    <a:pt x="108" y="528"/>
                    <a:pt x="49" y="602"/>
                    <a:pt x="49" y="602"/>
                  </a:cubicBezTo>
                  <a:cubicBezTo>
                    <a:pt x="49" y="602"/>
                    <a:pt x="16" y="546"/>
                    <a:pt x="8" y="526"/>
                  </a:cubicBezTo>
                  <a:cubicBezTo>
                    <a:pt x="0" y="506"/>
                    <a:pt x="40" y="493"/>
                    <a:pt x="54" y="484"/>
                  </a:cubicBezTo>
                  <a:cubicBezTo>
                    <a:pt x="68" y="476"/>
                    <a:pt x="53" y="428"/>
                    <a:pt x="53" y="428"/>
                  </a:cubicBezTo>
                  <a:cubicBezTo>
                    <a:pt x="53" y="428"/>
                    <a:pt x="41" y="386"/>
                    <a:pt x="27" y="348"/>
                  </a:cubicBezTo>
                  <a:cubicBezTo>
                    <a:pt x="13" y="310"/>
                    <a:pt x="43" y="119"/>
                    <a:pt x="43" y="119"/>
                  </a:cubicBezTo>
                  <a:cubicBezTo>
                    <a:pt x="43" y="119"/>
                    <a:pt x="44" y="86"/>
                    <a:pt x="48" y="74"/>
                  </a:cubicBezTo>
                  <a:cubicBezTo>
                    <a:pt x="50" y="65"/>
                    <a:pt x="50" y="56"/>
                    <a:pt x="49" y="48"/>
                  </a:cubicBezTo>
                  <a:cubicBezTo>
                    <a:pt x="49" y="45"/>
                    <a:pt x="49" y="42"/>
                    <a:pt x="48" y="41"/>
                  </a:cubicBezTo>
                  <a:cubicBezTo>
                    <a:pt x="48" y="39"/>
                    <a:pt x="48" y="38"/>
                    <a:pt x="48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230" y="56"/>
                    <a:pt x="220" y="79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5" name="îşļîḑè"/>
            <p:cNvSpPr/>
            <p:nvPr/>
          </p:nvSpPr>
          <p:spPr bwMode="auto">
            <a:xfrm>
              <a:off x="5151438" y="4532313"/>
              <a:ext cx="277813" cy="695325"/>
            </a:xfrm>
            <a:custGeom>
              <a:avLst/>
              <a:gdLst>
                <a:gd name="T0" fmla="*/ 214 w 214"/>
                <a:gd name="T1" fmla="*/ 504 h 537"/>
                <a:gd name="T2" fmla="*/ 159 w 214"/>
                <a:gd name="T3" fmla="*/ 520 h 537"/>
                <a:gd name="T4" fmla="*/ 51 w 214"/>
                <a:gd name="T5" fmla="*/ 520 h 537"/>
                <a:gd name="T6" fmla="*/ 55 w 214"/>
                <a:gd name="T7" fmla="*/ 489 h 537"/>
                <a:gd name="T8" fmla="*/ 47 w 214"/>
                <a:gd name="T9" fmla="*/ 384 h 537"/>
                <a:gd name="T10" fmla="*/ 18 w 214"/>
                <a:gd name="T11" fmla="*/ 224 h 537"/>
                <a:gd name="T12" fmla="*/ 9 w 214"/>
                <a:gd name="T13" fmla="*/ 66 h 537"/>
                <a:gd name="T14" fmla="*/ 8 w 214"/>
                <a:gd name="T15" fmla="*/ 32 h 537"/>
                <a:gd name="T16" fmla="*/ 52 w 214"/>
                <a:gd name="T17" fmla="*/ 23 h 537"/>
                <a:gd name="T18" fmla="*/ 58 w 214"/>
                <a:gd name="T19" fmla="*/ 22 h 537"/>
                <a:gd name="T20" fmla="*/ 165 w 214"/>
                <a:gd name="T21" fmla="*/ 0 h 537"/>
                <a:gd name="T22" fmla="*/ 170 w 214"/>
                <a:gd name="T23" fmla="*/ 37 h 537"/>
                <a:gd name="T24" fmla="*/ 172 w 214"/>
                <a:gd name="T25" fmla="*/ 58 h 537"/>
                <a:gd name="T26" fmla="*/ 172 w 214"/>
                <a:gd name="T27" fmla="*/ 91 h 537"/>
                <a:gd name="T28" fmla="*/ 176 w 214"/>
                <a:gd name="T29" fmla="*/ 166 h 537"/>
                <a:gd name="T30" fmla="*/ 172 w 214"/>
                <a:gd name="T31" fmla="*/ 190 h 537"/>
                <a:gd name="T32" fmla="*/ 187 w 214"/>
                <a:gd name="T33" fmla="*/ 337 h 537"/>
                <a:gd name="T34" fmla="*/ 203 w 214"/>
                <a:gd name="T35" fmla="*/ 424 h 537"/>
                <a:gd name="T36" fmla="*/ 214 w 214"/>
                <a:gd name="T37" fmla="*/ 504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" h="537">
                  <a:moveTo>
                    <a:pt x="214" y="504"/>
                  </a:moveTo>
                  <a:cubicBezTo>
                    <a:pt x="214" y="504"/>
                    <a:pt x="178" y="503"/>
                    <a:pt x="159" y="520"/>
                  </a:cubicBezTo>
                  <a:cubicBezTo>
                    <a:pt x="140" y="537"/>
                    <a:pt x="47" y="523"/>
                    <a:pt x="51" y="520"/>
                  </a:cubicBezTo>
                  <a:cubicBezTo>
                    <a:pt x="55" y="516"/>
                    <a:pt x="55" y="489"/>
                    <a:pt x="55" y="489"/>
                  </a:cubicBezTo>
                  <a:cubicBezTo>
                    <a:pt x="0" y="415"/>
                    <a:pt x="47" y="384"/>
                    <a:pt x="47" y="384"/>
                  </a:cubicBezTo>
                  <a:cubicBezTo>
                    <a:pt x="47" y="384"/>
                    <a:pt x="23" y="267"/>
                    <a:pt x="18" y="224"/>
                  </a:cubicBezTo>
                  <a:cubicBezTo>
                    <a:pt x="15" y="194"/>
                    <a:pt x="11" y="112"/>
                    <a:pt x="9" y="66"/>
                  </a:cubicBezTo>
                  <a:cubicBezTo>
                    <a:pt x="8" y="46"/>
                    <a:pt x="8" y="32"/>
                    <a:pt x="8" y="3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8" y="20"/>
                    <a:pt x="170" y="37"/>
                  </a:cubicBezTo>
                  <a:cubicBezTo>
                    <a:pt x="171" y="44"/>
                    <a:pt x="172" y="51"/>
                    <a:pt x="172" y="58"/>
                  </a:cubicBezTo>
                  <a:cubicBezTo>
                    <a:pt x="171" y="66"/>
                    <a:pt x="172" y="91"/>
                    <a:pt x="172" y="91"/>
                  </a:cubicBezTo>
                  <a:cubicBezTo>
                    <a:pt x="176" y="166"/>
                    <a:pt x="176" y="166"/>
                    <a:pt x="176" y="166"/>
                  </a:cubicBezTo>
                  <a:cubicBezTo>
                    <a:pt x="173" y="174"/>
                    <a:pt x="172" y="182"/>
                    <a:pt x="172" y="190"/>
                  </a:cubicBezTo>
                  <a:cubicBezTo>
                    <a:pt x="173" y="200"/>
                    <a:pt x="187" y="337"/>
                    <a:pt x="187" y="337"/>
                  </a:cubicBezTo>
                  <a:cubicBezTo>
                    <a:pt x="187" y="337"/>
                    <a:pt x="211" y="418"/>
                    <a:pt x="203" y="424"/>
                  </a:cubicBezTo>
                  <a:cubicBezTo>
                    <a:pt x="194" y="430"/>
                    <a:pt x="214" y="504"/>
                    <a:pt x="214" y="504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6" name="ïś1îḍè"/>
            <p:cNvSpPr/>
            <p:nvPr/>
          </p:nvSpPr>
          <p:spPr bwMode="auto">
            <a:xfrm>
              <a:off x="5006976" y="2687638"/>
              <a:ext cx="0" cy="6350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5 h 5"/>
                <a:gd name="T4" fmla="*/ 0 h 5"/>
                <a:gd name="T5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7" name="îṡ1îḋé"/>
            <p:cNvSpPr/>
            <p:nvPr/>
          </p:nvSpPr>
          <p:spPr bwMode="auto">
            <a:xfrm>
              <a:off x="5006976" y="2687638"/>
              <a:ext cx="188913" cy="34925"/>
            </a:xfrm>
            <a:custGeom>
              <a:avLst/>
              <a:gdLst>
                <a:gd name="T0" fmla="*/ 0 w 146"/>
                <a:gd name="T1" fmla="*/ 0 h 27"/>
                <a:gd name="T2" fmla="*/ 0 w 146"/>
                <a:gd name="T3" fmla="*/ 5 h 27"/>
                <a:gd name="T4" fmla="*/ 0 w 146"/>
                <a:gd name="T5" fmla="*/ 5 h 27"/>
                <a:gd name="T6" fmla="*/ 75 w 146"/>
                <a:gd name="T7" fmla="*/ 27 h 27"/>
                <a:gd name="T8" fmla="*/ 146 w 146"/>
                <a:gd name="T9" fmla="*/ 8 h 27"/>
                <a:gd name="T10" fmla="*/ 146 w 146"/>
                <a:gd name="T11" fmla="*/ 3 h 27"/>
                <a:gd name="T12" fmla="*/ 75 w 146"/>
                <a:gd name="T13" fmla="*/ 23 h 27"/>
                <a:gd name="T14" fmla="*/ 33 w 146"/>
                <a:gd name="T15" fmla="*/ 16 h 27"/>
                <a:gd name="T16" fmla="*/ 0 w 14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27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3" y="20"/>
                    <a:pt x="49" y="27"/>
                    <a:pt x="75" y="27"/>
                  </a:cubicBezTo>
                  <a:cubicBezTo>
                    <a:pt x="100" y="27"/>
                    <a:pt x="124" y="21"/>
                    <a:pt x="146" y="8"/>
                  </a:cubicBezTo>
                  <a:cubicBezTo>
                    <a:pt x="146" y="6"/>
                    <a:pt x="146" y="5"/>
                    <a:pt x="146" y="3"/>
                  </a:cubicBezTo>
                  <a:cubicBezTo>
                    <a:pt x="125" y="16"/>
                    <a:pt x="100" y="23"/>
                    <a:pt x="75" y="23"/>
                  </a:cubicBezTo>
                  <a:cubicBezTo>
                    <a:pt x="61" y="23"/>
                    <a:pt x="47" y="21"/>
                    <a:pt x="33" y="16"/>
                  </a:cubicBezTo>
                  <a:cubicBezTo>
                    <a:pt x="21" y="12"/>
                    <a:pt x="10" y="7"/>
                    <a:pt x="0" y="0"/>
                  </a:cubicBezTo>
                </a:path>
              </a:pathLst>
            </a:custGeom>
            <a:solidFill>
              <a:srgbClr val="BA6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8" name="íSḻïḋe"/>
            <p:cNvSpPr/>
            <p:nvPr/>
          </p:nvSpPr>
          <p:spPr bwMode="auto">
            <a:xfrm>
              <a:off x="4926013" y="2359026"/>
              <a:ext cx="355600" cy="379413"/>
            </a:xfrm>
            <a:custGeom>
              <a:avLst/>
              <a:gdLst>
                <a:gd name="T0" fmla="*/ 275 w 275"/>
                <a:gd name="T1" fmla="*/ 140 h 294"/>
                <a:gd name="T2" fmla="*/ 268 w 275"/>
                <a:gd name="T3" fmla="*/ 183 h 294"/>
                <a:gd name="T4" fmla="*/ 96 w 275"/>
                <a:gd name="T5" fmla="*/ 270 h 294"/>
                <a:gd name="T6" fmla="*/ 1 w 275"/>
                <a:gd name="T7" fmla="*/ 143 h 294"/>
                <a:gd name="T8" fmla="*/ 1 w 275"/>
                <a:gd name="T9" fmla="*/ 140 h 294"/>
                <a:gd name="T10" fmla="*/ 136 w 275"/>
                <a:gd name="T11" fmla="*/ 1 h 294"/>
                <a:gd name="T12" fmla="*/ 275 w 275"/>
                <a:gd name="T13" fmla="*/ 135 h 294"/>
                <a:gd name="T14" fmla="*/ 275 w 275"/>
                <a:gd name="T15" fmla="*/ 140 h 294"/>
                <a:gd name="T16" fmla="*/ 275 w 275"/>
                <a:gd name="T17" fmla="*/ 14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94">
                  <a:moveTo>
                    <a:pt x="275" y="140"/>
                  </a:moveTo>
                  <a:cubicBezTo>
                    <a:pt x="275" y="155"/>
                    <a:pt x="273" y="169"/>
                    <a:pt x="268" y="183"/>
                  </a:cubicBezTo>
                  <a:cubicBezTo>
                    <a:pt x="245" y="254"/>
                    <a:pt x="168" y="294"/>
                    <a:pt x="96" y="270"/>
                  </a:cubicBezTo>
                  <a:cubicBezTo>
                    <a:pt x="41" y="252"/>
                    <a:pt x="3" y="201"/>
                    <a:pt x="1" y="143"/>
                  </a:cubicBezTo>
                  <a:cubicBezTo>
                    <a:pt x="1" y="142"/>
                    <a:pt x="1" y="141"/>
                    <a:pt x="1" y="140"/>
                  </a:cubicBezTo>
                  <a:cubicBezTo>
                    <a:pt x="0" y="65"/>
                    <a:pt x="60" y="2"/>
                    <a:pt x="136" y="1"/>
                  </a:cubicBezTo>
                  <a:cubicBezTo>
                    <a:pt x="211" y="0"/>
                    <a:pt x="274" y="60"/>
                    <a:pt x="275" y="135"/>
                  </a:cubicBezTo>
                  <a:cubicBezTo>
                    <a:pt x="275" y="137"/>
                    <a:pt x="275" y="139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</a:path>
              </a:pathLst>
            </a:custGeom>
            <a:solidFill>
              <a:srgbClr val="CF6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9" name="íṣlïdè"/>
            <p:cNvSpPr/>
            <p:nvPr/>
          </p:nvSpPr>
          <p:spPr bwMode="auto">
            <a:xfrm>
              <a:off x="5005388" y="2740026"/>
              <a:ext cx="198438" cy="136525"/>
            </a:xfrm>
            <a:custGeom>
              <a:avLst/>
              <a:gdLst>
                <a:gd name="T0" fmla="*/ 1 w 153"/>
                <a:gd name="T1" fmla="*/ 0 h 105"/>
                <a:gd name="T2" fmla="*/ 1 w 153"/>
                <a:gd name="T3" fmla="*/ 2 h 105"/>
                <a:gd name="T4" fmla="*/ 0 w 153"/>
                <a:gd name="T5" fmla="*/ 8 h 105"/>
                <a:gd name="T6" fmla="*/ 73 w 153"/>
                <a:gd name="T7" fmla="*/ 68 h 105"/>
                <a:gd name="T8" fmla="*/ 118 w 153"/>
                <a:gd name="T9" fmla="*/ 105 h 105"/>
                <a:gd name="T10" fmla="*/ 153 w 153"/>
                <a:gd name="T11" fmla="*/ 16 h 105"/>
                <a:gd name="T12" fmla="*/ 152 w 153"/>
                <a:gd name="T13" fmla="*/ 10 h 105"/>
                <a:gd name="T14" fmla="*/ 152 w 153"/>
                <a:gd name="T15" fmla="*/ 10 h 105"/>
                <a:gd name="T16" fmla="*/ 118 w 153"/>
                <a:gd name="T17" fmla="*/ 96 h 105"/>
                <a:gd name="T18" fmla="*/ 73 w 153"/>
                <a:gd name="T19" fmla="*/ 59 h 105"/>
                <a:gd name="T20" fmla="*/ 1 w 153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05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A6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0" name="iṩḻïḑe"/>
            <p:cNvSpPr/>
            <p:nvPr/>
          </p:nvSpPr>
          <p:spPr bwMode="auto">
            <a:xfrm>
              <a:off x="4930776" y="2732088"/>
              <a:ext cx="444500" cy="1852613"/>
            </a:xfrm>
            <a:custGeom>
              <a:avLst/>
              <a:gdLst>
                <a:gd name="T0" fmla="*/ 280 w 280"/>
                <a:gd name="T1" fmla="*/ 337 h 1167"/>
                <a:gd name="T2" fmla="*/ 230 w 280"/>
                <a:gd name="T3" fmla="*/ 1163 h 1167"/>
                <a:gd name="T4" fmla="*/ 166 w 280"/>
                <a:gd name="T5" fmla="*/ 1167 h 1167"/>
                <a:gd name="T6" fmla="*/ 0 w 280"/>
                <a:gd name="T7" fmla="*/ 688 h 1167"/>
                <a:gd name="T8" fmla="*/ 27 w 280"/>
                <a:gd name="T9" fmla="*/ 120 h 1167"/>
                <a:gd name="T10" fmla="*/ 33 w 280"/>
                <a:gd name="T11" fmla="*/ 0 h 1167"/>
                <a:gd name="T12" fmla="*/ 107 w 280"/>
                <a:gd name="T13" fmla="*/ 60 h 1167"/>
                <a:gd name="T14" fmla="*/ 143 w 280"/>
                <a:gd name="T15" fmla="*/ 91 h 1167"/>
                <a:gd name="T16" fmla="*/ 172 w 280"/>
                <a:gd name="T17" fmla="*/ 18 h 1167"/>
                <a:gd name="T18" fmla="*/ 225 w 280"/>
                <a:gd name="T19" fmla="*/ 64 h 1167"/>
                <a:gd name="T20" fmla="*/ 280 w 280"/>
                <a:gd name="T21" fmla="*/ 33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1167">
                  <a:moveTo>
                    <a:pt x="280" y="337"/>
                  </a:moveTo>
                  <a:lnTo>
                    <a:pt x="230" y="1163"/>
                  </a:lnTo>
                  <a:lnTo>
                    <a:pt x="166" y="1167"/>
                  </a:lnTo>
                  <a:lnTo>
                    <a:pt x="0" y="688"/>
                  </a:lnTo>
                  <a:lnTo>
                    <a:pt x="27" y="120"/>
                  </a:lnTo>
                  <a:lnTo>
                    <a:pt x="33" y="0"/>
                  </a:lnTo>
                  <a:lnTo>
                    <a:pt x="107" y="60"/>
                  </a:lnTo>
                  <a:lnTo>
                    <a:pt x="143" y="91"/>
                  </a:lnTo>
                  <a:lnTo>
                    <a:pt x="172" y="18"/>
                  </a:lnTo>
                  <a:lnTo>
                    <a:pt x="225" y="64"/>
                  </a:lnTo>
                  <a:lnTo>
                    <a:pt x="280" y="337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1" name="ís1ide"/>
            <p:cNvSpPr/>
            <p:nvPr/>
          </p:nvSpPr>
          <p:spPr bwMode="auto">
            <a:xfrm>
              <a:off x="4930776" y="2732088"/>
              <a:ext cx="444500" cy="1852613"/>
            </a:xfrm>
            <a:custGeom>
              <a:avLst/>
              <a:gdLst>
                <a:gd name="T0" fmla="*/ 280 w 280"/>
                <a:gd name="T1" fmla="*/ 337 h 1167"/>
                <a:gd name="T2" fmla="*/ 230 w 280"/>
                <a:gd name="T3" fmla="*/ 1163 h 1167"/>
                <a:gd name="T4" fmla="*/ 166 w 280"/>
                <a:gd name="T5" fmla="*/ 1167 h 1167"/>
                <a:gd name="T6" fmla="*/ 0 w 280"/>
                <a:gd name="T7" fmla="*/ 688 h 1167"/>
                <a:gd name="T8" fmla="*/ 27 w 280"/>
                <a:gd name="T9" fmla="*/ 120 h 1167"/>
                <a:gd name="T10" fmla="*/ 33 w 280"/>
                <a:gd name="T11" fmla="*/ 0 h 1167"/>
                <a:gd name="T12" fmla="*/ 107 w 280"/>
                <a:gd name="T13" fmla="*/ 60 h 1167"/>
                <a:gd name="T14" fmla="*/ 143 w 280"/>
                <a:gd name="T15" fmla="*/ 91 h 1167"/>
                <a:gd name="T16" fmla="*/ 172 w 280"/>
                <a:gd name="T17" fmla="*/ 18 h 1167"/>
                <a:gd name="T18" fmla="*/ 225 w 280"/>
                <a:gd name="T19" fmla="*/ 64 h 1167"/>
                <a:gd name="T20" fmla="*/ 280 w 280"/>
                <a:gd name="T21" fmla="*/ 33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1167">
                  <a:moveTo>
                    <a:pt x="280" y="337"/>
                  </a:moveTo>
                  <a:lnTo>
                    <a:pt x="230" y="1163"/>
                  </a:lnTo>
                  <a:lnTo>
                    <a:pt x="166" y="1167"/>
                  </a:lnTo>
                  <a:lnTo>
                    <a:pt x="0" y="688"/>
                  </a:lnTo>
                  <a:lnTo>
                    <a:pt x="27" y="120"/>
                  </a:lnTo>
                  <a:lnTo>
                    <a:pt x="33" y="0"/>
                  </a:lnTo>
                  <a:lnTo>
                    <a:pt x="107" y="60"/>
                  </a:lnTo>
                  <a:lnTo>
                    <a:pt x="143" y="91"/>
                  </a:lnTo>
                  <a:lnTo>
                    <a:pt x="172" y="18"/>
                  </a:lnTo>
                  <a:lnTo>
                    <a:pt x="225" y="64"/>
                  </a:lnTo>
                  <a:lnTo>
                    <a:pt x="280" y="3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2" name="ïśľïḓè"/>
            <p:cNvSpPr/>
            <p:nvPr/>
          </p:nvSpPr>
          <p:spPr bwMode="auto">
            <a:xfrm>
              <a:off x="4814888" y="4535488"/>
              <a:ext cx="0" cy="9525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7 h 7"/>
                <a:gd name="T4" fmla="*/ 1 w 1"/>
                <a:gd name="T5" fmla="*/ 7 h 7"/>
                <a:gd name="T6" fmla="*/ 1 w 1"/>
                <a:gd name="T7" fmla="*/ 7 h 7"/>
                <a:gd name="T8" fmla="*/ 1 w 1"/>
                <a:gd name="T9" fmla="*/ 7 h 7"/>
                <a:gd name="T10" fmla="*/ 0 w 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1" y="2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3" name="iṥļïḍé"/>
            <p:cNvSpPr/>
            <p:nvPr/>
          </p:nvSpPr>
          <p:spPr bwMode="auto">
            <a:xfrm>
              <a:off x="4814888" y="4532313"/>
              <a:ext cx="217488" cy="79375"/>
            </a:xfrm>
            <a:custGeom>
              <a:avLst/>
              <a:gdLst>
                <a:gd name="T0" fmla="*/ 1 w 168"/>
                <a:gd name="T1" fmla="*/ 0 h 61"/>
                <a:gd name="T2" fmla="*/ 0 w 168"/>
                <a:gd name="T3" fmla="*/ 2 h 61"/>
                <a:gd name="T4" fmla="*/ 0 w 168"/>
                <a:gd name="T5" fmla="*/ 2 h 61"/>
                <a:gd name="T6" fmla="*/ 1 w 168"/>
                <a:gd name="T7" fmla="*/ 9 h 61"/>
                <a:gd name="T8" fmla="*/ 1 w 168"/>
                <a:gd name="T9" fmla="*/ 9 h 61"/>
                <a:gd name="T10" fmla="*/ 166 w 168"/>
                <a:gd name="T11" fmla="*/ 61 h 61"/>
                <a:gd name="T12" fmla="*/ 168 w 168"/>
                <a:gd name="T13" fmla="*/ 52 h 61"/>
                <a:gd name="T14" fmla="*/ 1 w 168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6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3" y="34"/>
                    <a:pt x="109" y="52"/>
                    <a:pt x="166" y="61"/>
                  </a:cubicBezTo>
                  <a:cubicBezTo>
                    <a:pt x="167" y="58"/>
                    <a:pt x="167" y="55"/>
                    <a:pt x="168" y="52"/>
                  </a:cubicBezTo>
                  <a:cubicBezTo>
                    <a:pt x="75" y="38"/>
                    <a:pt x="7" y="3"/>
                    <a:pt x="1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4" name="îŝḷîḋe"/>
            <p:cNvSpPr/>
            <p:nvPr/>
          </p:nvSpPr>
          <p:spPr bwMode="auto">
            <a:xfrm>
              <a:off x="5164138" y="4606926"/>
              <a:ext cx="0" cy="11113"/>
            </a:xfrm>
            <a:custGeom>
              <a:avLst/>
              <a:gdLst>
                <a:gd name="T0" fmla="*/ 0 h 9"/>
                <a:gd name="T1" fmla="*/ 0 h 9"/>
                <a:gd name="T2" fmla="*/ 9 h 9"/>
                <a:gd name="T3" fmla="*/ 9 h 9"/>
                <a:gd name="T4" fmla="*/ 9 h 9"/>
                <a:gd name="T5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5" name="iṧlïḍê"/>
            <p:cNvSpPr/>
            <p:nvPr/>
          </p:nvSpPr>
          <p:spPr bwMode="auto">
            <a:xfrm>
              <a:off x="5164138" y="4602163"/>
              <a:ext cx="57150" cy="15875"/>
            </a:xfrm>
            <a:custGeom>
              <a:avLst/>
              <a:gdLst>
                <a:gd name="T0" fmla="*/ 44 w 44"/>
                <a:gd name="T1" fmla="*/ 0 h 13"/>
                <a:gd name="T2" fmla="*/ 0 w 44"/>
                <a:gd name="T3" fmla="*/ 4 h 13"/>
                <a:gd name="T4" fmla="*/ 0 w 44"/>
                <a:gd name="T5" fmla="*/ 13 h 13"/>
                <a:gd name="T6" fmla="*/ 0 w 44"/>
                <a:gd name="T7" fmla="*/ 13 h 13"/>
                <a:gd name="T8" fmla="*/ 44 w 44"/>
                <a:gd name="T9" fmla="*/ 8 h 13"/>
                <a:gd name="T10" fmla="*/ 44 w 4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3">
                  <a:moveTo>
                    <a:pt x="44" y="0"/>
                  </a:moveTo>
                  <a:cubicBezTo>
                    <a:pt x="29" y="2"/>
                    <a:pt x="14" y="4"/>
                    <a:pt x="0" y="4"/>
                  </a:cubicBezTo>
                  <a:cubicBezTo>
                    <a:pt x="0" y="7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2"/>
                    <a:pt x="30" y="10"/>
                    <a:pt x="44" y="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6" name="íŝḻide"/>
            <p:cNvSpPr/>
            <p:nvPr/>
          </p:nvSpPr>
          <p:spPr bwMode="auto">
            <a:xfrm>
              <a:off x="5227638" y="4568826"/>
              <a:ext cx="144463" cy="26988"/>
            </a:xfrm>
            <a:custGeom>
              <a:avLst/>
              <a:gdLst>
                <a:gd name="T0" fmla="*/ 111 w 112"/>
                <a:gd name="T1" fmla="*/ 0 h 21"/>
                <a:gd name="T2" fmla="*/ 26 w 112"/>
                <a:gd name="T3" fmla="*/ 12 h 21"/>
                <a:gd name="T4" fmla="*/ 18 w 112"/>
                <a:gd name="T5" fmla="*/ 12 h 21"/>
                <a:gd name="T6" fmla="*/ 0 w 112"/>
                <a:gd name="T7" fmla="*/ 11 h 21"/>
                <a:gd name="T8" fmla="*/ 0 w 112"/>
                <a:gd name="T9" fmla="*/ 19 h 21"/>
                <a:gd name="T10" fmla="*/ 27 w 112"/>
                <a:gd name="T11" fmla="*/ 21 h 21"/>
                <a:gd name="T12" fmla="*/ 112 w 112"/>
                <a:gd name="T13" fmla="*/ 9 h 21"/>
                <a:gd name="T14" fmla="*/ 111 w 1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1">
                  <a:moveTo>
                    <a:pt x="111" y="0"/>
                  </a:moveTo>
                  <a:cubicBezTo>
                    <a:pt x="89" y="6"/>
                    <a:pt x="58" y="12"/>
                    <a:pt x="26" y="12"/>
                  </a:cubicBezTo>
                  <a:cubicBezTo>
                    <a:pt x="24" y="12"/>
                    <a:pt x="21" y="12"/>
                    <a:pt x="18" y="12"/>
                  </a:cubicBezTo>
                  <a:cubicBezTo>
                    <a:pt x="12" y="12"/>
                    <a:pt x="6" y="12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20"/>
                    <a:pt x="18" y="21"/>
                    <a:pt x="27" y="21"/>
                  </a:cubicBezTo>
                  <a:cubicBezTo>
                    <a:pt x="58" y="21"/>
                    <a:pt x="90" y="15"/>
                    <a:pt x="112" y="9"/>
                  </a:cubicBezTo>
                  <a:cubicBezTo>
                    <a:pt x="112" y="6"/>
                    <a:pt x="111" y="3"/>
                    <a:pt x="111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7" name="îṡḻîďê"/>
            <p:cNvSpPr/>
            <p:nvPr/>
          </p:nvSpPr>
          <p:spPr bwMode="auto">
            <a:xfrm>
              <a:off x="4992688" y="2732088"/>
              <a:ext cx="11113" cy="4763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4 h 4"/>
                <a:gd name="T4" fmla="*/ 0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4" y="0"/>
                    <a:pt x="7" y="2"/>
                    <a:pt x="9" y="4"/>
                  </a:cubicBezTo>
                  <a:cubicBezTo>
                    <a:pt x="7" y="2"/>
                    <a:pt x="4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8" name="îṥḻïḓé"/>
            <p:cNvSpPr/>
            <p:nvPr/>
          </p:nvSpPr>
          <p:spPr bwMode="auto">
            <a:xfrm>
              <a:off x="5006976" y="273843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6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9" name="îṩḻíḋê"/>
            <p:cNvSpPr/>
            <p:nvPr/>
          </p:nvSpPr>
          <p:spPr bwMode="auto">
            <a:xfrm>
              <a:off x="5003801" y="2740026"/>
              <a:ext cx="3175" cy="11113"/>
            </a:xfrm>
            <a:custGeom>
              <a:avLst/>
              <a:gdLst>
                <a:gd name="T0" fmla="*/ 2 w 2"/>
                <a:gd name="T1" fmla="*/ 0 h 8"/>
                <a:gd name="T2" fmla="*/ 1 w 2"/>
                <a:gd name="T3" fmla="*/ 8 h 8"/>
                <a:gd name="T4" fmla="*/ 1 w 2"/>
                <a:gd name="T5" fmla="*/ 8 h 8"/>
                <a:gd name="T6" fmla="*/ 2 w 2"/>
                <a:gd name="T7" fmla="*/ 2 h 8"/>
                <a:gd name="T8" fmla="*/ 2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1" y="2"/>
                    <a:pt x="0" y="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1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0" name="íšḻiďè"/>
            <p:cNvSpPr/>
            <p:nvPr/>
          </p:nvSpPr>
          <p:spPr bwMode="auto">
            <a:xfrm>
              <a:off x="5006976" y="2740026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1" name="isḷíḍê"/>
            <p:cNvSpPr/>
            <p:nvPr/>
          </p:nvSpPr>
          <p:spPr bwMode="auto">
            <a:xfrm>
              <a:off x="5130801" y="4606926"/>
              <a:ext cx="33338" cy="1588"/>
            </a:xfrm>
            <a:custGeom>
              <a:avLst/>
              <a:gdLst>
                <a:gd name="T0" fmla="*/ 25 w 25"/>
                <a:gd name="T1" fmla="*/ 0 h 1"/>
                <a:gd name="T2" fmla="*/ 0 w 25"/>
                <a:gd name="T3" fmla="*/ 1 h 1"/>
                <a:gd name="T4" fmla="*/ 2 w 25"/>
                <a:gd name="T5" fmla="*/ 1 h 1"/>
                <a:gd name="T6" fmla="*/ 25 w 25"/>
                <a:gd name="T7" fmla="*/ 0 h 1"/>
                <a:gd name="T8" fmla="*/ 25 w 2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">
                  <a:moveTo>
                    <a:pt x="25" y="0"/>
                  </a:moveTo>
                  <a:cubicBezTo>
                    <a:pt x="16" y="1"/>
                    <a:pt x="8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9" y="1"/>
                    <a:pt x="17" y="1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2" name="íSľíde"/>
            <p:cNvSpPr/>
            <p:nvPr/>
          </p:nvSpPr>
          <p:spPr bwMode="auto">
            <a:xfrm>
              <a:off x="5221288" y="4583113"/>
              <a:ext cx="6350" cy="19050"/>
            </a:xfrm>
            <a:custGeom>
              <a:avLst/>
              <a:gdLst>
                <a:gd name="T0" fmla="*/ 3 w 5"/>
                <a:gd name="T1" fmla="*/ 0 h 14"/>
                <a:gd name="T2" fmla="*/ 0 w 5"/>
                <a:gd name="T3" fmla="*/ 0 h 14"/>
                <a:gd name="T4" fmla="*/ 0 w 5"/>
                <a:gd name="T5" fmla="*/ 13 h 14"/>
                <a:gd name="T6" fmla="*/ 0 w 5"/>
                <a:gd name="T7" fmla="*/ 13 h 14"/>
                <a:gd name="T8" fmla="*/ 0 w 5"/>
                <a:gd name="T9" fmla="*/ 14 h 14"/>
                <a:gd name="T10" fmla="*/ 5 w 5"/>
                <a:gd name="T11" fmla="*/ 13 h 14"/>
                <a:gd name="T12" fmla="*/ 4 w 5"/>
                <a:gd name="T13" fmla="*/ 0 h 14"/>
                <a:gd name="T14" fmla="*/ 3 w 5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3" y="13"/>
                    <a:pt x="5" y="1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3" name="îşḷîďé"/>
            <p:cNvSpPr/>
            <p:nvPr/>
          </p:nvSpPr>
          <p:spPr bwMode="auto">
            <a:xfrm>
              <a:off x="5146676" y="3055938"/>
              <a:ext cx="77788" cy="1527175"/>
            </a:xfrm>
            <a:custGeom>
              <a:avLst/>
              <a:gdLst>
                <a:gd name="T0" fmla="*/ 0 w 60"/>
                <a:gd name="T1" fmla="*/ 0 h 1182"/>
                <a:gd name="T2" fmla="*/ 18 w 60"/>
                <a:gd name="T3" fmla="*/ 33 h 1182"/>
                <a:gd name="T4" fmla="*/ 31 w 60"/>
                <a:gd name="T5" fmla="*/ 351 h 1182"/>
                <a:gd name="T6" fmla="*/ 44 w 60"/>
                <a:gd name="T7" fmla="*/ 755 h 1182"/>
                <a:gd name="T8" fmla="*/ 57 w 60"/>
                <a:gd name="T9" fmla="*/ 1182 h 1182"/>
                <a:gd name="T10" fmla="*/ 60 w 60"/>
                <a:gd name="T11" fmla="*/ 1182 h 1182"/>
                <a:gd name="T12" fmla="*/ 58 w 60"/>
                <a:gd name="T13" fmla="*/ 1181 h 1182"/>
                <a:gd name="T14" fmla="*/ 48 w 60"/>
                <a:gd name="T15" fmla="*/ 762 h 1182"/>
                <a:gd name="T16" fmla="*/ 48 w 60"/>
                <a:gd name="T17" fmla="*/ 761 h 1182"/>
                <a:gd name="T18" fmla="*/ 48 w 60"/>
                <a:gd name="T19" fmla="*/ 755 h 1182"/>
                <a:gd name="T20" fmla="*/ 35 w 60"/>
                <a:gd name="T21" fmla="*/ 352 h 1182"/>
                <a:gd name="T22" fmla="*/ 22 w 60"/>
                <a:gd name="T23" fmla="*/ 33 h 1182"/>
                <a:gd name="T24" fmla="*/ 0 w 60"/>
                <a:gd name="T25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182">
                  <a:moveTo>
                    <a:pt x="0" y="0"/>
                  </a:moveTo>
                  <a:cubicBezTo>
                    <a:pt x="10" y="19"/>
                    <a:pt x="17" y="32"/>
                    <a:pt x="18" y="33"/>
                  </a:cubicBezTo>
                  <a:cubicBezTo>
                    <a:pt x="31" y="351"/>
                    <a:pt x="31" y="351"/>
                    <a:pt x="31" y="351"/>
                  </a:cubicBezTo>
                  <a:cubicBezTo>
                    <a:pt x="44" y="755"/>
                    <a:pt x="44" y="755"/>
                    <a:pt x="44" y="755"/>
                  </a:cubicBezTo>
                  <a:cubicBezTo>
                    <a:pt x="57" y="1182"/>
                    <a:pt x="57" y="1182"/>
                    <a:pt x="57" y="1182"/>
                  </a:cubicBezTo>
                  <a:cubicBezTo>
                    <a:pt x="60" y="1182"/>
                    <a:pt x="60" y="1182"/>
                    <a:pt x="60" y="1182"/>
                  </a:cubicBezTo>
                  <a:cubicBezTo>
                    <a:pt x="59" y="1182"/>
                    <a:pt x="59" y="1181"/>
                    <a:pt x="58" y="1181"/>
                  </a:cubicBezTo>
                  <a:cubicBezTo>
                    <a:pt x="48" y="762"/>
                    <a:pt x="48" y="762"/>
                    <a:pt x="48" y="762"/>
                  </a:cubicBezTo>
                  <a:cubicBezTo>
                    <a:pt x="48" y="762"/>
                    <a:pt x="48" y="762"/>
                    <a:pt x="48" y="761"/>
                  </a:cubicBezTo>
                  <a:cubicBezTo>
                    <a:pt x="48" y="755"/>
                    <a:pt x="48" y="755"/>
                    <a:pt x="48" y="755"/>
                  </a:cubicBezTo>
                  <a:cubicBezTo>
                    <a:pt x="35" y="352"/>
                    <a:pt x="35" y="352"/>
                    <a:pt x="35" y="35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2"/>
                    <a:pt x="13" y="19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4" name="is1îḋê"/>
            <p:cNvSpPr/>
            <p:nvPr/>
          </p:nvSpPr>
          <p:spPr bwMode="auto">
            <a:xfrm>
              <a:off x="5164138" y="4606926"/>
              <a:ext cx="1588" cy="1588"/>
            </a:xfrm>
            <a:prstGeom prst="ellipse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5" name="i$ľïḓe"/>
            <p:cNvSpPr/>
            <p:nvPr/>
          </p:nvSpPr>
          <p:spPr bwMode="auto">
            <a:xfrm>
              <a:off x="5164138" y="4600576"/>
              <a:ext cx="57150" cy="6350"/>
            </a:xfrm>
            <a:custGeom>
              <a:avLst/>
              <a:gdLst>
                <a:gd name="T0" fmla="*/ 44 w 44"/>
                <a:gd name="T1" fmla="*/ 0 h 5"/>
                <a:gd name="T2" fmla="*/ 0 w 44"/>
                <a:gd name="T3" fmla="*/ 5 h 5"/>
                <a:gd name="T4" fmla="*/ 0 w 44"/>
                <a:gd name="T5" fmla="*/ 5 h 5"/>
                <a:gd name="T6" fmla="*/ 44 w 44"/>
                <a:gd name="T7" fmla="*/ 1 h 5"/>
                <a:gd name="T8" fmla="*/ 44 w 4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">
                  <a:moveTo>
                    <a:pt x="44" y="0"/>
                  </a:moveTo>
                  <a:cubicBezTo>
                    <a:pt x="29" y="3"/>
                    <a:pt x="14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5"/>
                    <a:pt x="29" y="3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35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6" name="íṥľîḓê"/>
            <p:cNvSpPr/>
            <p:nvPr/>
          </p:nvSpPr>
          <p:spPr bwMode="auto">
            <a:xfrm>
              <a:off x="4549776" y="2705101"/>
              <a:ext cx="671513" cy="1931988"/>
            </a:xfrm>
            <a:custGeom>
              <a:avLst/>
              <a:gdLst>
                <a:gd name="T0" fmla="*/ 518 w 518"/>
                <a:gd name="T1" fmla="*/ 1466 h 1494"/>
                <a:gd name="T2" fmla="*/ 204 w 518"/>
                <a:gd name="T3" fmla="*/ 1414 h 1494"/>
                <a:gd name="T4" fmla="*/ 206 w 518"/>
                <a:gd name="T5" fmla="*/ 1387 h 1494"/>
                <a:gd name="T6" fmla="*/ 199 w 518"/>
                <a:gd name="T7" fmla="*/ 1055 h 1494"/>
                <a:gd name="T8" fmla="*/ 186 w 518"/>
                <a:gd name="T9" fmla="*/ 893 h 1494"/>
                <a:gd name="T10" fmla="*/ 165 w 518"/>
                <a:gd name="T11" fmla="*/ 598 h 1494"/>
                <a:gd name="T12" fmla="*/ 161 w 518"/>
                <a:gd name="T13" fmla="*/ 486 h 1494"/>
                <a:gd name="T14" fmla="*/ 0 w 518"/>
                <a:gd name="T15" fmla="*/ 421 h 1494"/>
                <a:gd name="T16" fmla="*/ 72 w 518"/>
                <a:gd name="T17" fmla="*/ 271 h 1494"/>
                <a:gd name="T18" fmla="*/ 97 w 518"/>
                <a:gd name="T19" fmla="*/ 206 h 1494"/>
                <a:gd name="T20" fmla="*/ 167 w 518"/>
                <a:gd name="T21" fmla="*/ 129 h 1494"/>
                <a:gd name="T22" fmla="*/ 250 w 518"/>
                <a:gd name="T23" fmla="*/ 92 h 1494"/>
                <a:gd name="T24" fmla="*/ 305 w 518"/>
                <a:gd name="T25" fmla="*/ 58 h 1494"/>
                <a:gd name="T26" fmla="*/ 353 w 518"/>
                <a:gd name="T27" fmla="*/ 26 h 1494"/>
                <a:gd name="T28" fmla="*/ 352 w 518"/>
                <a:gd name="T29" fmla="*/ 35 h 1494"/>
                <a:gd name="T30" fmla="*/ 479 w 518"/>
                <a:gd name="T31" fmla="*/ 304 h 1494"/>
                <a:gd name="T32" fmla="*/ 492 w 518"/>
                <a:gd name="T33" fmla="*/ 622 h 1494"/>
                <a:gd name="T34" fmla="*/ 505 w 518"/>
                <a:gd name="T35" fmla="*/ 1026 h 1494"/>
                <a:gd name="T36" fmla="*/ 518 w 518"/>
                <a:gd name="T37" fmla="*/ 1466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1494">
                  <a:moveTo>
                    <a:pt x="518" y="1466"/>
                  </a:moveTo>
                  <a:cubicBezTo>
                    <a:pt x="354" y="1494"/>
                    <a:pt x="204" y="1414"/>
                    <a:pt x="204" y="1414"/>
                  </a:cubicBezTo>
                  <a:cubicBezTo>
                    <a:pt x="206" y="1387"/>
                    <a:pt x="206" y="1387"/>
                    <a:pt x="206" y="1387"/>
                  </a:cubicBezTo>
                  <a:cubicBezTo>
                    <a:pt x="206" y="1387"/>
                    <a:pt x="209" y="1078"/>
                    <a:pt x="199" y="1055"/>
                  </a:cubicBezTo>
                  <a:cubicBezTo>
                    <a:pt x="189" y="1031"/>
                    <a:pt x="181" y="911"/>
                    <a:pt x="186" y="893"/>
                  </a:cubicBezTo>
                  <a:cubicBezTo>
                    <a:pt x="192" y="874"/>
                    <a:pt x="165" y="598"/>
                    <a:pt x="165" y="598"/>
                  </a:cubicBezTo>
                  <a:cubicBezTo>
                    <a:pt x="161" y="486"/>
                    <a:pt x="161" y="486"/>
                    <a:pt x="161" y="486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81" y="250"/>
                    <a:pt x="90" y="228"/>
                    <a:pt x="97" y="206"/>
                  </a:cubicBezTo>
                  <a:cubicBezTo>
                    <a:pt x="109" y="167"/>
                    <a:pt x="167" y="129"/>
                    <a:pt x="167" y="129"/>
                  </a:cubicBezTo>
                  <a:cubicBezTo>
                    <a:pt x="167" y="129"/>
                    <a:pt x="227" y="90"/>
                    <a:pt x="250" y="92"/>
                  </a:cubicBezTo>
                  <a:cubicBezTo>
                    <a:pt x="274" y="93"/>
                    <a:pt x="305" y="58"/>
                    <a:pt x="305" y="58"/>
                  </a:cubicBezTo>
                  <a:cubicBezTo>
                    <a:pt x="328" y="0"/>
                    <a:pt x="353" y="26"/>
                    <a:pt x="353" y="26"/>
                  </a:cubicBezTo>
                  <a:cubicBezTo>
                    <a:pt x="353" y="29"/>
                    <a:pt x="350" y="30"/>
                    <a:pt x="352" y="35"/>
                  </a:cubicBezTo>
                  <a:cubicBezTo>
                    <a:pt x="369" y="97"/>
                    <a:pt x="477" y="300"/>
                    <a:pt x="479" y="304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505" y="1026"/>
                    <a:pt x="505" y="1026"/>
                    <a:pt x="505" y="1026"/>
                  </a:cubicBezTo>
                  <a:cubicBezTo>
                    <a:pt x="518" y="1466"/>
                    <a:pt x="518" y="1466"/>
                    <a:pt x="518" y="14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7" name="i$lïḍé"/>
            <p:cNvSpPr/>
            <p:nvPr/>
          </p:nvSpPr>
          <p:spPr bwMode="auto">
            <a:xfrm>
              <a:off x="4968876" y="2744788"/>
              <a:ext cx="195263" cy="365125"/>
            </a:xfrm>
            <a:custGeom>
              <a:avLst/>
              <a:gdLst>
                <a:gd name="T0" fmla="*/ 7 w 151"/>
                <a:gd name="T1" fmla="*/ 0 h 283"/>
                <a:gd name="T2" fmla="*/ 0 w 151"/>
                <a:gd name="T3" fmla="*/ 147 h 283"/>
                <a:gd name="T4" fmla="*/ 30 w 151"/>
                <a:gd name="T5" fmla="*/ 140 h 283"/>
                <a:gd name="T6" fmla="*/ 40 w 151"/>
                <a:gd name="T7" fmla="*/ 145 h 283"/>
                <a:gd name="T8" fmla="*/ 40 w 151"/>
                <a:gd name="T9" fmla="*/ 169 h 283"/>
                <a:gd name="T10" fmla="*/ 151 w 151"/>
                <a:gd name="T11" fmla="*/ 283 h 283"/>
                <a:gd name="T12" fmla="*/ 15 w 151"/>
                <a:gd name="T13" fmla="*/ 6 h 283"/>
                <a:gd name="T14" fmla="*/ 7 w 151"/>
                <a:gd name="T1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83">
                  <a:moveTo>
                    <a:pt x="7" y="0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10" y="144"/>
                    <a:pt x="22" y="140"/>
                    <a:pt x="30" y="140"/>
                  </a:cubicBezTo>
                  <a:cubicBezTo>
                    <a:pt x="35" y="140"/>
                    <a:pt x="39" y="142"/>
                    <a:pt x="40" y="145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40" y="169"/>
                    <a:pt x="133" y="276"/>
                    <a:pt x="151" y="283"/>
                  </a:cubicBezTo>
                  <a:cubicBezTo>
                    <a:pt x="149" y="279"/>
                    <a:pt x="33" y="68"/>
                    <a:pt x="15" y="6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8" name="i$lïḑè"/>
            <p:cNvSpPr/>
            <p:nvPr/>
          </p:nvSpPr>
          <p:spPr bwMode="auto">
            <a:xfrm>
              <a:off x="4973638" y="2732088"/>
              <a:ext cx="196850" cy="366713"/>
            </a:xfrm>
            <a:custGeom>
              <a:avLst/>
              <a:gdLst>
                <a:gd name="T0" fmla="*/ 152 w 152"/>
                <a:gd name="T1" fmla="*/ 283 h 283"/>
                <a:gd name="T2" fmla="*/ 40 w 152"/>
                <a:gd name="T3" fmla="*/ 169 h 283"/>
                <a:gd name="T4" fmla="*/ 40 w 152"/>
                <a:gd name="T5" fmla="*/ 145 h 283"/>
                <a:gd name="T6" fmla="*/ 0 w 152"/>
                <a:gd name="T7" fmla="*/ 147 h 283"/>
                <a:gd name="T8" fmla="*/ 7 w 152"/>
                <a:gd name="T9" fmla="*/ 0 h 283"/>
                <a:gd name="T10" fmla="*/ 15 w 152"/>
                <a:gd name="T11" fmla="*/ 6 h 283"/>
                <a:gd name="T12" fmla="*/ 152 w 152"/>
                <a:gd name="T13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83">
                  <a:moveTo>
                    <a:pt x="152" y="283"/>
                  </a:moveTo>
                  <a:cubicBezTo>
                    <a:pt x="134" y="276"/>
                    <a:pt x="40" y="169"/>
                    <a:pt x="40" y="169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37" y="137"/>
                    <a:pt x="17" y="142"/>
                    <a:pt x="0" y="14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33" y="68"/>
                    <a:pt x="150" y="280"/>
                    <a:pt x="152" y="2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9" name="iṣḻiďê"/>
            <p:cNvSpPr/>
            <p:nvPr/>
          </p:nvSpPr>
          <p:spPr bwMode="auto">
            <a:xfrm>
              <a:off x="4808538" y="3771901"/>
              <a:ext cx="246063" cy="290513"/>
            </a:xfrm>
            <a:custGeom>
              <a:avLst/>
              <a:gdLst>
                <a:gd name="T0" fmla="*/ 124 w 191"/>
                <a:gd name="T1" fmla="*/ 0 h 225"/>
                <a:gd name="T2" fmla="*/ 182 w 191"/>
                <a:gd name="T3" fmla="*/ 156 h 225"/>
                <a:gd name="T4" fmla="*/ 149 w 191"/>
                <a:gd name="T5" fmla="*/ 213 h 225"/>
                <a:gd name="T6" fmla="*/ 143 w 191"/>
                <a:gd name="T7" fmla="*/ 212 h 225"/>
                <a:gd name="T8" fmla="*/ 114 w 191"/>
                <a:gd name="T9" fmla="*/ 210 h 225"/>
                <a:gd name="T10" fmla="*/ 1 w 191"/>
                <a:gd name="T11" fmla="*/ 216 h 225"/>
                <a:gd name="T12" fmla="*/ 0 w 191"/>
                <a:gd name="T13" fmla="*/ 225 h 225"/>
                <a:gd name="T14" fmla="*/ 118 w 191"/>
                <a:gd name="T15" fmla="*/ 219 h 225"/>
                <a:gd name="T16" fmla="*/ 147 w 191"/>
                <a:gd name="T17" fmla="*/ 221 h 225"/>
                <a:gd name="T18" fmla="*/ 153 w 191"/>
                <a:gd name="T19" fmla="*/ 221 h 225"/>
                <a:gd name="T20" fmla="*/ 187 w 191"/>
                <a:gd name="T21" fmla="*/ 165 h 225"/>
                <a:gd name="T22" fmla="*/ 124 w 191"/>
                <a:gd name="T23" fmla="*/ 0 h 225"/>
                <a:gd name="T24" fmla="*/ 124 w 191"/>
                <a:gd name="T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25">
                  <a:moveTo>
                    <a:pt x="124" y="0"/>
                  </a:moveTo>
                  <a:cubicBezTo>
                    <a:pt x="139" y="31"/>
                    <a:pt x="186" y="129"/>
                    <a:pt x="182" y="156"/>
                  </a:cubicBezTo>
                  <a:cubicBezTo>
                    <a:pt x="178" y="186"/>
                    <a:pt x="171" y="213"/>
                    <a:pt x="149" y="213"/>
                  </a:cubicBezTo>
                  <a:cubicBezTo>
                    <a:pt x="147" y="213"/>
                    <a:pt x="145" y="212"/>
                    <a:pt x="143" y="212"/>
                  </a:cubicBezTo>
                  <a:cubicBezTo>
                    <a:pt x="137" y="211"/>
                    <a:pt x="126" y="210"/>
                    <a:pt x="114" y="210"/>
                  </a:cubicBezTo>
                  <a:cubicBezTo>
                    <a:pt x="76" y="210"/>
                    <a:pt x="18" y="214"/>
                    <a:pt x="1" y="216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73" y="219"/>
                    <a:pt x="118" y="219"/>
                  </a:cubicBezTo>
                  <a:cubicBezTo>
                    <a:pt x="131" y="219"/>
                    <a:pt x="141" y="220"/>
                    <a:pt x="147" y="221"/>
                  </a:cubicBezTo>
                  <a:cubicBezTo>
                    <a:pt x="149" y="221"/>
                    <a:pt x="151" y="221"/>
                    <a:pt x="153" y="221"/>
                  </a:cubicBezTo>
                  <a:cubicBezTo>
                    <a:pt x="176" y="221"/>
                    <a:pt x="183" y="195"/>
                    <a:pt x="187" y="165"/>
                  </a:cubicBezTo>
                  <a:cubicBezTo>
                    <a:pt x="191" y="134"/>
                    <a:pt x="129" y="11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0" name="íśḻïḍe"/>
            <p:cNvSpPr/>
            <p:nvPr/>
          </p:nvSpPr>
          <p:spPr bwMode="auto">
            <a:xfrm>
              <a:off x="4802188" y="3759201"/>
              <a:ext cx="247650" cy="292100"/>
            </a:xfrm>
            <a:custGeom>
              <a:avLst/>
              <a:gdLst>
                <a:gd name="T0" fmla="*/ 9 w 191"/>
                <a:gd name="T1" fmla="*/ 12 h 227"/>
                <a:gd name="T2" fmla="*/ 123 w 191"/>
                <a:gd name="T3" fmla="*/ 0 h 227"/>
                <a:gd name="T4" fmla="*/ 186 w 191"/>
                <a:gd name="T5" fmla="*/ 166 h 227"/>
                <a:gd name="T6" fmla="*/ 147 w 191"/>
                <a:gd name="T7" fmla="*/ 222 h 227"/>
                <a:gd name="T8" fmla="*/ 0 w 191"/>
                <a:gd name="T9" fmla="*/ 226 h 227"/>
                <a:gd name="T10" fmla="*/ 9 w 191"/>
                <a:gd name="T11" fmla="*/ 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27">
                  <a:moveTo>
                    <a:pt x="9" y="12"/>
                  </a:moveTo>
                  <a:cubicBezTo>
                    <a:pt x="11" y="12"/>
                    <a:pt x="123" y="0"/>
                    <a:pt x="123" y="0"/>
                  </a:cubicBezTo>
                  <a:cubicBezTo>
                    <a:pt x="123" y="0"/>
                    <a:pt x="191" y="134"/>
                    <a:pt x="186" y="166"/>
                  </a:cubicBezTo>
                  <a:cubicBezTo>
                    <a:pt x="182" y="198"/>
                    <a:pt x="174" y="227"/>
                    <a:pt x="147" y="222"/>
                  </a:cubicBezTo>
                  <a:cubicBezTo>
                    <a:pt x="119" y="217"/>
                    <a:pt x="0" y="226"/>
                    <a:pt x="0" y="226"/>
                  </a:cubicBezTo>
                  <a:cubicBezTo>
                    <a:pt x="9" y="12"/>
                    <a:pt x="9" y="12"/>
                    <a:pt x="9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1" name="îṥlidé"/>
            <p:cNvSpPr/>
            <p:nvPr/>
          </p:nvSpPr>
          <p:spPr bwMode="auto">
            <a:xfrm>
              <a:off x="4843463" y="3694113"/>
              <a:ext cx="217488" cy="114300"/>
            </a:xfrm>
            <a:custGeom>
              <a:avLst/>
              <a:gdLst>
                <a:gd name="T0" fmla="*/ 61 w 168"/>
                <a:gd name="T1" fmla="*/ 0 h 89"/>
                <a:gd name="T2" fmla="*/ 166 w 168"/>
                <a:gd name="T3" fmla="*/ 72 h 89"/>
                <a:gd name="T4" fmla="*/ 102 w 168"/>
                <a:gd name="T5" fmla="*/ 61 h 89"/>
                <a:gd name="T6" fmla="*/ 79 w 168"/>
                <a:gd name="T7" fmla="*/ 58 h 89"/>
                <a:gd name="T8" fmla="*/ 0 w 168"/>
                <a:gd name="T9" fmla="*/ 60 h 89"/>
                <a:gd name="T10" fmla="*/ 61 w 16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89">
                  <a:moveTo>
                    <a:pt x="61" y="0"/>
                  </a:moveTo>
                  <a:cubicBezTo>
                    <a:pt x="61" y="0"/>
                    <a:pt x="164" y="55"/>
                    <a:pt x="166" y="72"/>
                  </a:cubicBezTo>
                  <a:cubicBezTo>
                    <a:pt x="168" y="89"/>
                    <a:pt x="114" y="64"/>
                    <a:pt x="102" y="61"/>
                  </a:cubicBezTo>
                  <a:cubicBezTo>
                    <a:pt x="94" y="60"/>
                    <a:pt x="87" y="58"/>
                    <a:pt x="79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CF6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2" name="ïSlïḑé"/>
            <p:cNvSpPr/>
            <p:nvPr/>
          </p:nvSpPr>
          <p:spPr bwMode="auto">
            <a:xfrm>
              <a:off x="5113338" y="3090863"/>
              <a:ext cx="26988" cy="28575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3" name="îSļíḑê"/>
            <p:cNvSpPr/>
            <p:nvPr/>
          </p:nvSpPr>
          <p:spPr bwMode="auto">
            <a:xfrm>
              <a:off x="5113338" y="3084513"/>
              <a:ext cx="26988" cy="28575"/>
            </a:xfrm>
            <a:prstGeom prst="ellipse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4" name="î$ļiḓe"/>
            <p:cNvSpPr/>
            <p:nvPr/>
          </p:nvSpPr>
          <p:spPr bwMode="auto">
            <a:xfrm>
              <a:off x="5138738" y="3695701"/>
              <a:ext cx="26988" cy="26988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5" name="isļîḋè"/>
            <p:cNvSpPr/>
            <p:nvPr/>
          </p:nvSpPr>
          <p:spPr bwMode="auto">
            <a:xfrm>
              <a:off x="5138738" y="3689351"/>
              <a:ext cx="26988" cy="28575"/>
            </a:xfrm>
            <a:prstGeom prst="ellipse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6" name="iśḷiḍê"/>
            <p:cNvSpPr/>
            <p:nvPr/>
          </p:nvSpPr>
          <p:spPr bwMode="auto">
            <a:xfrm>
              <a:off x="5126038" y="3392488"/>
              <a:ext cx="28575" cy="28575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7" name="íş1îdé"/>
            <p:cNvSpPr/>
            <p:nvPr/>
          </p:nvSpPr>
          <p:spPr bwMode="auto">
            <a:xfrm>
              <a:off x="5126038" y="3387726"/>
              <a:ext cx="28575" cy="26988"/>
            </a:xfrm>
            <a:prstGeom prst="ellipse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8" name="iṡ1íḑê"/>
            <p:cNvSpPr/>
            <p:nvPr/>
          </p:nvSpPr>
          <p:spPr bwMode="auto">
            <a:xfrm>
              <a:off x="5202238" y="2751138"/>
              <a:ext cx="373063" cy="1843088"/>
            </a:xfrm>
            <a:custGeom>
              <a:avLst/>
              <a:gdLst>
                <a:gd name="T0" fmla="*/ 201 w 288"/>
                <a:gd name="T1" fmla="*/ 786 h 1426"/>
                <a:gd name="T2" fmla="*/ 201 w 288"/>
                <a:gd name="T3" fmla="*/ 802 h 1426"/>
                <a:gd name="T4" fmla="*/ 202 w 288"/>
                <a:gd name="T5" fmla="*/ 819 h 1426"/>
                <a:gd name="T6" fmla="*/ 192 w 288"/>
                <a:gd name="T7" fmla="*/ 840 h 1426"/>
                <a:gd name="T8" fmla="*/ 195 w 288"/>
                <a:gd name="T9" fmla="*/ 893 h 1426"/>
                <a:gd name="T10" fmla="*/ 172 w 288"/>
                <a:gd name="T11" fmla="*/ 930 h 1426"/>
                <a:gd name="T12" fmla="*/ 174 w 288"/>
                <a:gd name="T13" fmla="*/ 985 h 1426"/>
                <a:gd name="T14" fmla="*/ 155 w 288"/>
                <a:gd name="T15" fmla="*/ 1137 h 1426"/>
                <a:gd name="T16" fmla="*/ 157 w 288"/>
                <a:gd name="T17" fmla="*/ 1398 h 1426"/>
                <a:gd name="T18" fmla="*/ 15 w 288"/>
                <a:gd name="T19" fmla="*/ 1417 h 1426"/>
                <a:gd name="T20" fmla="*/ 5 w 288"/>
                <a:gd name="T21" fmla="*/ 998 h 1426"/>
                <a:gd name="T22" fmla="*/ 25 w 288"/>
                <a:gd name="T23" fmla="*/ 715 h 1426"/>
                <a:gd name="T24" fmla="*/ 28 w 288"/>
                <a:gd name="T25" fmla="*/ 643 h 1426"/>
                <a:gd name="T26" fmla="*/ 19 w 288"/>
                <a:gd name="T27" fmla="*/ 539 h 1426"/>
                <a:gd name="T28" fmla="*/ 10 w 288"/>
                <a:gd name="T29" fmla="*/ 356 h 1426"/>
                <a:gd name="T30" fmla="*/ 12 w 288"/>
                <a:gd name="T31" fmla="*/ 229 h 1426"/>
                <a:gd name="T32" fmla="*/ 14 w 288"/>
                <a:gd name="T33" fmla="*/ 117 h 1426"/>
                <a:gd name="T34" fmla="*/ 0 w 288"/>
                <a:gd name="T35" fmla="*/ 1 h 1426"/>
                <a:gd name="T36" fmla="*/ 19 w 288"/>
                <a:gd name="T37" fmla="*/ 6 h 1426"/>
                <a:gd name="T38" fmla="*/ 25 w 288"/>
                <a:gd name="T39" fmla="*/ 10 h 1426"/>
                <a:gd name="T40" fmla="*/ 139 w 288"/>
                <a:gd name="T41" fmla="*/ 80 h 1426"/>
                <a:gd name="T42" fmla="*/ 200 w 288"/>
                <a:gd name="T43" fmla="*/ 128 h 1426"/>
                <a:gd name="T44" fmla="*/ 226 w 288"/>
                <a:gd name="T45" fmla="*/ 184 h 1426"/>
                <a:gd name="T46" fmla="*/ 235 w 288"/>
                <a:gd name="T47" fmla="*/ 229 h 1426"/>
                <a:gd name="T48" fmla="*/ 265 w 288"/>
                <a:gd name="T49" fmla="*/ 310 h 1426"/>
                <a:gd name="T50" fmla="*/ 288 w 288"/>
                <a:gd name="T51" fmla="*/ 396 h 1426"/>
                <a:gd name="T52" fmla="*/ 171 w 288"/>
                <a:gd name="T53" fmla="*/ 488 h 1426"/>
                <a:gd name="T54" fmla="*/ 159 w 288"/>
                <a:gd name="T55" fmla="*/ 647 h 1426"/>
                <a:gd name="T56" fmla="*/ 201 w 288"/>
                <a:gd name="T57" fmla="*/ 78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1426">
                  <a:moveTo>
                    <a:pt x="201" y="786"/>
                  </a:moveTo>
                  <a:cubicBezTo>
                    <a:pt x="201" y="786"/>
                    <a:pt x="209" y="797"/>
                    <a:pt x="201" y="802"/>
                  </a:cubicBezTo>
                  <a:cubicBezTo>
                    <a:pt x="194" y="807"/>
                    <a:pt x="202" y="819"/>
                    <a:pt x="202" y="819"/>
                  </a:cubicBezTo>
                  <a:cubicBezTo>
                    <a:pt x="202" y="819"/>
                    <a:pt x="184" y="830"/>
                    <a:pt x="192" y="840"/>
                  </a:cubicBezTo>
                  <a:cubicBezTo>
                    <a:pt x="200" y="849"/>
                    <a:pt x="195" y="893"/>
                    <a:pt x="195" y="893"/>
                  </a:cubicBezTo>
                  <a:cubicBezTo>
                    <a:pt x="172" y="930"/>
                    <a:pt x="172" y="930"/>
                    <a:pt x="172" y="930"/>
                  </a:cubicBezTo>
                  <a:cubicBezTo>
                    <a:pt x="172" y="930"/>
                    <a:pt x="174" y="953"/>
                    <a:pt x="174" y="985"/>
                  </a:cubicBezTo>
                  <a:cubicBezTo>
                    <a:pt x="174" y="1035"/>
                    <a:pt x="171" y="1105"/>
                    <a:pt x="155" y="1137"/>
                  </a:cubicBezTo>
                  <a:cubicBezTo>
                    <a:pt x="157" y="1398"/>
                    <a:pt x="157" y="1398"/>
                    <a:pt x="157" y="1398"/>
                  </a:cubicBezTo>
                  <a:cubicBezTo>
                    <a:pt x="157" y="1398"/>
                    <a:pt x="80" y="1426"/>
                    <a:pt x="15" y="1417"/>
                  </a:cubicBezTo>
                  <a:cubicBezTo>
                    <a:pt x="5" y="998"/>
                    <a:pt x="5" y="998"/>
                    <a:pt x="5" y="998"/>
                  </a:cubicBezTo>
                  <a:cubicBezTo>
                    <a:pt x="5" y="998"/>
                    <a:pt x="19" y="760"/>
                    <a:pt x="25" y="715"/>
                  </a:cubicBezTo>
                  <a:cubicBezTo>
                    <a:pt x="28" y="691"/>
                    <a:pt x="29" y="667"/>
                    <a:pt x="28" y="643"/>
                  </a:cubicBezTo>
                  <a:cubicBezTo>
                    <a:pt x="28" y="643"/>
                    <a:pt x="26" y="572"/>
                    <a:pt x="19" y="539"/>
                  </a:cubicBezTo>
                  <a:cubicBezTo>
                    <a:pt x="19" y="539"/>
                    <a:pt x="11" y="396"/>
                    <a:pt x="10" y="356"/>
                  </a:cubicBezTo>
                  <a:cubicBezTo>
                    <a:pt x="9" y="337"/>
                    <a:pt x="10" y="281"/>
                    <a:pt x="12" y="229"/>
                  </a:cubicBezTo>
                  <a:cubicBezTo>
                    <a:pt x="13" y="171"/>
                    <a:pt x="14" y="117"/>
                    <a:pt x="14" y="1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4" y="0"/>
                    <a:pt x="19" y="6"/>
                  </a:cubicBezTo>
                  <a:cubicBezTo>
                    <a:pt x="21" y="7"/>
                    <a:pt x="23" y="9"/>
                    <a:pt x="25" y="10"/>
                  </a:cubicBezTo>
                  <a:cubicBezTo>
                    <a:pt x="50" y="27"/>
                    <a:pt x="139" y="80"/>
                    <a:pt x="139" y="80"/>
                  </a:cubicBezTo>
                  <a:cubicBezTo>
                    <a:pt x="139" y="80"/>
                    <a:pt x="189" y="99"/>
                    <a:pt x="200" y="128"/>
                  </a:cubicBezTo>
                  <a:cubicBezTo>
                    <a:pt x="212" y="156"/>
                    <a:pt x="220" y="176"/>
                    <a:pt x="226" y="184"/>
                  </a:cubicBezTo>
                  <a:cubicBezTo>
                    <a:pt x="232" y="192"/>
                    <a:pt x="235" y="229"/>
                    <a:pt x="235" y="229"/>
                  </a:cubicBezTo>
                  <a:cubicBezTo>
                    <a:pt x="235" y="229"/>
                    <a:pt x="252" y="298"/>
                    <a:pt x="265" y="310"/>
                  </a:cubicBezTo>
                  <a:cubicBezTo>
                    <a:pt x="278" y="322"/>
                    <a:pt x="288" y="396"/>
                    <a:pt x="288" y="396"/>
                  </a:cubicBezTo>
                  <a:cubicBezTo>
                    <a:pt x="171" y="488"/>
                    <a:pt x="171" y="488"/>
                    <a:pt x="171" y="488"/>
                  </a:cubicBezTo>
                  <a:cubicBezTo>
                    <a:pt x="171" y="488"/>
                    <a:pt x="161" y="641"/>
                    <a:pt x="159" y="647"/>
                  </a:cubicBezTo>
                  <a:cubicBezTo>
                    <a:pt x="156" y="653"/>
                    <a:pt x="201" y="786"/>
                    <a:pt x="201" y="7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9" name="iSḷïḋe"/>
            <p:cNvSpPr/>
            <p:nvPr/>
          </p:nvSpPr>
          <p:spPr bwMode="auto">
            <a:xfrm>
              <a:off x="5200651" y="2751138"/>
              <a:ext cx="379413" cy="1843088"/>
            </a:xfrm>
            <a:custGeom>
              <a:avLst/>
              <a:gdLst>
                <a:gd name="T0" fmla="*/ 207 w 293"/>
                <a:gd name="T1" fmla="*/ 786 h 1426"/>
                <a:gd name="T2" fmla="*/ 207 w 293"/>
                <a:gd name="T3" fmla="*/ 802 h 1426"/>
                <a:gd name="T4" fmla="*/ 207 w 293"/>
                <a:gd name="T5" fmla="*/ 819 h 1426"/>
                <a:gd name="T6" fmla="*/ 197 w 293"/>
                <a:gd name="T7" fmla="*/ 840 h 1426"/>
                <a:gd name="T8" fmla="*/ 200 w 293"/>
                <a:gd name="T9" fmla="*/ 893 h 1426"/>
                <a:gd name="T10" fmla="*/ 178 w 293"/>
                <a:gd name="T11" fmla="*/ 930 h 1426"/>
                <a:gd name="T12" fmla="*/ 179 w 293"/>
                <a:gd name="T13" fmla="*/ 985 h 1426"/>
                <a:gd name="T14" fmla="*/ 160 w 293"/>
                <a:gd name="T15" fmla="*/ 1137 h 1426"/>
                <a:gd name="T16" fmla="*/ 162 w 293"/>
                <a:gd name="T17" fmla="*/ 1398 h 1426"/>
                <a:gd name="T18" fmla="*/ 20 w 293"/>
                <a:gd name="T19" fmla="*/ 1418 h 1426"/>
                <a:gd name="T20" fmla="*/ 11 w 293"/>
                <a:gd name="T21" fmla="*/ 998 h 1426"/>
                <a:gd name="T22" fmla="*/ 30 w 293"/>
                <a:gd name="T23" fmla="*/ 715 h 1426"/>
                <a:gd name="T24" fmla="*/ 34 w 293"/>
                <a:gd name="T25" fmla="*/ 644 h 1426"/>
                <a:gd name="T26" fmla="*/ 24 w 293"/>
                <a:gd name="T27" fmla="*/ 539 h 1426"/>
                <a:gd name="T28" fmla="*/ 15 w 293"/>
                <a:gd name="T29" fmla="*/ 356 h 1426"/>
                <a:gd name="T30" fmla="*/ 17 w 293"/>
                <a:gd name="T31" fmla="*/ 229 h 1426"/>
                <a:gd name="T32" fmla="*/ 20 w 293"/>
                <a:gd name="T33" fmla="*/ 117 h 1426"/>
                <a:gd name="T34" fmla="*/ 0 w 293"/>
                <a:gd name="T35" fmla="*/ 0 h 1426"/>
                <a:gd name="T36" fmla="*/ 24 w 293"/>
                <a:gd name="T37" fmla="*/ 6 h 1426"/>
                <a:gd name="T38" fmla="*/ 30 w 293"/>
                <a:gd name="T39" fmla="*/ 11 h 1426"/>
                <a:gd name="T40" fmla="*/ 145 w 293"/>
                <a:gd name="T41" fmla="*/ 80 h 1426"/>
                <a:gd name="T42" fmla="*/ 206 w 293"/>
                <a:gd name="T43" fmla="*/ 128 h 1426"/>
                <a:gd name="T44" fmla="*/ 232 w 293"/>
                <a:gd name="T45" fmla="*/ 184 h 1426"/>
                <a:gd name="T46" fmla="*/ 240 w 293"/>
                <a:gd name="T47" fmla="*/ 229 h 1426"/>
                <a:gd name="T48" fmla="*/ 271 w 293"/>
                <a:gd name="T49" fmla="*/ 310 h 1426"/>
                <a:gd name="T50" fmla="*/ 293 w 293"/>
                <a:gd name="T51" fmla="*/ 396 h 1426"/>
                <a:gd name="T52" fmla="*/ 176 w 293"/>
                <a:gd name="T53" fmla="*/ 488 h 1426"/>
                <a:gd name="T54" fmla="*/ 164 w 293"/>
                <a:gd name="T55" fmla="*/ 647 h 1426"/>
                <a:gd name="T56" fmla="*/ 207 w 293"/>
                <a:gd name="T57" fmla="*/ 78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3" h="1426">
                  <a:moveTo>
                    <a:pt x="207" y="786"/>
                  </a:moveTo>
                  <a:cubicBezTo>
                    <a:pt x="207" y="786"/>
                    <a:pt x="214" y="797"/>
                    <a:pt x="207" y="802"/>
                  </a:cubicBezTo>
                  <a:cubicBezTo>
                    <a:pt x="199" y="807"/>
                    <a:pt x="207" y="819"/>
                    <a:pt x="207" y="819"/>
                  </a:cubicBezTo>
                  <a:cubicBezTo>
                    <a:pt x="207" y="819"/>
                    <a:pt x="189" y="830"/>
                    <a:pt x="197" y="840"/>
                  </a:cubicBezTo>
                  <a:cubicBezTo>
                    <a:pt x="205" y="850"/>
                    <a:pt x="200" y="893"/>
                    <a:pt x="200" y="893"/>
                  </a:cubicBezTo>
                  <a:cubicBezTo>
                    <a:pt x="178" y="930"/>
                    <a:pt x="178" y="930"/>
                    <a:pt x="178" y="930"/>
                  </a:cubicBezTo>
                  <a:cubicBezTo>
                    <a:pt x="178" y="930"/>
                    <a:pt x="179" y="953"/>
                    <a:pt x="179" y="985"/>
                  </a:cubicBezTo>
                  <a:cubicBezTo>
                    <a:pt x="179" y="1035"/>
                    <a:pt x="176" y="1105"/>
                    <a:pt x="160" y="1137"/>
                  </a:cubicBezTo>
                  <a:cubicBezTo>
                    <a:pt x="162" y="1398"/>
                    <a:pt x="162" y="1398"/>
                    <a:pt x="162" y="1398"/>
                  </a:cubicBezTo>
                  <a:cubicBezTo>
                    <a:pt x="162" y="1398"/>
                    <a:pt x="85" y="1426"/>
                    <a:pt x="20" y="1418"/>
                  </a:cubicBezTo>
                  <a:cubicBezTo>
                    <a:pt x="11" y="998"/>
                    <a:pt x="11" y="998"/>
                    <a:pt x="11" y="998"/>
                  </a:cubicBezTo>
                  <a:cubicBezTo>
                    <a:pt x="11" y="998"/>
                    <a:pt x="25" y="761"/>
                    <a:pt x="30" y="715"/>
                  </a:cubicBezTo>
                  <a:cubicBezTo>
                    <a:pt x="33" y="691"/>
                    <a:pt x="34" y="667"/>
                    <a:pt x="34" y="644"/>
                  </a:cubicBezTo>
                  <a:cubicBezTo>
                    <a:pt x="34" y="644"/>
                    <a:pt x="31" y="572"/>
                    <a:pt x="24" y="539"/>
                  </a:cubicBezTo>
                  <a:cubicBezTo>
                    <a:pt x="24" y="539"/>
                    <a:pt x="16" y="396"/>
                    <a:pt x="15" y="356"/>
                  </a:cubicBezTo>
                  <a:cubicBezTo>
                    <a:pt x="15" y="337"/>
                    <a:pt x="16" y="281"/>
                    <a:pt x="17" y="229"/>
                  </a:cubicBezTo>
                  <a:cubicBezTo>
                    <a:pt x="18" y="171"/>
                    <a:pt x="20" y="117"/>
                    <a:pt x="2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4" y="6"/>
                  </a:cubicBezTo>
                  <a:cubicBezTo>
                    <a:pt x="26" y="8"/>
                    <a:pt x="28" y="9"/>
                    <a:pt x="30" y="11"/>
                  </a:cubicBezTo>
                  <a:cubicBezTo>
                    <a:pt x="56" y="28"/>
                    <a:pt x="145" y="80"/>
                    <a:pt x="145" y="80"/>
                  </a:cubicBezTo>
                  <a:cubicBezTo>
                    <a:pt x="145" y="80"/>
                    <a:pt x="194" y="100"/>
                    <a:pt x="206" y="128"/>
                  </a:cubicBezTo>
                  <a:cubicBezTo>
                    <a:pt x="218" y="156"/>
                    <a:pt x="226" y="176"/>
                    <a:pt x="232" y="184"/>
                  </a:cubicBezTo>
                  <a:cubicBezTo>
                    <a:pt x="237" y="192"/>
                    <a:pt x="240" y="229"/>
                    <a:pt x="240" y="229"/>
                  </a:cubicBezTo>
                  <a:cubicBezTo>
                    <a:pt x="240" y="229"/>
                    <a:pt x="257" y="298"/>
                    <a:pt x="271" y="310"/>
                  </a:cubicBezTo>
                  <a:cubicBezTo>
                    <a:pt x="284" y="322"/>
                    <a:pt x="293" y="396"/>
                    <a:pt x="293" y="396"/>
                  </a:cubicBezTo>
                  <a:cubicBezTo>
                    <a:pt x="176" y="488"/>
                    <a:pt x="176" y="488"/>
                    <a:pt x="176" y="488"/>
                  </a:cubicBezTo>
                  <a:cubicBezTo>
                    <a:pt x="176" y="488"/>
                    <a:pt x="166" y="641"/>
                    <a:pt x="164" y="647"/>
                  </a:cubicBezTo>
                  <a:cubicBezTo>
                    <a:pt x="162" y="653"/>
                    <a:pt x="207" y="786"/>
                    <a:pt x="207" y="7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0" name="îṡḷiďe"/>
            <p:cNvSpPr/>
            <p:nvPr/>
          </p:nvSpPr>
          <p:spPr bwMode="auto">
            <a:xfrm>
              <a:off x="5207001" y="2760663"/>
              <a:ext cx="100013" cy="296863"/>
            </a:xfrm>
            <a:custGeom>
              <a:avLst/>
              <a:gdLst>
                <a:gd name="T0" fmla="*/ 0 w 77"/>
                <a:gd name="T1" fmla="*/ 0 h 230"/>
                <a:gd name="T2" fmla="*/ 19 w 77"/>
                <a:gd name="T3" fmla="*/ 118 h 230"/>
                <a:gd name="T4" fmla="*/ 16 w 77"/>
                <a:gd name="T5" fmla="*/ 230 h 230"/>
                <a:gd name="T6" fmla="*/ 72 w 77"/>
                <a:gd name="T7" fmla="*/ 174 h 230"/>
                <a:gd name="T8" fmla="*/ 61 w 77"/>
                <a:gd name="T9" fmla="*/ 143 h 230"/>
                <a:gd name="T10" fmla="*/ 77 w 77"/>
                <a:gd name="T11" fmla="*/ 148 h 230"/>
                <a:gd name="T12" fmla="*/ 30 w 77"/>
                <a:gd name="T13" fmla="*/ 11 h 230"/>
                <a:gd name="T14" fmla="*/ 24 w 77"/>
                <a:gd name="T15" fmla="*/ 6 h 230"/>
                <a:gd name="T16" fmla="*/ 0 w 77"/>
                <a:gd name="T1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30">
                  <a:moveTo>
                    <a:pt x="0" y="0"/>
                  </a:moveTo>
                  <a:cubicBezTo>
                    <a:pt x="19" y="118"/>
                    <a:pt x="19" y="118"/>
                    <a:pt x="19" y="118"/>
                  </a:cubicBezTo>
                  <a:cubicBezTo>
                    <a:pt x="19" y="118"/>
                    <a:pt x="18" y="172"/>
                    <a:pt x="16" y="230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61" y="143"/>
                    <a:pt x="61" y="143"/>
                    <a:pt x="61" y="143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5" y="8"/>
                    <a:pt x="24" y="6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1" name="i$ḷïḓè"/>
            <p:cNvSpPr/>
            <p:nvPr/>
          </p:nvSpPr>
          <p:spPr bwMode="auto">
            <a:xfrm>
              <a:off x="5200651" y="2751138"/>
              <a:ext cx="101600" cy="295275"/>
            </a:xfrm>
            <a:custGeom>
              <a:avLst/>
              <a:gdLst>
                <a:gd name="T0" fmla="*/ 62 w 78"/>
                <a:gd name="T1" fmla="*/ 142 h 229"/>
                <a:gd name="T2" fmla="*/ 73 w 78"/>
                <a:gd name="T3" fmla="*/ 173 h 229"/>
                <a:gd name="T4" fmla="*/ 17 w 78"/>
                <a:gd name="T5" fmla="*/ 229 h 229"/>
                <a:gd name="T6" fmla="*/ 20 w 78"/>
                <a:gd name="T7" fmla="*/ 117 h 229"/>
                <a:gd name="T8" fmla="*/ 0 w 78"/>
                <a:gd name="T9" fmla="*/ 0 h 229"/>
                <a:gd name="T10" fmla="*/ 24 w 78"/>
                <a:gd name="T11" fmla="*/ 6 h 229"/>
                <a:gd name="T12" fmla="*/ 30 w 78"/>
                <a:gd name="T13" fmla="*/ 10 h 229"/>
                <a:gd name="T14" fmla="*/ 78 w 78"/>
                <a:gd name="T15" fmla="*/ 147 h 229"/>
                <a:gd name="T16" fmla="*/ 62 w 78"/>
                <a:gd name="T17" fmla="*/ 14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229">
                  <a:moveTo>
                    <a:pt x="62" y="142"/>
                  </a:moveTo>
                  <a:cubicBezTo>
                    <a:pt x="73" y="173"/>
                    <a:pt x="73" y="173"/>
                    <a:pt x="73" y="173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18" y="171"/>
                    <a:pt x="20" y="117"/>
                    <a:pt x="2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4" y="6"/>
                  </a:cubicBezTo>
                  <a:cubicBezTo>
                    <a:pt x="26" y="7"/>
                    <a:pt x="28" y="9"/>
                    <a:pt x="30" y="10"/>
                  </a:cubicBezTo>
                  <a:cubicBezTo>
                    <a:pt x="78" y="147"/>
                    <a:pt x="78" y="147"/>
                    <a:pt x="78" y="147"/>
                  </a:cubicBezTo>
                  <a:lnTo>
                    <a:pt x="6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2" name="ïṥļîďé"/>
            <p:cNvSpPr/>
            <p:nvPr/>
          </p:nvSpPr>
          <p:spPr bwMode="auto">
            <a:xfrm>
              <a:off x="4927601" y="2419351"/>
              <a:ext cx="347663" cy="184150"/>
            </a:xfrm>
            <a:custGeom>
              <a:avLst/>
              <a:gdLst>
                <a:gd name="T0" fmla="*/ 0 w 269"/>
                <a:gd name="T1" fmla="*/ 92 h 142"/>
                <a:gd name="T2" fmla="*/ 0 w 269"/>
                <a:gd name="T3" fmla="*/ 93 h 142"/>
                <a:gd name="T4" fmla="*/ 0 w 269"/>
                <a:gd name="T5" fmla="*/ 96 h 142"/>
                <a:gd name="T6" fmla="*/ 1 w 269"/>
                <a:gd name="T7" fmla="*/ 97 h 142"/>
                <a:gd name="T8" fmla="*/ 16 w 269"/>
                <a:gd name="T9" fmla="*/ 133 h 142"/>
                <a:gd name="T10" fmla="*/ 16 w 269"/>
                <a:gd name="T11" fmla="*/ 130 h 142"/>
                <a:gd name="T12" fmla="*/ 16 w 269"/>
                <a:gd name="T13" fmla="*/ 129 h 142"/>
                <a:gd name="T14" fmla="*/ 16 w 269"/>
                <a:gd name="T15" fmla="*/ 129 h 142"/>
                <a:gd name="T16" fmla="*/ 1 w 269"/>
                <a:gd name="T17" fmla="*/ 92 h 142"/>
                <a:gd name="T18" fmla="*/ 0 w 269"/>
                <a:gd name="T19" fmla="*/ 92 h 142"/>
                <a:gd name="T20" fmla="*/ 175 w 269"/>
                <a:gd name="T21" fmla="*/ 0 h 142"/>
                <a:gd name="T22" fmla="*/ 171 w 269"/>
                <a:gd name="T23" fmla="*/ 0 h 142"/>
                <a:gd name="T24" fmla="*/ 136 w 269"/>
                <a:gd name="T25" fmla="*/ 11 h 142"/>
                <a:gd name="T26" fmla="*/ 133 w 269"/>
                <a:gd name="T27" fmla="*/ 11 h 142"/>
                <a:gd name="T28" fmla="*/ 90 w 269"/>
                <a:gd name="T29" fmla="*/ 1 h 142"/>
                <a:gd name="T30" fmla="*/ 56 w 269"/>
                <a:gd name="T31" fmla="*/ 17 h 142"/>
                <a:gd name="T32" fmla="*/ 38 w 269"/>
                <a:gd name="T33" fmla="*/ 50 h 142"/>
                <a:gd name="T34" fmla="*/ 27 w 269"/>
                <a:gd name="T35" fmla="*/ 109 h 142"/>
                <a:gd name="T36" fmla="*/ 16 w 269"/>
                <a:gd name="T37" fmla="*/ 138 h 142"/>
                <a:gd name="T38" fmla="*/ 16 w 269"/>
                <a:gd name="T39" fmla="*/ 142 h 142"/>
                <a:gd name="T40" fmla="*/ 27 w 269"/>
                <a:gd name="T41" fmla="*/ 113 h 142"/>
                <a:gd name="T42" fmla="*/ 38 w 269"/>
                <a:gd name="T43" fmla="*/ 55 h 142"/>
                <a:gd name="T44" fmla="*/ 56 w 269"/>
                <a:gd name="T45" fmla="*/ 21 h 142"/>
                <a:gd name="T46" fmla="*/ 90 w 269"/>
                <a:gd name="T47" fmla="*/ 5 h 142"/>
                <a:gd name="T48" fmla="*/ 133 w 269"/>
                <a:gd name="T49" fmla="*/ 16 h 142"/>
                <a:gd name="T50" fmla="*/ 136 w 269"/>
                <a:gd name="T51" fmla="*/ 16 h 142"/>
                <a:gd name="T52" fmla="*/ 171 w 269"/>
                <a:gd name="T53" fmla="*/ 5 h 142"/>
                <a:gd name="T54" fmla="*/ 175 w 269"/>
                <a:gd name="T55" fmla="*/ 4 h 142"/>
                <a:gd name="T56" fmla="*/ 200 w 269"/>
                <a:gd name="T57" fmla="*/ 13 h 142"/>
                <a:gd name="T58" fmla="*/ 222 w 269"/>
                <a:gd name="T59" fmla="*/ 36 h 142"/>
                <a:gd name="T60" fmla="*/ 263 w 269"/>
                <a:gd name="T61" fmla="*/ 134 h 142"/>
                <a:gd name="T62" fmla="*/ 266 w 269"/>
                <a:gd name="T63" fmla="*/ 136 h 142"/>
                <a:gd name="T64" fmla="*/ 267 w 269"/>
                <a:gd name="T65" fmla="*/ 136 h 142"/>
                <a:gd name="T66" fmla="*/ 269 w 269"/>
                <a:gd name="T67" fmla="*/ 131 h 142"/>
                <a:gd name="T68" fmla="*/ 267 w 269"/>
                <a:gd name="T69" fmla="*/ 131 h 142"/>
                <a:gd name="T70" fmla="*/ 263 w 269"/>
                <a:gd name="T71" fmla="*/ 130 h 142"/>
                <a:gd name="T72" fmla="*/ 263 w 269"/>
                <a:gd name="T73" fmla="*/ 130 h 142"/>
                <a:gd name="T74" fmla="*/ 263 w 269"/>
                <a:gd name="T75" fmla="*/ 130 h 142"/>
                <a:gd name="T76" fmla="*/ 222 w 269"/>
                <a:gd name="T77" fmla="*/ 31 h 142"/>
                <a:gd name="T78" fmla="*/ 200 w 269"/>
                <a:gd name="T79" fmla="*/ 9 h 142"/>
                <a:gd name="T80" fmla="*/ 175 w 269"/>
                <a:gd name="T8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142">
                  <a:moveTo>
                    <a:pt x="0" y="92"/>
                  </a:moveTo>
                  <a:cubicBezTo>
                    <a:pt x="0" y="92"/>
                    <a:pt x="0" y="93"/>
                    <a:pt x="0" y="93"/>
                  </a:cubicBezTo>
                  <a:cubicBezTo>
                    <a:pt x="0" y="94"/>
                    <a:pt x="0" y="95"/>
                    <a:pt x="0" y="96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0" y="107"/>
                    <a:pt x="15" y="120"/>
                    <a:pt x="16" y="133"/>
                  </a:cubicBezTo>
                  <a:cubicBezTo>
                    <a:pt x="16" y="132"/>
                    <a:pt x="16" y="131"/>
                    <a:pt x="16" y="130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5" y="115"/>
                    <a:pt x="10" y="102"/>
                    <a:pt x="1" y="92"/>
                  </a:cubicBezTo>
                  <a:cubicBezTo>
                    <a:pt x="0" y="92"/>
                    <a:pt x="0" y="92"/>
                    <a:pt x="0" y="92"/>
                  </a:cubicBezTo>
                  <a:moveTo>
                    <a:pt x="175" y="0"/>
                  </a:moveTo>
                  <a:cubicBezTo>
                    <a:pt x="173" y="0"/>
                    <a:pt x="172" y="0"/>
                    <a:pt x="171" y="0"/>
                  </a:cubicBezTo>
                  <a:cubicBezTo>
                    <a:pt x="159" y="2"/>
                    <a:pt x="148" y="10"/>
                    <a:pt x="136" y="11"/>
                  </a:cubicBezTo>
                  <a:cubicBezTo>
                    <a:pt x="135" y="11"/>
                    <a:pt x="134" y="11"/>
                    <a:pt x="133" y="11"/>
                  </a:cubicBezTo>
                  <a:cubicBezTo>
                    <a:pt x="118" y="11"/>
                    <a:pt x="105" y="1"/>
                    <a:pt x="90" y="1"/>
                  </a:cubicBezTo>
                  <a:cubicBezTo>
                    <a:pt x="77" y="1"/>
                    <a:pt x="64" y="7"/>
                    <a:pt x="56" y="17"/>
                  </a:cubicBezTo>
                  <a:cubicBezTo>
                    <a:pt x="47" y="26"/>
                    <a:pt x="41" y="38"/>
                    <a:pt x="38" y="50"/>
                  </a:cubicBezTo>
                  <a:cubicBezTo>
                    <a:pt x="31" y="69"/>
                    <a:pt x="28" y="89"/>
                    <a:pt x="27" y="109"/>
                  </a:cubicBezTo>
                  <a:cubicBezTo>
                    <a:pt x="27" y="120"/>
                    <a:pt x="26" y="134"/>
                    <a:pt x="16" y="138"/>
                  </a:cubicBezTo>
                  <a:cubicBezTo>
                    <a:pt x="16" y="139"/>
                    <a:pt x="16" y="141"/>
                    <a:pt x="16" y="142"/>
                  </a:cubicBezTo>
                  <a:cubicBezTo>
                    <a:pt x="26" y="138"/>
                    <a:pt x="27" y="124"/>
                    <a:pt x="27" y="113"/>
                  </a:cubicBezTo>
                  <a:cubicBezTo>
                    <a:pt x="28" y="93"/>
                    <a:pt x="31" y="74"/>
                    <a:pt x="38" y="55"/>
                  </a:cubicBezTo>
                  <a:cubicBezTo>
                    <a:pt x="41" y="42"/>
                    <a:pt x="47" y="31"/>
                    <a:pt x="56" y="21"/>
                  </a:cubicBezTo>
                  <a:cubicBezTo>
                    <a:pt x="64" y="11"/>
                    <a:pt x="77" y="5"/>
                    <a:pt x="90" y="5"/>
                  </a:cubicBezTo>
                  <a:cubicBezTo>
                    <a:pt x="105" y="6"/>
                    <a:pt x="118" y="16"/>
                    <a:pt x="133" y="16"/>
                  </a:cubicBezTo>
                  <a:cubicBezTo>
                    <a:pt x="134" y="16"/>
                    <a:pt x="135" y="16"/>
                    <a:pt x="136" y="16"/>
                  </a:cubicBezTo>
                  <a:cubicBezTo>
                    <a:pt x="148" y="14"/>
                    <a:pt x="159" y="6"/>
                    <a:pt x="171" y="5"/>
                  </a:cubicBezTo>
                  <a:cubicBezTo>
                    <a:pt x="172" y="5"/>
                    <a:pt x="173" y="4"/>
                    <a:pt x="175" y="4"/>
                  </a:cubicBezTo>
                  <a:cubicBezTo>
                    <a:pt x="184" y="4"/>
                    <a:pt x="193" y="8"/>
                    <a:pt x="200" y="13"/>
                  </a:cubicBezTo>
                  <a:cubicBezTo>
                    <a:pt x="209" y="20"/>
                    <a:pt x="216" y="27"/>
                    <a:pt x="222" y="36"/>
                  </a:cubicBezTo>
                  <a:cubicBezTo>
                    <a:pt x="244" y="65"/>
                    <a:pt x="262" y="98"/>
                    <a:pt x="263" y="134"/>
                  </a:cubicBezTo>
                  <a:cubicBezTo>
                    <a:pt x="264" y="135"/>
                    <a:pt x="265" y="136"/>
                    <a:pt x="266" y="136"/>
                  </a:cubicBezTo>
                  <a:cubicBezTo>
                    <a:pt x="267" y="136"/>
                    <a:pt x="267" y="136"/>
                    <a:pt x="267" y="136"/>
                  </a:cubicBezTo>
                  <a:cubicBezTo>
                    <a:pt x="268" y="134"/>
                    <a:pt x="268" y="133"/>
                    <a:pt x="269" y="131"/>
                  </a:cubicBezTo>
                  <a:cubicBezTo>
                    <a:pt x="268" y="131"/>
                    <a:pt x="267" y="131"/>
                    <a:pt x="267" y="131"/>
                  </a:cubicBezTo>
                  <a:cubicBezTo>
                    <a:pt x="265" y="131"/>
                    <a:pt x="264" y="131"/>
                    <a:pt x="263" y="130"/>
                  </a:cubicBezTo>
                  <a:cubicBezTo>
                    <a:pt x="263" y="130"/>
                    <a:pt x="263" y="130"/>
                    <a:pt x="263" y="130"/>
                  </a:cubicBezTo>
                  <a:cubicBezTo>
                    <a:pt x="263" y="130"/>
                    <a:pt x="263" y="130"/>
                    <a:pt x="263" y="130"/>
                  </a:cubicBezTo>
                  <a:cubicBezTo>
                    <a:pt x="262" y="94"/>
                    <a:pt x="244" y="60"/>
                    <a:pt x="222" y="31"/>
                  </a:cubicBezTo>
                  <a:cubicBezTo>
                    <a:pt x="216" y="23"/>
                    <a:pt x="209" y="15"/>
                    <a:pt x="200" y="9"/>
                  </a:cubicBezTo>
                  <a:cubicBezTo>
                    <a:pt x="193" y="3"/>
                    <a:pt x="184" y="0"/>
                    <a:pt x="175" y="0"/>
                  </a:cubicBezTo>
                </a:path>
              </a:pathLst>
            </a:custGeom>
            <a:solidFill>
              <a:srgbClr val="BA6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3" name="ïšlidè"/>
            <p:cNvSpPr/>
            <p:nvPr/>
          </p:nvSpPr>
          <p:spPr bwMode="auto">
            <a:xfrm>
              <a:off x="4870451" y="2243138"/>
              <a:ext cx="471488" cy="355600"/>
            </a:xfrm>
            <a:custGeom>
              <a:avLst/>
              <a:gdLst>
                <a:gd name="T0" fmla="*/ 237 w 364"/>
                <a:gd name="T1" fmla="*/ 12 h 274"/>
                <a:gd name="T2" fmla="*/ 170 w 364"/>
                <a:gd name="T3" fmla="*/ 7 h 274"/>
                <a:gd name="T4" fmla="*/ 138 w 364"/>
                <a:gd name="T5" fmla="*/ 18 h 274"/>
                <a:gd name="T6" fmla="*/ 65 w 364"/>
                <a:gd name="T7" fmla="*/ 31 h 274"/>
                <a:gd name="T8" fmla="*/ 40 w 364"/>
                <a:gd name="T9" fmla="*/ 64 h 274"/>
                <a:gd name="T10" fmla="*/ 24 w 364"/>
                <a:gd name="T11" fmla="*/ 95 h 274"/>
                <a:gd name="T12" fmla="*/ 3 w 364"/>
                <a:gd name="T13" fmla="*/ 147 h 274"/>
                <a:gd name="T14" fmla="*/ 13 w 364"/>
                <a:gd name="T15" fmla="*/ 201 h 274"/>
                <a:gd name="T16" fmla="*/ 44 w 364"/>
                <a:gd name="T17" fmla="*/ 228 h 274"/>
                <a:gd name="T18" fmla="*/ 59 w 364"/>
                <a:gd name="T19" fmla="*/ 274 h 274"/>
                <a:gd name="T20" fmla="*/ 70 w 364"/>
                <a:gd name="T21" fmla="*/ 244 h 274"/>
                <a:gd name="T22" fmla="*/ 80 w 364"/>
                <a:gd name="T23" fmla="*/ 186 h 274"/>
                <a:gd name="T24" fmla="*/ 99 w 364"/>
                <a:gd name="T25" fmla="*/ 152 h 274"/>
                <a:gd name="T26" fmla="*/ 133 w 364"/>
                <a:gd name="T27" fmla="*/ 137 h 274"/>
                <a:gd name="T28" fmla="*/ 179 w 364"/>
                <a:gd name="T29" fmla="*/ 147 h 274"/>
                <a:gd name="T30" fmla="*/ 214 w 364"/>
                <a:gd name="T31" fmla="*/ 136 h 274"/>
                <a:gd name="T32" fmla="*/ 243 w 364"/>
                <a:gd name="T33" fmla="*/ 145 h 274"/>
                <a:gd name="T34" fmla="*/ 265 w 364"/>
                <a:gd name="T35" fmla="*/ 167 h 274"/>
                <a:gd name="T36" fmla="*/ 306 w 364"/>
                <a:gd name="T37" fmla="*/ 266 h 274"/>
                <a:gd name="T38" fmla="*/ 319 w 364"/>
                <a:gd name="T39" fmla="*/ 260 h 274"/>
                <a:gd name="T40" fmla="*/ 324 w 364"/>
                <a:gd name="T41" fmla="*/ 244 h 274"/>
                <a:gd name="T42" fmla="*/ 339 w 364"/>
                <a:gd name="T43" fmla="*/ 231 h 274"/>
                <a:gd name="T44" fmla="*/ 354 w 364"/>
                <a:gd name="T45" fmla="*/ 186 h 274"/>
                <a:gd name="T46" fmla="*/ 353 w 364"/>
                <a:gd name="T47" fmla="*/ 136 h 274"/>
                <a:gd name="T48" fmla="*/ 362 w 364"/>
                <a:gd name="T49" fmla="*/ 107 h 274"/>
                <a:gd name="T50" fmla="*/ 359 w 364"/>
                <a:gd name="T51" fmla="*/ 78 h 274"/>
                <a:gd name="T52" fmla="*/ 319 w 364"/>
                <a:gd name="T53" fmla="*/ 62 h 274"/>
                <a:gd name="T54" fmla="*/ 277 w 364"/>
                <a:gd name="T55" fmla="*/ 49 h 274"/>
                <a:gd name="T56" fmla="*/ 260 w 364"/>
                <a:gd name="T57" fmla="*/ 28 h 274"/>
                <a:gd name="T58" fmla="*/ 237 w 364"/>
                <a:gd name="T59" fmla="*/ 1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4" h="274">
                  <a:moveTo>
                    <a:pt x="237" y="12"/>
                  </a:moveTo>
                  <a:cubicBezTo>
                    <a:pt x="216" y="2"/>
                    <a:pt x="192" y="0"/>
                    <a:pt x="170" y="7"/>
                  </a:cubicBezTo>
                  <a:cubicBezTo>
                    <a:pt x="159" y="10"/>
                    <a:pt x="149" y="15"/>
                    <a:pt x="138" y="18"/>
                  </a:cubicBezTo>
                  <a:cubicBezTo>
                    <a:pt x="114" y="24"/>
                    <a:pt x="86" y="17"/>
                    <a:pt x="65" y="31"/>
                  </a:cubicBezTo>
                  <a:cubicBezTo>
                    <a:pt x="54" y="39"/>
                    <a:pt x="47" y="52"/>
                    <a:pt x="40" y="64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16" y="112"/>
                    <a:pt x="7" y="128"/>
                    <a:pt x="3" y="147"/>
                  </a:cubicBezTo>
                  <a:cubicBezTo>
                    <a:pt x="0" y="165"/>
                    <a:pt x="2" y="186"/>
                    <a:pt x="13" y="201"/>
                  </a:cubicBezTo>
                  <a:cubicBezTo>
                    <a:pt x="22" y="211"/>
                    <a:pt x="34" y="218"/>
                    <a:pt x="44" y="228"/>
                  </a:cubicBezTo>
                  <a:cubicBezTo>
                    <a:pt x="55" y="241"/>
                    <a:pt x="60" y="257"/>
                    <a:pt x="59" y="274"/>
                  </a:cubicBezTo>
                  <a:cubicBezTo>
                    <a:pt x="69" y="270"/>
                    <a:pt x="70" y="256"/>
                    <a:pt x="70" y="244"/>
                  </a:cubicBezTo>
                  <a:cubicBezTo>
                    <a:pt x="71" y="225"/>
                    <a:pt x="74" y="205"/>
                    <a:pt x="80" y="186"/>
                  </a:cubicBezTo>
                  <a:cubicBezTo>
                    <a:pt x="84" y="174"/>
                    <a:pt x="90" y="162"/>
                    <a:pt x="99" y="152"/>
                  </a:cubicBezTo>
                  <a:cubicBezTo>
                    <a:pt x="107" y="143"/>
                    <a:pt x="120" y="137"/>
                    <a:pt x="133" y="137"/>
                  </a:cubicBezTo>
                  <a:cubicBezTo>
                    <a:pt x="149" y="137"/>
                    <a:pt x="163" y="148"/>
                    <a:pt x="179" y="147"/>
                  </a:cubicBezTo>
                  <a:cubicBezTo>
                    <a:pt x="191" y="146"/>
                    <a:pt x="201" y="138"/>
                    <a:pt x="214" y="136"/>
                  </a:cubicBezTo>
                  <a:cubicBezTo>
                    <a:pt x="224" y="135"/>
                    <a:pt x="235" y="138"/>
                    <a:pt x="243" y="145"/>
                  </a:cubicBezTo>
                  <a:cubicBezTo>
                    <a:pt x="252" y="151"/>
                    <a:pt x="259" y="159"/>
                    <a:pt x="265" y="167"/>
                  </a:cubicBezTo>
                  <a:cubicBezTo>
                    <a:pt x="287" y="196"/>
                    <a:pt x="305" y="230"/>
                    <a:pt x="306" y="266"/>
                  </a:cubicBezTo>
                  <a:cubicBezTo>
                    <a:pt x="310" y="269"/>
                    <a:pt x="317" y="265"/>
                    <a:pt x="319" y="260"/>
                  </a:cubicBezTo>
                  <a:cubicBezTo>
                    <a:pt x="321" y="255"/>
                    <a:pt x="322" y="249"/>
                    <a:pt x="324" y="244"/>
                  </a:cubicBezTo>
                  <a:cubicBezTo>
                    <a:pt x="328" y="238"/>
                    <a:pt x="334" y="235"/>
                    <a:pt x="339" y="231"/>
                  </a:cubicBezTo>
                  <a:cubicBezTo>
                    <a:pt x="351" y="220"/>
                    <a:pt x="354" y="202"/>
                    <a:pt x="354" y="186"/>
                  </a:cubicBezTo>
                  <a:cubicBezTo>
                    <a:pt x="353" y="169"/>
                    <a:pt x="350" y="153"/>
                    <a:pt x="353" y="136"/>
                  </a:cubicBezTo>
                  <a:cubicBezTo>
                    <a:pt x="355" y="126"/>
                    <a:pt x="360" y="117"/>
                    <a:pt x="362" y="107"/>
                  </a:cubicBezTo>
                  <a:cubicBezTo>
                    <a:pt x="364" y="98"/>
                    <a:pt x="364" y="87"/>
                    <a:pt x="359" y="78"/>
                  </a:cubicBezTo>
                  <a:cubicBezTo>
                    <a:pt x="351" y="66"/>
                    <a:pt x="334" y="63"/>
                    <a:pt x="319" y="62"/>
                  </a:cubicBezTo>
                  <a:cubicBezTo>
                    <a:pt x="303" y="61"/>
                    <a:pt x="288" y="63"/>
                    <a:pt x="277" y="49"/>
                  </a:cubicBezTo>
                  <a:cubicBezTo>
                    <a:pt x="272" y="41"/>
                    <a:pt x="267" y="34"/>
                    <a:pt x="260" y="28"/>
                  </a:cubicBezTo>
                  <a:cubicBezTo>
                    <a:pt x="258" y="26"/>
                    <a:pt x="237" y="13"/>
                    <a:pt x="237" y="12"/>
                  </a:cubicBezTo>
                </a:path>
              </a:pathLst>
            </a:custGeom>
            <a:solidFill>
              <a:srgbClr val="512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4" name="işļîḍè"/>
            <p:cNvSpPr/>
            <p:nvPr/>
          </p:nvSpPr>
          <p:spPr bwMode="auto">
            <a:xfrm>
              <a:off x="4543426" y="3252788"/>
              <a:ext cx="249238" cy="587375"/>
            </a:xfrm>
            <a:custGeom>
              <a:avLst/>
              <a:gdLst>
                <a:gd name="T0" fmla="*/ 13 w 192"/>
                <a:gd name="T1" fmla="*/ 0 h 454"/>
                <a:gd name="T2" fmla="*/ 0 w 192"/>
                <a:gd name="T3" fmla="*/ 116 h 454"/>
                <a:gd name="T4" fmla="*/ 6 w 192"/>
                <a:gd name="T5" fmla="*/ 177 h 454"/>
                <a:gd name="T6" fmla="*/ 36 w 192"/>
                <a:gd name="T7" fmla="*/ 258 h 454"/>
                <a:gd name="T8" fmla="*/ 183 w 192"/>
                <a:gd name="T9" fmla="*/ 454 h 454"/>
                <a:gd name="T10" fmla="*/ 192 w 192"/>
                <a:gd name="T11" fmla="*/ 448 h 454"/>
                <a:gd name="T12" fmla="*/ 170 w 192"/>
                <a:gd name="T13" fmla="*/ 174 h 454"/>
                <a:gd name="T14" fmla="*/ 166 w 192"/>
                <a:gd name="T15" fmla="*/ 84 h 454"/>
                <a:gd name="T16" fmla="*/ 160 w 192"/>
                <a:gd name="T17" fmla="*/ 73 h 454"/>
                <a:gd name="T18" fmla="*/ 166 w 192"/>
                <a:gd name="T19" fmla="*/ 67 h 454"/>
                <a:gd name="T20" fmla="*/ 166 w 192"/>
                <a:gd name="T21" fmla="*/ 62 h 454"/>
                <a:gd name="T22" fmla="*/ 152 w 192"/>
                <a:gd name="T23" fmla="*/ 57 h 454"/>
                <a:gd name="T24" fmla="*/ 55 w 192"/>
                <a:gd name="T25" fmla="*/ 74 h 454"/>
                <a:gd name="T26" fmla="*/ 16 w 192"/>
                <a:gd name="T27" fmla="*/ 1 h 454"/>
                <a:gd name="T28" fmla="*/ 13 w 192"/>
                <a:gd name="T2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454">
                  <a:moveTo>
                    <a:pt x="13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7" y="169"/>
                    <a:pt x="6" y="177"/>
                  </a:cubicBezTo>
                  <a:cubicBezTo>
                    <a:pt x="4" y="185"/>
                    <a:pt x="36" y="258"/>
                    <a:pt x="36" y="258"/>
                  </a:cubicBezTo>
                  <a:cubicBezTo>
                    <a:pt x="36" y="258"/>
                    <a:pt x="141" y="444"/>
                    <a:pt x="183" y="454"/>
                  </a:cubicBezTo>
                  <a:cubicBezTo>
                    <a:pt x="192" y="448"/>
                    <a:pt x="192" y="448"/>
                    <a:pt x="192" y="448"/>
                  </a:cubicBezTo>
                  <a:cubicBezTo>
                    <a:pt x="190" y="379"/>
                    <a:pt x="170" y="174"/>
                    <a:pt x="170" y="174"/>
                  </a:cubicBezTo>
                  <a:cubicBezTo>
                    <a:pt x="166" y="84"/>
                    <a:pt x="166" y="84"/>
                    <a:pt x="166" y="84"/>
                  </a:cubicBezTo>
                  <a:cubicBezTo>
                    <a:pt x="163" y="77"/>
                    <a:pt x="160" y="73"/>
                    <a:pt x="160" y="7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6" y="62"/>
                    <a:pt x="166" y="62"/>
                    <a:pt x="166" y="6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5" name="îs1îḍe"/>
            <p:cNvSpPr/>
            <p:nvPr/>
          </p:nvSpPr>
          <p:spPr bwMode="auto">
            <a:xfrm>
              <a:off x="4560888" y="3249613"/>
              <a:ext cx="407988" cy="582613"/>
            </a:xfrm>
            <a:custGeom>
              <a:avLst/>
              <a:gdLst>
                <a:gd name="T0" fmla="*/ 153 w 315"/>
                <a:gd name="T1" fmla="*/ 87 h 451"/>
                <a:gd name="T2" fmla="*/ 157 w 315"/>
                <a:gd name="T3" fmla="*/ 177 h 451"/>
                <a:gd name="T4" fmla="*/ 179 w 315"/>
                <a:gd name="T5" fmla="*/ 451 h 451"/>
                <a:gd name="T6" fmla="*/ 195 w 315"/>
                <a:gd name="T7" fmla="*/ 440 h 451"/>
                <a:gd name="T8" fmla="*/ 196 w 315"/>
                <a:gd name="T9" fmla="*/ 406 h 451"/>
                <a:gd name="T10" fmla="*/ 220 w 315"/>
                <a:gd name="T11" fmla="*/ 404 h 451"/>
                <a:gd name="T12" fmla="*/ 219 w 315"/>
                <a:gd name="T13" fmla="*/ 404 h 451"/>
                <a:gd name="T14" fmla="*/ 280 w 315"/>
                <a:gd name="T15" fmla="*/ 344 h 451"/>
                <a:gd name="T16" fmla="*/ 308 w 315"/>
                <a:gd name="T17" fmla="*/ 359 h 451"/>
                <a:gd name="T18" fmla="*/ 315 w 315"/>
                <a:gd name="T19" fmla="*/ 354 h 451"/>
                <a:gd name="T20" fmla="*/ 276 w 315"/>
                <a:gd name="T21" fmla="*/ 305 h 451"/>
                <a:gd name="T22" fmla="*/ 265 w 315"/>
                <a:gd name="T23" fmla="*/ 303 h 451"/>
                <a:gd name="T24" fmla="*/ 260 w 315"/>
                <a:gd name="T25" fmla="*/ 305 h 451"/>
                <a:gd name="T26" fmla="*/ 181 w 315"/>
                <a:gd name="T27" fmla="*/ 174 h 451"/>
                <a:gd name="T28" fmla="*/ 175 w 315"/>
                <a:gd name="T29" fmla="*/ 148 h 451"/>
                <a:gd name="T30" fmla="*/ 168 w 315"/>
                <a:gd name="T31" fmla="*/ 125 h 451"/>
                <a:gd name="T32" fmla="*/ 153 w 315"/>
                <a:gd name="T33" fmla="*/ 87 h 451"/>
                <a:gd name="T34" fmla="*/ 170 w 315"/>
                <a:gd name="T35" fmla="*/ 55 h 451"/>
                <a:gd name="T36" fmla="*/ 139 w 315"/>
                <a:gd name="T37" fmla="*/ 60 h 451"/>
                <a:gd name="T38" fmla="*/ 153 w 315"/>
                <a:gd name="T39" fmla="*/ 65 h 451"/>
                <a:gd name="T40" fmla="*/ 153 w 315"/>
                <a:gd name="T41" fmla="*/ 70 h 451"/>
                <a:gd name="T42" fmla="*/ 170 w 315"/>
                <a:gd name="T43" fmla="*/ 55 h 451"/>
                <a:gd name="T44" fmla="*/ 0 w 315"/>
                <a:gd name="T45" fmla="*/ 0 h 451"/>
                <a:gd name="T46" fmla="*/ 0 w 315"/>
                <a:gd name="T47" fmla="*/ 3 h 451"/>
                <a:gd name="T48" fmla="*/ 3 w 315"/>
                <a:gd name="T49" fmla="*/ 4 h 451"/>
                <a:gd name="T50" fmla="*/ 0 w 315"/>
                <a:gd name="T51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5" h="451">
                  <a:moveTo>
                    <a:pt x="153" y="87"/>
                  </a:moveTo>
                  <a:cubicBezTo>
                    <a:pt x="157" y="177"/>
                    <a:pt x="157" y="177"/>
                    <a:pt x="157" y="177"/>
                  </a:cubicBezTo>
                  <a:cubicBezTo>
                    <a:pt x="157" y="177"/>
                    <a:pt x="177" y="382"/>
                    <a:pt x="179" y="451"/>
                  </a:cubicBezTo>
                  <a:cubicBezTo>
                    <a:pt x="195" y="440"/>
                    <a:pt x="195" y="440"/>
                    <a:pt x="195" y="440"/>
                  </a:cubicBezTo>
                  <a:cubicBezTo>
                    <a:pt x="196" y="406"/>
                    <a:pt x="196" y="406"/>
                    <a:pt x="196" y="406"/>
                  </a:cubicBezTo>
                  <a:cubicBezTo>
                    <a:pt x="197" y="406"/>
                    <a:pt x="207" y="405"/>
                    <a:pt x="220" y="404"/>
                  </a:cubicBezTo>
                  <a:cubicBezTo>
                    <a:pt x="219" y="404"/>
                    <a:pt x="219" y="404"/>
                    <a:pt x="219" y="404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0" y="344"/>
                    <a:pt x="292" y="350"/>
                    <a:pt x="308" y="359"/>
                  </a:cubicBezTo>
                  <a:cubicBezTo>
                    <a:pt x="315" y="354"/>
                    <a:pt x="315" y="354"/>
                    <a:pt x="315" y="354"/>
                  </a:cubicBezTo>
                  <a:cubicBezTo>
                    <a:pt x="276" y="305"/>
                    <a:pt x="276" y="305"/>
                    <a:pt x="276" y="305"/>
                  </a:cubicBezTo>
                  <a:cubicBezTo>
                    <a:pt x="276" y="305"/>
                    <a:pt x="270" y="303"/>
                    <a:pt x="265" y="303"/>
                  </a:cubicBezTo>
                  <a:cubicBezTo>
                    <a:pt x="263" y="303"/>
                    <a:pt x="261" y="304"/>
                    <a:pt x="260" y="305"/>
                  </a:cubicBezTo>
                  <a:cubicBezTo>
                    <a:pt x="260" y="305"/>
                    <a:pt x="189" y="183"/>
                    <a:pt x="181" y="174"/>
                  </a:cubicBezTo>
                  <a:cubicBezTo>
                    <a:pt x="174" y="166"/>
                    <a:pt x="175" y="148"/>
                    <a:pt x="175" y="148"/>
                  </a:cubicBezTo>
                  <a:cubicBezTo>
                    <a:pt x="175" y="148"/>
                    <a:pt x="164" y="136"/>
                    <a:pt x="168" y="125"/>
                  </a:cubicBezTo>
                  <a:cubicBezTo>
                    <a:pt x="170" y="118"/>
                    <a:pt x="161" y="99"/>
                    <a:pt x="153" y="87"/>
                  </a:cubicBezTo>
                  <a:moveTo>
                    <a:pt x="170" y="55"/>
                  </a:moveTo>
                  <a:cubicBezTo>
                    <a:pt x="139" y="60"/>
                    <a:pt x="139" y="60"/>
                    <a:pt x="139" y="60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70" y="55"/>
                    <a:pt x="170" y="55"/>
                    <a:pt x="170" y="55"/>
                  </a:cubicBezTo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6" name="iśḻiḓê"/>
            <p:cNvSpPr/>
            <p:nvPr/>
          </p:nvSpPr>
          <p:spPr bwMode="auto">
            <a:xfrm>
              <a:off x="4813301" y="3770313"/>
              <a:ext cx="65088" cy="47625"/>
            </a:xfrm>
            <a:custGeom>
              <a:avLst/>
              <a:gdLst>
                <a:gd name="T0" fmla="*/ 51 w 51"/>
                <a:gd name="T1" fmla="*/ 0 h 37"/>
                <a:gd name="T2" fmla="*/ 25 w 51"/>
                <a:gd name="T3" fmla="*/ 1 h 37"/>
                <a:gd name="T4" fmla="*/ 1 w 51"/>
                <a:gd name="T5" fmla="*/ 3 h 37"/>
                <a:gd name="T6" fmla="*/ 0 w 51"/>
                <a:gd name="T7" fmla="*/ 37 h 37"/>
                <a:gd name="T8" fmla="*/ 51 w 5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7">
                  <a:moveTo>
                    <a:pt x="51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2" y="2"/>
                    <a:pt x="2" y="3"/>
                    <a:pt x="1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7" name="îśļïḍe"/>
            <p:cNvSpPr/>
            <p:nvPr/>
          </p:nvSpPr>
          <p:spPr bwMode="auto">
            <a:xfrm>
              <a:off x="4843463" y="3694113"/>
              <a:ext cx="115888" cy="77788"/>
            </a:xfrm>
            <a:custGeom>
              <a:avLst/>
              <a:gdLst>
                <a:gd name="T0" fmla="*/ 61 w 89"/>
                <a:gd name="T1" fmla="*/ 0 h 60"/>
                <a:gd name="T2" fmla="*/ 0 w 89"/>
                <a:gd name="T3" fmla="*/ 60 h 60"/>
                <a:gd name="T4" fmla="*/ 1 w 89"/>
                <a:gd name="T5" fmla="*/ 60 h 60"/>
                <a:gd name="T6" fmla="*/ 27 w 89"/>
                <a:gd name="T7" fmla="*/ 59 h 60"/>
                <a:gd name="T8" fmla="*/ 89 w 89"/>
                <a:gd name="T9" fmla="*/ 15 h 60"/>
                <a:gd name="T10" fmla="*/ 61 w 89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0">
                  <a:moveTo>
                    <a:pt x="6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73" y="6"/>
                    <a:pt x="61" y="0"/>
                    <a:pt x="61" y="0"/>
                  </a:cubicBezTo>
                </a:path>
              </a:pathLst>
            </a:custGeom>
            <a:solidFill>
              <a:srgbClr val="BA6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8" name="íṩ1iďè"/>
            <p:cNvSpPr/>
            <p:nvPr/>
          </p:nvSpPr>
          <p:spPr bwMode="auto">
            <a:xfrm>
              <a:off x="4532313" y="3238501"/>
              <a:ext cx="423863" cy="601663"/>
            </a:xfrm>
            <a:custGeom>
              <a:avLst/>
              <a:gdLst>
                <a:gd name="T0" fmla="*/ 25 w 328"/>
                <a:gd name="T1" fmla="*/ 0 h 466"/>
                <a:gd name="T2" fmla="*/ 13 w 328"/>
                <a:gd name="T3" fmla="*/ 9 h 466"/>
                <a:gd name="T4" fmla="*/ 0 w 328"/>
                <a:gd name="T5" fmla="*/ 128 h 466"/>
                <a:gd name="T6" fmla="*/ 6 w 328"/>
                <a:gd name="T7" fmla="*/ 189 h 466"/>
                <a:gd name="T8" fmla="*/ 36 w 328"/>
                <a:gd name="T9" fmla="*/ 270 h 466"/>
                <a:gd name="T10" fmla="*/ 183 w 328"/>
                <a:gd name="T11" fmla="*/ 466 h 466"/>
                <a:gd name="T12" fmla="*/ 328 w 328"/>
                <a:gd name="T13" fmla="*/ 363 h 466"/>
                <a:gd name="T14" fmla="*/ 289 w 328"/>
                <a:gd name="T15" fmla="*/ 314 h 466"/>
                <a:gd name="T16" fmla="*/ 273 w 328"/>
                <a:gd name="T17" fmla="*/ 314 h 466"/>
                <a:gd name="T18" fmla="*/ 195 w 328"/>
                <a:gd name="T19" fmla="*/ 183 h 466"/>
                <a:gd name="T20" fmla="*/ 189 w 328"/>
                <a:gd name="T21" fmla="*/ 157 h 466"/>
                <a:gd name="T22" fmla="*/ 181 w 328"/>
                <a:gd name="T23" fmla="*/ 134 h 466"/>
                <a:gd name="T24" fmla="*/ 160 w 328"/>
                <a:gd name="T25" fmla="*/ 85 h 466"/>
                <a:gd name="T26" fmla="*/ 183 w 328"/>
                <a:gd name="T27" fmla="*/ 64 h 466"/>
                <a:gd name="T28" fmla="*/ 25 w 328"/>
                <a:gd name="T2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466">
                  <a:moveTo>
                    <a:pt x="25" y="0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8" y="181"/>
                    <a:pt x="6" y="189"/>
                  </a:cubicBezTo>
                  <a:cubicBezTo>
                    <a:pt x="5" y="197"/>
                    <a:pt x="36" y="270"/>
                    <a:pt x="36" y="270"/>
                  </a:cubicBezTo>
                  <a:cubicBezTo>
                    <a:pt x="36" y="270"/>
                    <a:pt x="141" y="456"/>
                    <a:pt x="183" y="466"/>
                  </a:cubicBezTo>
                  <a:cubicBezTo>
                    <a:pt x="328" y="363"/>
                    <a:pt x="328" y="363"/>
                    <a:pt x="328" y="363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14"/>
                    <a:pt x="276" y="309"/>
                    <a:pt x="273" y="314"/>
                  </a:cubicBezTo>
                  <a:cubicBezTo>
                    <a:pt x="273" y="314"/>
                    <a:pt x="202" y="192"/>
                    <a:pt x="195" y="183"/>
                  </a:cubicBezTo>
                  <a:cubicBezTo>
                    <a:pt x="187" y="175"/>
                    <a:pt x="189" y="157"/>
                    <a:pt x="189" y="157"/>
                  </a:cubicBezTo>
                  <a:cubicBezTo>
                    <a:pt x="189" y="157"/>
                    <a:pt x="178" y="145"/>
                    <a:pt x="181" y="134"/>
                  </a:cubicBezTo>
                  <a:cubicBezTo>
                    <a:pt x="185" y="123"/>
                    <a:pt x="160" y="85"/>
                    <a:pt x="160" y="85"/>
                  </a:cubicBezTo>
                  <a:cubicBezTo>
                    <a:pt x="183" y="64"/>
                    <a:pt x="183" y="64"/>
                    <a:pt x="183" y="6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9" name="ïṥľíde"/>
            <p:cNvSpPr/>
            <p:nvPr/>
          </p:nvSpPr>
          <p:spPr bwMode="auto">
            <a:xfrm>
              <a:off x="5457826" y="3814763"/>
              <a:ext cx="6350" cy="4763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4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3" y="2"/>
                    <a:pt x="5" y="1"/>
                    <a:pt x="5" y="1"/>
                  </a:cubicBezTo>
                  <a:cubicBezTo>
                    <a:pt x="5" y="1"/>
                    <a:pt x="5" y="1"/>
                    <a:pt x="4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0" name="îṡḷîḋé"/>
            <p:cNvSpPr/>
            <p:nvPr/>
          </p:nvSpPr>
          <p:spPr bwMode="auto">
            <a:xfrm>
              <a:off x="5341938" y="3749676"/>
              <a:ext cx="120650" cy="295275"/>
            </a:xfrm>
            <a:custGeom>
              <a:avLst/>
              <a:gdLst>
                <a:gd name="T0" fmla="*/ 7 w 93"/>
                <a:gd name="T1" fmla="*/ 0 h 229"/>
                <a:gd name="T2" fmla="*/ 0 w 93"/>
                <a:gd name="T3" fmla="*/ 207 h 229"/>
                <a:gd name="T4" fmla="*/ 1 w 93"/>
                <a:gd name="T5" fmla="*/ 214 h 229"/>
                <a:gd name="T6" fmla="*/ 22 w 93"/>
                <a:gd name="T7" fmla="*/ 229 h 229"/>
                <a:gd name="T8" fmla="*/ 29 w 93"/>
                <a:gd name="T9" fmla="*/ 228 h 229"/>
                <a:gd name="T10" fmla="*/ 66 w 93"/>
                <a:gd name="T11" fmla="*/ 217 h 229"/>
                <a:gd name="T12" fmla="*/ 64 w 93"/>
                <a:gd name="T13" fmla="*/ 161 h 229"/>
                <a:gd name="T14" fmla="*/ 87 w 93"/>
                <a:gd name="T15" fmla="*/ 125 h 229"/>
                <a:gd name="T16" fmla="*/ 84 w 93"/>
                <a:gd name="T17" fmla="*/ 71 h 229"/>
                <a:gd name="T18" fmla="*/ 89 w 93"/>
                <a:gd name="T19" fmla="*/ 54 h 229"/>
                <a:gd name="T20" fmla="*/ 93 w 93"/>
                <a:gd name="T21" fmla="*/ 50 h 229"/>
                <a:gd name="T22" fmla="*/ 93 w 93"/>
                <a:gd name="T23" fmla="*/ 33 h 229"/>
                <a:gd name="T24" fmla="*/ 82 w 93"/>
                <a:gd name="T25" fmla="*/ 29 h 229"/>
                <a:gd name="T26" fmla="*/ 61 w 93"/>
                <a:gd name="T27" fmla="*/ 67 h 229"/>
                <a:gd name="T28" fmla="*/ 60 w 93"/>
                <a:gd name="T29" fmla="*/ 67 h 229"/>
                <a:gd name="T30" fmla="*/ 54 w 93"/>
                <a:gd name="T31" fmla="*/ 18 h 229"/>
                <a:gd name="T32" fmla="*/ 7 w 93"/>
                <a:gd name="T3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229">
                  <a:moveTo>
                    <a:pt x="7" y="0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0" y="209"/>
                    <a:pt x="0" y="211"/>
                    <a:pt x="1" y="214"/>
                  </a:cubicBezTo>
                  <a:cubicBezTo>
                    <a:pt x="4" y="223"/>
                    <a:pt x="13" y="229"/>
                    <a:pt x="22" y="229"/>
                  </a:cubicBezTo>
                  <a:cubicBezTo>
                    <a:pt x="24" y="229"/>
                    <a:pt x="27" y="229"/>
                    <a:pt x="29" y="228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185"/>
                    <a:pt x="64" y="161"/>
                    <a:pt x="64" y="161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87" y="125"/>
                    <a:pt x="92" y="81"/>
                    <a:pt x="84" y="71"/>
                  </a:cubicBezTo>
                  <a:cubicBezTo>
                    <a:pt x="78" y="65"/>
                    <a:pt x="84" y="58"/>
                    <a:pt x="89" y="54"/>
                  </a:cubicBezTo>
                  <a:cubicBezTo>
                    <a:pt x="90" y="53"/>
                    <a:pt x="92" y="51"/>
                    <a:pt x="93" y="50"/>
                  </a:cubicBezTo>
                  <a:cubicBezTo>
                    <a:pt x="92" y="47"/>
                    <a:pt x="87" y="38"/>
                    <a:pt x="93" y="3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5" y="46"/>
                    <a:pt x="70" y="67"/>
                    <a:pt x="61" y="67"/>
                  </a:cubicBezTo>
                  <a:cubicBezTo>
                    <a:pt x="61" y="67"/>
                    <a:pt x="60" y="67"/>
                    <a:pt x="60" y="67"/>
                  </a:cubicBezTo>
                  <a:cubicBezTo>
                    <a:pt x="49" y="65"/>
                    <a:pt x="52" y="37"/>
                    <a:pt x="54" y="18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1" name="i$1íḍé"/>
            <p:cNvSpPr/>
            <p:nvPr/>
          </p:nvSpPr>
          <p:spPr bwMode="auto">
            <a:xfrm>
              <a:off x="5346701" y="3744913"/>
              <a:ext cx="122238" cy="300038"/>
            </a:xfrm>
            <a:custGeom>
              <a:avLst/>
              <a:gdLst>
                <a:gd name="T0" fmla="*/ 84 w 94"/>
                <a:gd name="T1" fmla="*/ 71 h 232"/>
                <a:gd name="T2" fmla="*/ 87 w 94"/>
                <a:gd name="T3" fmla="*/ 124 h 232"/>
                <a:gd name="T4" fmla="*/ 65 w 94"/>
                <a:gd name="T5" fmla="*/ 161 h 232"/>
                <a:gd name="T6" fmla="*/ 66 w 94"/>
                <a:gd name="T7" fmla="*/ 216 h 232"/>
                <a:gd name="T8" fmla="*/ 29 w 94"/>
                <a:gd name="T9" fmla="*/ 228 h 232"/>
                <a:gd name="T10" fmla="*/ 2 w 94"/>
                <a:gd name="T11" fmla="*/ 214 h 232"/>
                <a:gd name="T12" fmla="*/ 1 w 94"/>
                <a:gd name="T13" fmla="*/ 207 h 232"/>
                <a:gd name="T14" fmla="*/ 7 w 94"/>
                <a:gd name="T15" fmla="*/ 0 h 232"/>
                <a:gd name="T16" fmla="*/ 94 w 94"/>
                <a:gd name="T17" fmla="*/ 33 h 232"/>
                <a:gd name="T18" fmla="*/ 94 w 94"/>
                <a:gd name="T19" fmla="*/ 50 h 232"/>
                <a:gd name="T20" fmla="*/ 84 w 94"/>
                <a:gd name="T21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232">
                  <a:moveTo>
                    <a:pt x="84" y="71"/>
                  </a:moveTo>
                  <a:cubicBezTo>
                    <a:pt x="92" y="81"/>
                    <a:pt x="87" y="124"/>
                    <a:pt x="87" y="124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65" y="161"/>
                    <a:pt x="66" y="184"/>
                    <a:pt x="66" y="216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17" y="232"/>
                    <a:pt x="5" y="225"/>
                    <a:pt x="2" y="214"/>
                  </a:cubicBezTo>
                  <a:cubicBezTo>
                    <a:pt x="1" y="212"/>
                    <a:pt x="0" y="209"/>
                    <a:pt x="1" y="20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86" y="38"/>
                    <a:pt x="94" y="50"/>
                    <a:pt x="94" y="50"/>
                  </a:cubicBezTo>
                  <a:cubicBezTo>
                    <a:pt x="94" y="50"/>
                    <a:pt x="76" y="61"/>
                    <a:pt x="8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2" name="îšlíḋé"/>
            <p:cNvSpPr/>
            <p:nvPr/>
          </p:nvSpPr>
          <p:spPr bwMode="auto">
            <a:xfrm>
              <a:off x="5394326" y="3660776"/>
              <a:ext cx="100013" cy="177800"/>
            </a:xfrm>
            <a:custGeom>
              <a:avLst/>
              <a:gdLst>
                <a:gd name="T0" fmla="*/ 77 w 77"/>
                <a:gd name="T1" fmla="*/ 38 h 138"/>
                <a:gd name="T2" fmla="*/ 56 w 77"/>
                <a:gd name="T3" fmla="*/ 77 h 138"/>
                <a:gd name="T4" fmla="*/ 20 w 77"/>
                <a:gd name="T5" fmla="*/ 136 h 138"/>
                <a:gd name="T6" fmla="*/ 16 w 77"/>
                <a:gd name="T7" fmla="*/ 71 h 138"/>
                <a:gd name="T8" fmla="*/ 12 w 77"/>
                <a:gd name="T9" fmla="*/ 10 h 138"/>
                <a:gd name="T10" fmla="*/ 64 w 77"/>
                <a:gd name="T11" fmla="*/ 10 h 138"/>
                <a:gd name="T12" fmla="*/ 77 w 77"/>
                <a:gd name="T13" fmla="*/ 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38">
                  <a:moveTo>
                    <a:pt x="77" y="38"/>
                  </a:moveTo>
                  <a:cubicBezTo>
                    <a:pt x="77" y="38"/>
                    <a:pt x="71" y="75"/>
                    <a:pt x="56" y="77"/>
                  </a:cubicBezTo>
                  <a:cubicBezTo>
                    <a:pt x="41" y="79"/>
                    <a:pt x="35" y="138"/>
                    <a:pt x="20" y="136"/>
                  </a:cubicBezTo>
                  <a:cubicBezTo>
                    <a:pt x="5" y="134"/>
                    <a:pt x="15" y="82"/>
                    <a:pt x="16" y="71"/>
                  </a:cubicBezTo>
                  <a:cubicBezTo>
                    <a:pt x="16" y="61"/>
                    <a:pt x="0" y="19"/>
                    <a:pt x="12" y="10"/>
                  </a:cubicBezTo>
                  <a:cubicBezTo>
                    <a:pt x="24" y="0"/>
                    <a:pt x="64" y="10"/>
                    <a:pt x="64" y="10"/>
                  </a:cubicBez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CF6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3" name="ïśľíḋê"/>
            <p:cNvSpPr/>
            <p:nvPr/>
          </p:nvSpPr>
          <p:spPr bwMode="auto">
            <a:xfrm>
              <a:off x="5416551" y="3270251"/>
              <a:ext cx="209550" cy="290513"/>
            </a:xfrm>
            <a:custGeom>
              <a:avLst/>
              <a:gdLst>
                <a:gd name="T0" fmla="*/ 120 w 162"/>
                <a:gd name="T1" fmla="*/ 0 h 225"/>
                <a:gd name="T2" fmla="*/ 113 w 162"/>
                <a:gd name="T3" fmla="*/ 5 h 225"/>
                <a:gd name="T4" fmla="*/ 91 w 162"/>
                <a:gd name="T5" fmla="*/ 50 h 225"/>
                <a:gd name="T6" fmla="*/ 65 w 162"/>
                <a:gd name="T7" fmla="*/ 44 h 225"/>
                <a:gd name="T8" fmla="*/ 10 w 162"/>
                <a:gd name="T9" fmla="*/ 86 h 225"/>
                <a:gd name="T10" fmla="*/ 0 w 162"/>
                <a:gd name="T11" fmla="*/ 225 h 225"/>
                <a:gd name="T12" fmla="*/ 139 w 162"/>
                <a:gd name="T13" fmla="*/ 225 h 225"/>
                <a:gd name="T14" fmla="*/ 141 w 162"/>
                <a:gd name="T15" fmla="*/ 170 h 225"/>
                <a:gd name="T16" fmla="*/ 153 w 162"/>
                <a:gd name="T17" fmla="*/ 119 h 225"/>
                <a:gd name="T18" fmla="*/ 145 w 162"/>
                <a:gd name="T19" fmla="*/ 85 h 225"/>
                <a:gd name="T20" fmla="*/ 130 w 162"/>
                <a:gd name="T21" fmla="*/ 60 h 225"/>
                <a:gd name="T22" fmla="*/ 120 w 162"/>
                <a:gd name="T2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225">
                  <a:moveTo>
                    <a:pt x="120" y="0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4" y="183"/>
                    <a:pt x="0" y="225"/>
                  </a:cubicBezTo>
                  <a:cubicBezTo>
                    <a:pt x="139" y="225"/>
                    <a:pt x="139" y="225"/>
                    <a:pt x="139" y="225"/>
                  </a:cubicBezTo>
                  <a:cubicBezTo>
                    <a:pt x="142" y="202"/>
                    <a:pt x="141" y="170"/>
                    <a:pt x="141" y="170"/>
                  </a:cubicBezTo>
                  <a:cubicBezTo>
                    <a:pt x="141" y="170"/>
                    <a:pt x="144" y="134"/>
                    <a:pt x="153" y="119"/>
                  </a:cubicBezTo>
                  <a:cubicBezTo>
                    <a:pt x="162" y="105"/>
                    <a:pt x="145" y="85"/>
                    <a:pt x="145" y="85"/>
                  </a:cubicBezTo>
                  <a:cubicBezTo>
                    <a:pt x="145" y="85"/>
                    <a:pt x="130" y="83"/>
                    <a:pt x="130" y="60"/>
                  </a:cubicBezTo>
                  <a:cubicBezTo>
                    <a:pt x="130" y="42"/>
                    <a:pt x="123" y="12"/>
                    <a:pt x="12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4" name="iṥ1îḓê"/>
            <p:cNvSpPr/>
            <p:nvPr/>
          </p:nvSpPr>
          <p:spPr bwMode="auto">
            <a:xfrm>
              <a:off x="5411788" y="3560763"/>
              <a:ext cx="184150" cy="246063"/>
            </a:xfrm>
            <a:custGeom>
              <a:avLst/>
              <a:gdLst>
                <a:gd name="T0" fmla="*/ 61 w 142"/>
                <a:gd name="T1" fmla="*/ 186 h 190"/>
                <a:gd name="T2" fmla="*/ 60 w 142"/>
                <a:gd name="T3" fmla="*/ 190 h 190"/>
                <a:gd name="T4" fmla="*/ 62 w 142"/>
                <a:gd name="T5" fmla="*/ 187 h 190"/>
                <a:gd name="T6" fmla="*/ 61 w 142"/>
                <a:gd name="T7" fmla="*/ 186 h 190"/>
                <a:gd name="T8" fmla="*/ 142 w 142"/>
                <a:gd name="T9" fmla="*/ 0 h 190"/>
                <a:gd name="T10" fmla="*/ 3 w 142"/>
                <a:gd name="T11" fmla="*/ 0 h 190"/>
                <a:gd name="T12" fmla="*/ 1 w 142"/>
                <a:gd name="T13" fmla="*/ 20 h 190"/>
                <a:gd name="T14" fmla="*/ 8 w 142"/>
                <a:gd name="T15" fmla="*/ 48 h 190"/>
                <a:gd name="T16" fmla="*/ 8 w 142"/>
                <a:gd name="T17" fmla="*/ 48 h 190"/>
                <a:gd name="T18" fmla="*/ 72 w 142"/>
                <a:gd name="T19" fmla="*/ 75 h 190"/>
                <a:gd name="T20" fmla="*/ 77 w 142"/>
                <a:gd name="T21" fmla="*/ 153 h 190"/>
                <a:gd name="T22" fmla="*/ 77 w 142"/>
                <a:gd name="T23" fmla="*/ 155 h 190"/>
                <a:gd name="T24" fmla="*/ 94 w 142"/>
                <a:gd name="T25" fmla="*/ 110 h 190"/>
                <a:gd name="T26" fmla="*/ 117 w 142"/>
                <a:gd name="T27" fmla="*/ 56 h 190"/>
                <a:gd name="T28" fmla="*/ 133 w 142"/>
                <a:gd name="T29" fmla="*/ 24 h 190"/>
                <a:gd name="T30" fmla="*/ 142 w 142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90">
                  <a:moveTo>
                    <a:pt x="61" y="186"/>
                  </a:moveTo>
                  <a:cubicBezTo>
                    <a:pt x="60" y="189"/>
                    <a:pt x="60" y="190"/>
                    <a:pt x="60" y="190"/>
                  </a:cubicBezTo>
                  <a:cubicBezTo>
                    <a:pt x="60" y="190"/>
                    <a:pt x="61" y="189"/>
                    <a:pt x="62" y="187"/>
                  </a:cubicBezTo>
                  <a:cubicBezTo>
                    <a:pt x="61" y="186"/>
                    <a:pt x="61" y="186"/>
                    <a:pt x="61" y="186"/>
                  </a:cubicBezTo>
                  <a:moveTo>
                    <a:pt x="1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2"/>
                    <a:pt x="1" y="19"/>
                    <a:pt x="1" y="20"/>
                  </a:cubicBezTo>
                  <a:cubicBezTo>
                    <a:pt x="0" y="22"/>
                    <a:pt x="3" y="33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86" y="136"/>
                    <a:pt x="94" y="115"/>
                    <a:pt x="94" y="110"/>
                  </a:cubicBezTo>
                  <a:cubicBezTo>
                    <a:pt x="93" y="100"/>
                    <a:pt x="117" y="56"/>
                    <a:pt x="117" y="56"/>
                  </a:cubicBezTo>
                  <a:cubicBezTo>
                    <a:pt x="117" y="56"/>
                    <a:pt x="120" y="33"/>
                    <a:pt x="133" y="24"/>
                  </a:cubicBezTo>
                  <a:cubicBezTo>
                    <a:pt x="138" y="21"/>
                    <a:pt x="140" y="12"/>
                    <a:pt x="142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5" name="ïṧlïḑè"/>
            <p:cNvSpPr/>
            <p:nvPr/>
          </p:nvSpPr>
          <p:spPr bwMode="auto">
            <a:xfrm>
              <a:off x="5422901" y="3622676"/>
              <a:ext cx="88900" cy="179388"/>
            </a:xfrm>
            <a:custGeom>
              <a:avLst/>
              <a:gdLst>
                <a:gd name="T0" fmla="*/ 0 w 69"/>
                <a:gd name="T1" fmla="*/ 0 h 139"/>
                <a:gd name="T2" fmla="*/ 0 w 69"/>
                <a:gd name="T3" fmla="*/ 0 h 139"/>
                <a:gd name="T4" fmla="*/ 10 w 69"/>
                <a:gd name="T5" fmla="*/ 34 h 139"/>
                <a:gd name="T6" fmla="*/ 42 w 69"/>
                <a:gd name="T7" fmla="*/ 39 h 139"/>
                <a:gd name="T8" fmla="*/ 55 w 69"/>
                <a:gd name="T9" fmla="*/ 67 h 139"/>
                <a:gd name="T10" fmla="*/ 47 w 69"/>
                <a:gd name="T11" fmla="*/ 92 h 139"/>
                <a:gd name="T12" fmla="*/ 53 w 69"/>
                <a:gd name="T13" fmla="*/ 138 h 139"/>
                <a:gd name="T14" fmla="*/ 54 w 69"/>
                <a:gd name="T15" fmla="*/ 139 h 139"/>
                <a:gd name="T16" fmla="*/ 69 w 69"/>
                <a:gd name="T17" fmla="*/ 107 h 139"/>
                <a:gd name="T18" fmla="*/ 69 w 69"/>
                <a:gd name="T19" fmla="*/ 105 h 139"/>
                <a:gd name="T20" fmla="*/ 64 w 69"/>
                <a:gd name="T21" fmla="*/ 27 h 139"/>
                <a:gd name="T22" fmla="*/ 0 w 69"/>
                <a:gd name="T2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13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0"/>
                    <a:pt x="6" y="22"/>
                    <a:pt x="10" y="34"/>
                  </a:cubicBezTo>
                  <a:cubicBezTo>
                    <a:pt x="25" y="35"/>
                    <a:pt x="42" y="39"/>
                    <a:pt x="42" y="39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53" y="81"/>
                    <a:pt x="47" y="92"/>
                  </a:cubicBezTo>
                  <a:cubicBezTo>
                    <a:pt x="54" y="112"/>
                    <a:pt x="53" y="130"/>
                    <a:pt x="53" y="138"/>
                  </a:cubicBezTo>
                  <a:cubicBezTo>
                    <a:pt x="53" y="138"/>
                    <a:pt x="53" y="138"/>
                    <a:pt x="54" y="139"/>
                  </a:cubicBezTo>
                  <a:cubicBezTo>
                    <a:pt x="57" y="133"/>
                    <a:pt x="63" y="120"/>
                    <a:pt x="69" y="107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6" name="ï$1ïḑe"/>
            <p:cNvSpPr/>
            <p:nvPr/>
          </p:nvSpPr>
          <p:spPr bwMode="auto">
            <a:xfrm>
              <a:off x="5383213" y="3262313"/>
              <a:ext cx="187325" cy="406400"/>
            </a:xfrm>
            <a:custGeom>
              <a:avLst/>
              <a:gdLst>
                <a:gd name="T0" fmla="*/ 39 w 145"/>
                <a:gd name="T1" fmla="*/ 36 h 314"/>
                <a:gd name="T2" fmla="*/ 17 w 145"/>
                <a:gd name="T3" fmla="*/ 107 h 314"/>
                <a:gd name="T4" fmla="*/ 19 w 145"/>
                <a:gd name="T5" fmla="*/ 207 h 314"/>
                <a:gd name="T6" fmla="*/ 7 w 145"/>
                <a:gd name="T7" fmla="*/ 259 h 314"/>
                <a:gd name="T8" fmla="*/ 0 w 145"/>
                <a:gd name="T9" fmla="*/ 297 h 314"/>
                <a:gd name="T10" fmla="*/ 33 w 145"/>
                <a:gd name="T11" fmla="*/ 314 h 314"/>
                <a:gd name="T12" fmla="*/ 39 w 145"/>
                <a:gd name="T13" fmla="*/ 313 h 314"/>
                <a:gd name="T14" fmla="*/ 40 w 145"/>
                <a:gd name="T15" fmla="*/ 313 h 314"/>
                <a:gd name="T16" fmla="*/ 30 w 145"/>
                <a:gd name="T17" fmla="*/ 279 h 314"/>
                <a:gd name="T18" fmla="*/ 30 w 145"/>
                <a:gd name="T19" fmla="*/ 279 h 314"/>
                <a:gd name="T20" fmla="*/ 23 w 145"/>
                <a:gd name="T21" fmla="*/ 251 h 314"/>
                <a:gd name="T22" fmla="*/ 25 w 145"/>
                <a:gd name="T23" fmla="*/ 231 h 314"/>
                <a:gd name="T24" fmla="*/ 35 w 145"/>
                <a:gd name="T25" fmla="*/ 92 h 314"/>
                <a:gd name="T26" fmla="*/ 90 w 145"/>
                <a:gd name="T27" fmla="*/ 50 h 314"/>
                <a:gd name="T28" fmla="*/ 39 w 145"/>
                <a:gd name="T29" fmla="*/ 36 h 314"/>
                <a:gd name="T30" fmla="*/ 144 w 145"/>
                <a:gd name="T31" fmla="*/ 0 h 314"/>
                <a:gd name="T32" fmla="*/ 138 w 145"/>
                <a:gd name="T33" fmla="*/ 11 h 314"/>
                <a:gd name="T34" fmla="*/ 145 w 145"/>
                <a:gd name="T35" fmla="*/ 6 h 314"/>
                <a:gd name="T36" fmla="*/ 144 w 145"/>
                <a:gd name="T3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314">
                  <a:moveTo>
                    <a:pt x="39" y="36"/>
                  </a:moveTo>
                  <a:cubicBezTo>
                    <a:pt x="39" y="36"/>
                    <a:pt x="17" y="97"/>
                    <a:pt x="17" y="107"/>
                  </a:cubicBezTo>
                  <a:cubicBezTo>
                    <a:pt x="17" y="117"/>
                    <a:pt x="11" y="166"/>
                    <a:pt x="19" y="207"/>
                  </a:cubicBezTo>
                  <a:cubicBezTo>
                    <a:pt x="26" y="248"/>
                    <a:pt x="14" y="251"/>
                    <a:pt x="7" y="259"/>
                  </a:cubicBezTo>
                  <a:cubicBezTo>
                    <a:pt x="0" y="267"/>
                    <a:pt x="0" y="297"/>
                    <a:pt x="0" y="297"/>
                  </a:cubicBezTo>
                  <a:cubicBezTo>
                    <a:pt x="13" y="302"/>
                    <a:pt x="24" y="307"/>
                    <a:pt x="33" y="314"/>
                  </a:cubicBezTo>
                  <a:cubicBezTo>
                    <a:pt x="35" y="313"/>
                    <a:pt x="37" y="313"/>
                    <a:pt x="39" y="313"/>
                  </a:cubicBezTo>
                  <a:cubicBezTo>
                    <a:pt x="39" y="313"/>
                    <a:pt x="40" y="313"/>
                    <a:pt x="40" y="313"/>
                  </a:cubicBezTo>
                  <a:cubicBezTo>
                    <a:pt x="36" y="301"/>
                    <a:pt x="33" y="289"/>
                    <a:pt x="30" y="279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5" y="264"/>
                    <a:pt x="22" y="253"/>
                    <a:pt x="23" y="251"/>
                  </a:cubicBezTo>
                  <a:cubicBezTo>
                    <a:pt x="23" y="250"/>
                    <a:pt x="24" y="243"/>
                    <a:pt x="25" y="231"/>
                  </a:cubicBezTo>
                  <a:cubicBezTo>
                    <a:pt x="29" y="189"/>
                    <a:pt x="35" y="92"/>
                    <a:pt x="35" y="9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39" y="36"/>
                    <a:pt x="39" y="36"/>
                    <a:pt x="39" y="36"/>
                  </a:cubicBezTo>
                  <a:moveTo>
                    <a:pt x="144" y="0"/>
                  </a:moveTo>
                  <a:cubicBezTo>
                    <a:pt x="138" y="11"/>
                    <a:pt x="138" y="11"/>
                    <a:pt x="138" y="11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2"/>
                    <a:pt x="144" y="0"/>
                    <a:pt x="14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7" name="işḻîḍe"/>
            <p:cNvSpPr/>
            <p:nvPr/>
          </p:nvSpPr>
          <p:spPr bwMode="auto">
            <a:xfrm>
              <a:off x="5426076" y="3667126"/>
              <a:ext cx="68263" cy="74613"/>
            </a:xfrm>
            <a:custGeom>
              <a:avLst/>
              <a:gdLst>
                <a:gd name="T0" fmla="*/ 6 w 52"/>
                <a:gd name="T1" fmla="*/ 0 h 58"/>
                <a:gd name="T2" fmla="*/ 0 w 52"/>
                <a:gd name="T3" fmla="*/ 1 h 58"/>
                <a:gd name="T4" fmla="*/ 44 w 52"/>
                <a:gd name="T5" fmla="*/ 58 h 58"/>
                <a:gd name="T6" fmla="*/ 52 w 52"/>
                <a:gd name="T7" fmla="*/ 33 h 58"/>
                <a:gd name="T8" fmla="*/ 39 w 52"/>
                <a:gd name="T9" fmla="*/ 5 h 58"/>
                <a:gd name="T10" fmla="*/ 7 w 52"/>
                <a:gd name="T11" fmla="*/ 0 h 58"/>
                <a:gd name="T12" fmla="*/ 6 w 52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8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25" y="18"/>
                    <a:pt x="38" y="39"/>
                    <a:pt x="44" y="58"/>
                  </a:cubicBezTo>
                  <a:cubicBezTo>
                    <a:pt x="50" y="47"/>
                    <a:pt x="52" y="33"/>
                    <a:pt x="52" y="33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22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A6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8" name="iṥlîḓé"/>
            <p:cNvSpPr/>
            <p:nvPr/>
          </p:nvSpPr>
          <p:spPr bwMode="auto">
            <a:xfrm>
              <a:off x="5394326" y="3252788"/>
              <a:ext cx="242888" cy="554038"/>
            </a:xfrm>
            <a:custGeom>
              <a:avLst/>
              <a:gdLst>
                <a:gd name="T0" fmla="*/ 120 w 188"/>
                <a:gd name="T1" fmla="*/ 0 h 429"/>
                <a:gd name="T2" fmla="*/ 144 w 188"/>
                <a:gd name="T3" fmla="*/ 8 h 429"/>
                <a:gd name="T4" fmla="*/ 155 w 188"/>
                <a:gd name="T5" fmla="*/ 74 h 429"/>
                <a:gd name="T6" fmla="*/ 171 w 188"/>
                <a:gd name="T7" fmla="*/ 99 h 429"/>
                <a:gd name="T8" fmla="*/ 179 w 188"/>
                <a:gd name="T9" fmla="*/ 133 h 429"/>
                <a:gd name="T10" fmla="*/ 166 w 188"/>
                <a:gd name="T11" fmla="*/ 184 h 429"/>
                <a:gd name="T12" fmla="*/ 156 w 188"/>
                <a:gd name="T13" fmla="*/ 263 h 429"/>
                <a:gd name="T14" fmla="*/ 140 w 188"/>
                <a:gd name="T15" fmla="*/ 295 h 429"/>
                <a:gd name="T16" fmla="*/ 116 w 188"/>
                <a:gd name="T17" fmla="*/ 349 h 429"/>
                <a:gd name="T18" fmla="*/ 82 w 188"/>
                <a:gd name="T19" fmla="*/ 429 h 429"/>
                <a:gd name="T20" fmla="*/ 1 w 188"/>
                <a:gd name="T21" fmla="*/ 305 h 429"/>
                <a:gd name="T22" fmla="*/ 7 w 188"/>
                <a:gd name="T23" fmla="*/ 267 h 429"/>
                <a:gd name="T24" fmla="*/ 19 w 188"/>
                <a:gd name="T25" fmla="*/ 215 h 429"/>
                <a:gd name="T26" fmla="*/ 17 w 188"/>
                <a:gd name="T27" fmla="*/ 115 h 429"/>
                <a:gd name="T28" fmla="*/ 39 w 188"/>
                <a:gd name="T29" fmla="*/ 44 h 429"/>
                <a:gd name="T30" fmla="*/ 120 w 188"/>
                <a:gd name="T3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429">
                  <a:moveTo>
                    <a:pt x="120" y="0"/>
                  </a:move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55" y="51"/>
                    <a:pt x="155" y="74"/>
                  </a:cubicBezTo>
                  <a:cubicBezTo>
                    <a:pt x="155" y="97"/>
                    <a:pt x="171" y="99"/>
                    <a:pt x="171" y="99"/>
                  </a:cubicBezTo>
                  <a:cubicBezTo>
                    <a:pt x="171" y="99"/>
                    <a:pt x="188" y="119"/>
                    <a:pt x="179" y="133"/>
                  </a:cubicBezTo>
                  <a:cubicBezTo>
                    <a:pt x="170" y="148"/>
                    <a:pt x="166" y="184"/>
                    <a:pt x="166" y="184"/>
                  </a:cubicBezTo>
                  <a:cubicBezTo>
                    <a:pt x="166" y="184"/>
                    <a:pt x="169" y="253"/>
                    <a:pt x="156" y="263"/>
                  </a:cubicBezTo>
                  <a:cubicBezTo>
                    <a:pt x="143" y="272"/>
                    <a:pt x="140" y="295"/>
                    <a:pt x="140" y="295"/>
                  </a:cubicBezTo>
                  <a:cubicBezTo>
                    <a:pt x="140" y="295"/>
                    <a:pt x="116" y="339"/>
                    <a:pt x="116" y="349"/>
                  </a:cubicBezTo>
                  <a:cubicBezTo>
                    <a:pt x="117" y="359"/>
                    <a:pt x="82" y="429"/>
                    <a:pt x="82" y="429"/>
                  </a:cubicBezTo>
                  <a:cubicBezTo>
                    <a:pt x="82" y="429"/>
                    <a:pt x="99" y="342"/>
                    <a:pt x="1" y="305"/>
                  </a:cubicBezTo>
                  <a:cubicBezTo>
                    <a:pt x="1" y="305"/>
                    <a:pt x="0" y="275"/>
                    <a:pt x="7" y="267"/>
                  </a:cubicBezTo>
                  <a:cubicBezTo>
                    <a:pt x="15" y="259"/>
                    <a:pt x="26" y="256"/>
                    <a:pt x="19" y="215"/>
                  </a:cubicBezTo>
                  <a:cubicBezTo>
                    <a:pt x="12" y="174"/>
                    <a:pt x="17" y="125"/>
                    <a:pt x="17" y="115"/>
                  </a:cubicBezTo>
                  <a:cubicBezTo>
                    <a:pt x="17" y="105"/>
                    <a:pt x="39" y="44"/>
                    <a:pt x="39" y="44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9" name="îs1ïḍé"/>
            <p:cNvSpPr/>
            <p:nvPr/>
          </p:nvSpPr>
          <p:spPr bwMode="auto">
            <a:xfrm>
              <a:off x="4857751" y="5111751"/>
              <a:ext cx="96838" cy="20638"/>
            </a:xfrm>
            <a:custGeom>
              <a:avLst/>
              <a:gdLst>
                <a:gd name="T0" fmla="*/ 42 w 75"/>
                <a:gd name="T1" fmla="*/ 0 h 16"/>
                <a:gd name="T2" fmla="*/ 0 w 75"/>
                <a:gd name="T3" fmla="*/ 13 h 16"/>
                <a:gd name="T4" fmla="*/ 47 w 75"/>
                <a:gd name="T5" fmla="*/ 16 h 16"/>
                <a:gd name="T6" fmla="*/ 64 w 75"/>
                <a:gd name="T7" fmla="*/ 6 h 16"/>
                <a:gd name="T8" fmla="*/ 42 w 7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6">
                  <a:moveTo>
                    <a:pt x="42" y="0"/>
                  </a:moveTo>
                  <a:cubicBezTo>
                    <a:pt x="20" y="0"/>
                    <a:pt x="0" y="13"/>
                    <a:pt x="0" y="13"/>
                  </a:cubicBezTo>
                  <a:cubicBezTo>
                    <a:pt x="0" y="13"/>
                    <a:pt x="27" y="16"/>
                    <a:pt x="47" y="16"/>
                  </a:cubicBezTo>
                  <a:cubicBezTo>
                    <a:pt x="63" y="16"/>
                    <a:pt x="75" y="14"/>
                    <a:pt x="64" y="6"/>
                  </a:cubicBezTo>
                  <a:cubicBezTo>
                    <a:pt x="57" y="1"/>
                    <a:pt x="49" y="0"/>
                    <a:pt x="42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0" name="îṩļiḑé"/>
            <p:cNvSpPr/>
            <p:nvPr/>
          </p:nvSpPr>
          <p:spPr bwMode="auto">
            <a:xfrm>
              <a:off x="5245101" y="5030788"/>
              <a:ext cx="90488" cy="46038"/>
            </a:xfrm>
            <a:custGeom>
              <a:avLst/>
              <a:gdLst>
                <a:gd name="T0" fmla="*/ 4 w 70"/>
                <a:gd name="T1" fmla="*/ 0 h 36"/>
                <a:gd name="T2" fmla="*/ 0 w 70"/>
                <a:gd name="T3" fmla="*/ 1 h 36"/>
                <a:gd name="T4" fmla="*/ 67 w 70"/>
                <a:gd name="T5" fmla="*/ 36 h 36"/>
                <a:gd name="T6" fmla="*/ 63 w 70"/>
                <a:gd name="T7" fmla="*/ 27 h 36"/>
                <a:gd name="T8" fmla="*/ 4 w 7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6">
                  <a:moveTo>
                    <a:pt x="4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57" y="36"/>
                    <a:pt x="67" y="36"/>
                  </a:cubicBezTo>
                  <a:cubicBezTo>
                    <a:pt x="70" y="36"/>
                    <a:pt x="69" y="34"/>
                    <a:pt x="63" y="27"/>
                  </a:cubicBezTo>
                  <a:cubicBezTo>
                    <a:pt x="40" y="3"/>
                    <a:pt x="15" y="0"/>
                    <a:pt x="4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1" name="íṧľïḍe"/>
            <p:cNvSpPr/>
            <p:nvPr/>
          </p:nvSpPr>
          <p:spPr bwMode="auto">
            <a:xfrm>
              <a:off x="5275263" y="2481263"/>
              <a:ext cx="55563" cy="107950"/>
            </a:xfrm>
            <a:custGeom>
              <a:avLst/>
              <a:gdLst>
                <a:gd name="T0" fmla="*/ 42 w 43"/>
                <a:gd name="T1" fmla="*/ 0 h 83"/>
                <a:gd name="T2" fmla="*/ 42 w 43"/>
                <a:gd name="T3" fmla="*/ 2 h 83"/>
                <a:gd name="T4" fmla="*/ 27 w 43"/>
                <a:gd name="T5" fmla="*/ 47 h 83"/>
                <a:gd name="T6" fmla="*/ 12 w 43"/>
                <a:gd name="T7" fmla="*/ 60 h 83"/>
                <a:gd name="T8" fmla="*/ 7 w 43"/>
                <a:gd name="T9" fmla="*/ 76 h 83"/>
                <a:gd name="T10" fmla="*/ 0 w 43"/>
                <a:gd name="T11" fmla="*/ 83 h 83"/>
                <a:gd name="T12" fmla="*/ 0 w 43"/>
                <a:gd name="T13" fmla="*/ 83 h 83"/>
                <a:gd name="T14" fmla="*/ 7 w 43"/>
                <a:gd name="T15" fmla="*/ 76 h 83"/>
                <a:gd name="T16" fmla="*/ 12 w 43"/>
                <a:gd name="T17" fmla="*/ 60 h 83"/>
                <a:gd name="T18" fmla="*/ 27 w 43"/>
                <a:gd name="T19" fmla="*/ 47 h 83"/>
                <a:gd name="T20" fmla="*/ 42 w 43"/>
                <a:gd name="T21" fmla="*/ 2 h 83"/>
                <a:gd name="T22" fmla="*/ 42 w 43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83">
                  <a:moveTo>
                    <a:pt x="42" y="0"/>
                  </a:moveTo>
                  <a:cubicBezTo>
                    <a:pt x="42" y="1"/>
                    <a:pt x="42" y="2"/>
                    <a:pt x="42" y="2"/>
                  </a:cubicBezTo>
                  <a:cubicBezTo>
                    <a:pt x="42" y="19"/>
                    <a:pt x="39" y="36"/>
                    <a:pt x="27" y="47"/>
                  </a:cubicBezTo>
                  <a:cubicBezTo>
                    <a:pt x="22" y="51"/>
                    <a:pt x="16" y="54"/>
                    <a:pt x="12" y="60"/>
                  </a:cubicBezTo>
                  <a:cubicBezTo>
                    <a:pt x="10" y="65"/>
                    <a:pt x="9" y="71"/>
                    <a:pt x="7" y="76"/>
                  </a:cubicBezTo>
                  <a:cubicBezTo>
                    <a:pt x="6" y="79"/>
                    <a:pt x="3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" y="82"/>
                    <a:pt x="6" y="79"/>
                    <a:pt x="7" y="76"/>
                  </a:cubicBezTo>
                  <a:cubicBezTo>
                    <a:pt x="10" y="71"/>
                    <a:pt x="10" y="65"/>
                    <a:pt x="12" y="60"/>
                  </a:cubicBezTo>
                  <a:cubicBezTo>
                    <a:pt x="16" y="54"/>
                    <a:pt x="22" y="51"/>
                    <a:pt x="27" y="47"/>
                  </a:cubicBezTo>
                  <a:cubicBezTo>
                    <a:pt x="39" y="36"/>
                    <a:pt x="43" y="18"/>
                    <a:pt x="42" y="2"/>
                  </a:cubicBezTo>
                  <a:cubicBezTo>
                    <a:pt x="42" y="1"/>
                    <a:pt x="42" y="1"/>
                    <a:pt x="42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2" name="îšḷíḍè"/>
            <p:cNvSpPr/>
            <p:nvPr/>
          </p:nvSpPr>
          <p:spPr bwMode="auto">
            <a:xfrm>
              <a:off x="4948238" y="2598738"/>
              <a:ext cx="1588" cy="1588"/>
            </a:xfrm>
            <a:prstGeom prst="ellipse">
              <a:avLst/>
            </a:prstGeom>
            <a:solidFill>
              <a:srgbClr val="BA6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3" name="ïṣ1iḑe"/>
            <p:cNvSpPr/>
            <p:nvPr/>
          </p:nvSpPr>
          <p:spPr bwMode="auto">
            <a:xfrm>
              <a:off x="4948238" y="2419351"/>
              <a:ext cx="327025" cy="179388"/>
            </a:xfrm>
            <a:custGeom>
              <a:avLst/>
              <a:gdLst>
                <a:gd name="T0" fmla="*/ 247 w 253"/>
                <a:gd name="T1" fmla="*/ 130 h 138"/>
                <a:gd name="T2" fmla="*/ 247 w 253"/>
                <a:gd name="T3" fmla="*/ 130 h 138"/>
                <a:gd name="T4" fmla="*/ 251 w 253"/>
                <a:gd name="T5" fmla="*/ 131 h 138"/>
                <a:gd name="T6" fmla="*/ 253 w 253"/>
                <a:gd name="T7" fmla="*/ 131 h 138"/>
                <a:gd name="T8" fmla="*/ 253 w 253"/>
                <a:gd name="T9" fmla="*/ 131 h 138"/>
                <a:gd name="T10" fmla="*/ 250 w 253"/>
                <a:gd name="T11" fmla="*/ 131 h 138"/>
                <a:gd name="T12" fmla="*/ 247 w 253"/>
                <a:gd name="T13" fmla="*/ 130 h 138"/>
                <a:gd name="T14" fmla="*/ 0 w 253"/>
                <a:gd name="T15" fmla="*/ 129 h 138"/>
                <a:gd name="T16" fmla="*/ 0 w 253"/>
                <a:gd name="T17" fmla="*/ 129 h 138"/>
                <a:gd name="T18" fmla="*/ 0 w 253"/>
                <a:gd name="T19" fmla="*/ 130 h 138"/>
                <a:gd name="T20" fmla="*/ 0 w 253"/>
                <a:gd name="T21" fmla="*/ 129 h 138"/>
                <a:gd name="T22" fmla="*/ 159 w 253"/>
                <a:gd name="T23" fmla="*/ 0 h 138"/>
                <a:gd name="T24" fmla="*/ 155 w 253"/>
                <a:gd name="T25" fmla="*/ 0 h 138"/>
                <a:gd name="T26" fmla="*/ 120 w 253"/>
                <a:gd name="T27" fmla="*/ 11 h 138"/>
                <a:gd name="T28" fmla="*/ 117 w 253"/>
                <a:gd name="T29" fmla="*/ 11 h 138"/>
                <a:gd name="T30" fmla="*/ 74 w 253"/>
                <a:gd name="T31" fmla="*/ 1 h 138"/>
                <a:gd name="T32" fmla="*/ 40 w 253"/>
                <a:gd name="T33" fmla="*/ 16 h 138"/>
                <a:gd name="T34" fmla="*/ 21 w 253"/>
                <a:gd name="T35" fmla="*/ 50 h 138"/>
                <a:gd name="T36" fmla="*/ 11 w 253"/>
                <a:gd name="T37" fmla="*/ 108 h 138"/>
                <a:gd name="T38" fmla="*/ 0 w 253"/>
                <a:gd name="T39" fmla="*/ 138 h 138"/>
                <a:gd name="T40" fmla="*/ 0 w 253"/>
                <a:gd name="T41" fmla="*/ 138 h 138"/>
                <a:gd name="T42" fmla="*/ 11 w 253"/>
                <a:gd name="T43" fmla="*/ 109 h 138"/>
                <a:gd name="T44" fmla="*/ 22 w 253"/>
                <a:gd name="T45" fmla="*/ 50 h 138"/>
                <a:gd name="T46" fmla="*/ 40 w 253"/>
                <a:gd name="T47" fmla="*/ 17 h 138"/>
                <a:gd name="T48" fmla="*/ 74 w 253"/>
                <a:gd name="T49" fmla="*/ 1 h 138"/>
                <a:gd name="T50" fmla="*/ 117 w 253"/>
                <a:gd name="T51" fmla="*/ 11 h 138"/>
                <a:gd name="T52" fmla="*/ 120 w 253"/>
                <a:gd name="T53" fmla="*/ 11 h 138"/>
                <a:gd name="T54" fmla="*/ 155 w 253"/>
                <a:gd name="T55" fmla="*/ 0 h 138"/>
                <a:gd name="T56" fmla="*/ 159 w 253"/>
                <a:gd name="T57" fmla="*/ 0 h 138"/>
                <a:gd name="T58" fmla="*/ 184 w 253"/>
                <a:gd name="T59" fmla="*/ 9 h 138"/>
                <a:gd name="T60" fmla="*/ 184 w 253"/>
                <a:gd name="T61" fmla="*/ 9 h 138"/>
                <a:gd name="T62" fmla="*/ 159 w 253"/>
                <a:gd name="T6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138">
                  <a:moveTo>
                    <a:pt x="247" y="130"/>
                  </a:moveTo>
                  <a:cubicBezTo>
                    <a:pt x="247" y="130"/>
                    <a:pt x="247" y="130"/>
                    <a:pt x="247" y="130"/>
                  </a:cubicBezTo>
                  <a:cubicBezTo>
                    <a:pt x="248" y="131"/>
                    <a:pt x="249" y="131"/>
                    <a:pt x="251" y="131"/>
                  </a:cubicBezTo>
                  <a:cubicBezTo>
                    <a:pt x="251" y="131"/>
                    <a:pt x="252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2" y="131"/>
                    <a:pt x="251" y="131"/>
                    <a:pt x="250" y="131"/>
                  </a:cubicBezTo>
                  <a:cubicBezTo>
                    <a:pt x="249" y="131"/>
                    <a:pt x="248" y="131"/>
                    <a:pt x="247" y="130"/>
                  </a:cubicBezTo>
                  <a:moveTo>
                    <a:pt x="0" y="129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30"/>
                  </a:cubicBezTo>
                  <a:cubicBezTo>
                    <a:pt x="0" y="129"/>
                    <a:pt x="0" y="129"/>
                    <a:pt x="0" y="129"/>
                  </a:cubicBezTo>
                  <a:moveTo>
                    <a:pt x="159" y="0"/>
                  </a:moveTo>
                  <a:cubicBezTo>
                    <a:pt x="157" y="0"/>
                    <a:pt x="156" y="0"/>
                    <a:pt x="155" y="0"/>
                  </a:cubicBezTo>
                  <a:cubicBezTo>
                    <a:pt x="142" y="2"/>
                    <a:pt x="132" y="10"/>
                    <a:pt x="120" y="11"/>
                  </a:cubicBezTo>
                  <a:cubicBezTo>
                    <a:pt x="119" y="11"/>
                    <a:pt x="118" y="11"/>
                    <a:pt x="117" y="11"/>
                  </a:cubicBezTo>
                  <a:cubicBezTo>
                    <a:pt x="102" y="11"/>
                    <a:pt x="89" y="1"/>
                    <a:pt x="74" y="1"/>
                  </a:cubicBezTo>
                  <a:cubicBezTo>
                    <a:pt x="61" y="1"/>
                    <a:pt x="48" y="7"/>
                    <a:pt x="40" y="16"/>
                  </a:cubicBezTo>
                  <a:cubicBezTo>
                    <a:pt x="31" y="26"/>
                    <a:pt x="25" y="38"/>
                    <a:pt x="21" y="50"/>
                  </a:cubicBezTo>
                  <a:cubicBezTo>
                    <a:pt x="15" y="69"/>
                    <a:pt x="12" y="89"/>
                    <a:pt x="11" y="108"/>
                  </a:cubicBezTo>
                  <a:cubicBezTo>
                    <a:pt x="11" y="120"/>
                    <a:pt x="10" y="133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" y="134"/>
                    <a:pt x="11" y="120"/>
                    <a:pt x="11" y="109"/>
                  </a:cubicBezTo>
                  <a:cubicBezTo>
                    <a:pt x="12" y="89"/>
                    <a:pt x="15" y="69"/>
                    <a:pt x="22" y="50"/>
                  </a:cubicBezTo>
                  <a:cubicBezTo>
                    <a:pt x="25" y="38"/>
                    <a:pt x="31" y="26"/>
                    <a:pt x="40" y="17"/>
                  </a:cubicBezTo>
                  <a:cubicBezTo>
                    <a:pt x="48" y="7"/>
                    <a:pt x="61" y="1"/>
                    <a:pt x="74" y="1"/>
                  </a:cubicBezTo>
                  <a:cubicBezTo>
                    <a:pt x="89" y="1"/>
                    <a:pt x="102" y="11"/>
                    <a:pt x="117" y="11"/>
                  </a:cubicBezTo>
                  <a:cubicBezTo>
                    <a:pt x="118" y="11"/>
                    <a:pt x="119" y="11"/>
                    <a:pt x="120" y="11"/>
                  </a:cubicBezTo>
                  <a:cubicBezTo>
                    <a:pt x="132" y="10"/>
                    <a:pt x="143" y="2"/>
                    <a:pt x="155" y="0"/>
                  </a:cubicBezTo>
                  <a:cubicBezTo>
                    <a:pt x="156" y="0"/>
                    <a:pt x="157" y="0"/>
                    <a:pt x="159" y="0"/>
                  </a:cubicBezTo>
                  <a:cubicBezTo>
                    <a:pt x="168" y="0"/>
                    <a:pt x="177" y="3"/>
                    <a:pt x="184" y="9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77" y="3"/>
                    <a:pt x="168" y="0"/>
                    <a:pt x="159" y="0"/>
                  </a:cubicBezTo>
                </a:path>
              </a:pathLst>
            </a:custGeom>
            <a:solidFill>
              <a:srgbClr val="A7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4" name="î$1îḍè"/>
            <p:cNvSpPr/>
            <p:nvPr/>
          </p:nvSpPr>
          <p:spPr bwMode="auto">
            <a:xfrm>
              <a:off x="4948238" y="2408238"/>
              <a:ext cx="381000" cy="190500"/>
            </a:xfrm>
            <a:custGeom>
              <a:avLst/>
              <a:gdLst>
                <a:gd name="T0" fmla="*/ 159 w 295"/>
                <a:gd name="T1" fmla="*/ 0 h 147"/>
                <a:gd name="T2" fmla="*/ 155 w 295"/>
                <a:gd name="T3" fmla="*/ 0 h 147"/>
                <a:gd name="T4" fmla="*/ 120 w 295"/>
                <a:gd name="T5" fmla="*/ 11 h 147"/>
                <a:gd name="T6" fmla="*/ 117 w 295"/>
                <a:gd name="T7" fmla="*/ 11 h 147"/>
                <a:gd name="T8" fmla="*/ 74 w 295"/>
                <a:gd name="T9" fmla="*/ 1 h 147"/>
                <a:gd name="T10" fmla="*/ 40 w 295"/>
                <a:gd name="T11" fmla="*/ 17 h 147"/>
                <a:gd name="T12" fmla="*/ 22 w 295"/>
                <a:gd name="T13" fmla="*/ 51 h 147"/>
                <a:gd name="T14" fmla="*/ 11 w 295"/>
                <a:gd name="T15" fmla="*/ 109 h 147"/>
                <a:gd name="T16" fmla="*/ 0 w 295"/>
                <a:gd name="T17" fmla="*/ 138 h 147"/>
                <a:gd name="T18" fmla="*/ 0 w 295"/>
                <a:gd name="T19" fmla="*/ 139 h 147"/>
                <a:gd name="T20" fmla="*/ 0 w 295"/>
                <a:gd name="T21" fmla="*/ 147 h 147"/>
                <a:gd name="T22" fmla="*/ 0 w 295"/>
                <a:gd name="T23" fmla="*/ 147 h 147"/>
                <a:gd name="T24" fmla="*/ 11 w 295"/>
                <a:gd name="T25" fmla="*/ 117 h 147"/>
                <a:gd name="T26" fmla="*/ 21 w 295"/>
                <a:gd name="T27" fmla="*/ 59 h 147"/>
                <a:gd name="T28" fmla="*/ 40 w 295"/>
                <a:gd name="T29" fmla="*/ 25 h 147"/>
                <a:gd name="T30" fmla="*/ 74 w 295"/>
                <a:gd name="T31" fmla="*/ 10 h 147"/>
                <a:gd name="T32" fmla="*/ 117 w 295"/>
                <a:gd name="T33" fmla="*/ 20 h 147"/>
                <a:gd name="T34" fmla="*/ 120 w 295"/>
                <a:gd name="T35" fmla="*/ 20 h 147"/>
                <a:gd name="T36" fmla="*/ 155 w 295"/>
                <a:gd name="T37" fmla="*/ 9 h 147"/>
                <a:gd name="T38" fmla="*/ 159 w 295"/>
                <a:gd name="T39" fmla="*/ 9 h 147"/>
                <a:gd name="T40" fmla="*/ 184 w 295"/>
                <a:gd name="T41" fmla="*/ 18 h 147"/>
                <a:gd name="T42" fmla="*/ 184 w 295"/>
                <a:gd name="T43" fmla="*/ 18 h 147"/>
                <a:gd name="T44" fmla="*/ 185 w 295"/>
                <a:gd name="T45" fmla="*/ 18 h 147"/>
                <a:gd name="T46" fmla="*/ 206 w 295"/>
                <a:gd name="T47" fmla="*/ 41 h 147"/>
                <a:gd name="T48" fmla="*/ 247 w 295"/>
                <a:gd name="T49" fmla="*/ 139 h 147"/>
                <a:gd name="T50" fmla="*/ 250 w 295"/>
                <a:gd name="T51" fmla="*/ 140 h 147"/>
                <a:gd name="T52" fmla="*/ 253 w 295"/>
                <a:gd name="T53" fmla="*/ 140 h 147"/>
                <a:gd name="T54" fmla="*/ 253 w 295"/>
                <a:gd name="T55" fmla="*/ 140 h 147"/>
                <a:gd name="T56" fmla="*/ 260 w 295"/>
                <a:gd name="T57" fmla="*/ 133 h 147"/>
                <a:gd name="T58" fmla="*/ 265 w 295"/>
                <a:gd name="T59" fmla="*/ 117 h 147"/>
                <a:gd name="T60" fmla="*/ 280 w 295"/>
                <a:gd name="T61" fmla="*/ 104 h 147"/>
                <a:gd name="T62" fmla="*/ 295 w 295"/>
                <a:gd name="T63" fmla="*/ 59 h 147"/>
                <a:gd name="T64" fmla="*/ 280 w 295"/>
                <a:gd name="T65" fmla="*/ 95 h 147"/>
                <a:gd name="T66" fmla="*/ 265 w 295"/>
                <a:gd name="T67" fmla="*/ 108 h 147"/>
                <a:gd name="T68" fmla="*/ 260 w 295"/>
                <a:gd name="T69" fmla="*/ 124 h 147"/>
                <a:gd name="T70" fmla="*/ 251 w 295"/>
                <a:gd name="T71" fmla="*/ 131 h 147"/>
                <a:gd name="T72" fmla="*/ 247 w 295"/>
                <a:gd name="T73" fmla="*/ 130 h 147"/>
                <a:gd name="T74" fmla="*/ 206 w 295"/>
                <a:gd name="T75" fmla="*/ 32 h 147"/>
                <a:gd name="T76" fmla="*/ 184 w 295"/>
                <a:gd name="T77" fmla="*/ 9 h 147"/>
                <a:gd name="T78" fmla="*/ 159 w 295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5" h="147">
                  <a:moveTo>
                    <a:pt x="159" y="0"/>
                  </a:moveTo>
                  <a:cubicBezTo>
                    <a:pt x="157" y="0"/>
                    <a:pt x="156" y="0"/>
                    <a:pt x="155" y="0"/>
                  </a:cubicBezTo>
                  <a:cubicBezTo>
                    <a:pt x="143" y="2"/>
                    <a:pt x="132" y="10"/>
                    <a:pt x="120" y="11"/>
                  </a:cubicBezTo>
                  <a:cubicBezTo>
                    <a:pt x="119" y="11"/>
                    <a:pt x="118" y="11"/>
                    <a:pt x="117" y="11"/>
                  </a:cubicBezTo>
                  <a:cubicBezTo>
                    <a:pt x="102" y="11"/>
                    <a:pt x="89" y="2"/>
                    <a:pt x="74" y="1"/>
                  </a:cubicBezTo>
                  <a:cubicBezTo>
                    <a:pt x="61" y="1"/>
                    <a:pt x="48" y="7"/>
                    <a:pt x="40" y="17"/>
                  </a:cubicBezTo>
                  <a:cubicBezTo>
                    <a:pt x="31" y="27"/>
                    <a:pt x="25" y="38"/>
                    <a:pt x="22" y="51"/>
                  </a:cubicBezTo>
                  <a:cubicBezTo>
                    <a:pt x="15" y="69"/>
                    <a:pt x="12" y="89"/>
                    <a:pt x="11" y="109"/>
                  </a:cubicBezTo>
                  <a:cubicBezTo>
                    <a:pt x="11" y="120"/>
                    <a:pt x="10" y="134"/>
                    <a:pt x="0" y="138"/>
                  </a:cubicBezTo>
                  <a:cubicBezTo>
                    <a:pt x="0" y="138"/>
                    <a:pt x="0" y="138"/>
                    <a:pt x="0" y="139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0" y="142"/>
                    <a:pt x="11" y="129"/>
                    <a:pt x="11" y="117"/>
                  </a:cubicBezTo>
                  <a:cubicBezTo>
                    <a:pt x="12" y="98"/>
                    <a:pt x="15" y="78"/>
                    <a:pt x="21" y="59"/>
                  </a:cubicBezTo>
                  <a:cubicBezTo>
                    <a:pt x="25" y="47"/>
                    <a:pt x="31" y="35"/>
                    <a:pt x="40" y="25"/>
                  </a:cubicBezTo>
                  <a:cubicBezTo>
                    <a:pt x="48" y="16"/>
                    <a:pt x="61" y="10"/>
                    <a:pt x="74" y="10"/>
                  </a:cubicBezTo>
                  <a:cubicBezTo>
                    <a:pt x="89" y="10"/>
                    <a:pt x="102" y="20"/>
                    <a:pt x="117" y="20"/>
                  </a:cubicBezTo>
                  <a:cubicBezTo>
                    <a:pt x="118" y="20"/>
                    <a:pt x="119" y="20"/>
                    <a:pt x="120" y="20"/>
                  </a:cubicBezTo>
                  <a:cubicBezTo>
                    <a:pt x="132" y="19"/>
                    <a:pt x="142" y="11"/>
                    <a:pt x="155" y="9"/>
                  </a:cubicBezTo>
                  <a:cubicBezTo>
                    <a:pt x="156" y="9"/>
                    <a:pt x="157" y="9"/>
                    <a:pt x="159" y="9"/>
                  </a:cubicBezTo>
                  <a:cubicBezTo>
                    <a:pt x="168" y="9"/>
                    <a:pt x="177" y="12"/>
                    <a:pt x="184" y="18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4" y="18"/>
                    <a:pt x="185" y="18"/>
                  </a:cubicBezTo>
                  <a:cubicBezTo>
                    <a:pt x="193" y="24"/>
                    <a:pt x="200" y="32"/>
                    <a:pt x="206" y="41"/>
                  </a:cubicBezTo>
                  <a:cubicBezTo>
                    <a:pt x="228" y="69"/>
                    <a:pt x="246" y="103"/>
                    <a:pt x="247" y="139"/>
                  </a:cubicBezTo>
                  <a:cubicBezTo>
                    <a:pt x="248" y="140"/>
                    <a:pt x="249" y="140"/>
                    <a:pt x="250" y="140"/>
                  </a:cubicBezTo>
                  <a:cubicBezTo>
                    <a:pt x="251" y="140"/>
                    <a:pt x="252" y="140"/>
                    <a:pt x="253" y="140"/>
                  </a:cubicBezTo>
                  <a:cubicBezTo>
                    <a:pt x="253" y="140"/>
                    <a:pt x="253" y="140"/>
                    <a:pt x="253" y="140"/>
                  </a:cubicBezTo>
                  <a:cubicBezTo>
                    <a:pt x="256" y="139"/>
                    <a:pt x="259" y="136"/>
                    <a:pt x="260" y="133"/>
                  </a:cubicBezTo>
                  <a:cubicBezTo>
                    <a:pt x="262" y="128"/>
                    <a:pt x="263" y="122"/>
                    <a:pt x="265" y="117"/>
                  </a:cubicBezTo>
                  <a:cubicBezTo>
                    <a:pt x="269" y="111"/>
                    <a:pt x="275" y="108"/>
                    <a:pt x="280" y="104"/>
                  </a:cubicBezTo>
                  <a:cubicBezTo>
                    <a:pt x="292" y="93"/>
                    <a:pt x="295" y="76"/>
                    <a:pt x="295" y="59"/>
                  </a:cubicBezTo>
                  <a:cubicBezTo>
                    <a:pt x="294" y="73"/>
                    <a:pt x="290" y="87"/>
                    <a:pt x="280" y="95"/>
                  </a:cubicBezTo>
                  <a:cubicBezTo>
                    <a:pt x="275" y="99"/>
                    <a:pt x="269" y="103"/>
                    <a:pt x="265" y="108"/>
                  </a:cubicBezTo>
                  <a:cubicBezTo>
                    <a:pt x="263" y="113"/>
                    <a:pt x="263" y="119"/>
                    <a:pt x="260" y="124"/>
                  </a:cubicBezTo>
                  <a:cubicBezTo>
                    <a:pt x="259" y="128"/>
                    <a:pt x="254" y="131"/>
                    <a:pt x="251" y="131"/>
                  </a:cubicBezTo>
                  <a:cubicBezTo>
                    <a:pt x="249" y="131"/>
                    <a:pt x="248" y="131"/>
                    <a:pt x="247" y="130"/>
                  </a:cubicBezTo>
                  <a:cubicBezTo>
                    <a:pt x="246" y="94"/>
                    <a:pt x="228" y="61"/>
                    <a:pt x="206" y="32"/>
                  </a:cubicBezTo>
                  <a:cubicBezTo>
                    <a:pt x="200" y="23"/>
                    <a:pt x="193" y="15"/>
                    <a:pt x="184" y="9"/>
                  </a:cubicBezTo>
                  <a:cubicBezTo>
                    <a:pt x="177" y="3"/>
                    <a:pt x="168" y="0"/>
                    <a:pt x="159" y="0"/>
                  </a:cubicBezTo>
                </a:path>
              </a:pathLst>
            </a:custGeom>
            <a:solidFill>
              <a:srgbClr val="49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5" name="isḷíḍe"/>
            <p:cNvSpPr/>
            <p:nvPr/>
          </p:nvSpPr>
          <p:spPr bwMode="auto">
            <a:xfrm>
              <a:off x="4873626" y="2457451"/>
              <a:ext cx="50800" cy="77788"/>
            </a:xfrm>
            <a:custGeom>
              <a:avLst/>
              <a:gdLst>
                <a:gd name="T0" fmla="*/ 14 w 39"/>
                <a:gd name="T1" fmla="*/ 38 h 61"/>
                <a:gd name="T2" fmla="*/ 39 w 39"/>
                <a:gd name="T3" fmla="*/ 61 h 61"/>
                <a:gd name="T4" fmla="*/ 14 w 39"/>
                <a:gd name="T5" fmla="*/ 38 h 61"/>
                <a:gd name="T6" fmla="*/ 0 w 39"/>
                <a:gd name="T7" fmla="*/ 0 h 61"/>
                <a:gd name="T8" fmla="*/ 1 w 39"/>
                <a:gd name="T9" fmla="*/ 10 h 61"/>
                <a:gd name="T10" fmla="*/ 0 w 3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1">
                  <a:moveTo>
                    <a:pt x="14" y="38"/>
                  </a:moveTo>
                  <a:cubicBezTo>
                    <a:pt x="21" y="47"/>
                    <a:pt x="31" y="53"/>
                    <a:pt x="39" y="61"/>
                  </a:cubicBezTo>
                  <a:cubicBezTo>
                    <a:pt x="31" y="53"/>
                    <a:pt x="21" y="47"/>
                    <a:pt x="14" y="38"/>
                  </a:cubicBezTo>
                  <a:moveTo>
                    <a:pt x="0" y="0"/>
                  </a:moveTo>
                  <a:cubicBezTo>
                    <a:pt x="0" y="4"/>
                    <a:pt x="0" y="7"/>
                    <a:pt x="1" y="10"/>
                  </a:cubicBezTo>
                  <a:cubicBezTo>
                    <a:pt x="0" y="7"/>
                    <a:pt x="0" y="4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6" name="îşľíḋé"/>
            <p:cNvSpPr/>
            <p:nvPr/>
          </p:nvSpPr>
          <p:spPr bwMode="auto">
            <a:xfrm>
              <a:off x="4873626" y="2449513"/>
              <a:ext cx="74613" cy="134938"/>
            </a:xfrm>
            <a:custGeom>
              <a:avLst/>
              <a:gdLst>
                <a:gd name="T0" fmla="*/ 0 w 58"/>
                <a:gd name="T1" fmla="*/ 0 h 105"/>
                <a:gd name="T2" fmla="*/ 0 w 58"/>
                <a:gd name="T3" fmla="*/ 6 h 105"/>
                <a:gd name="T4" fmla="*/ 1 w 58"/>
                <a:gd name="T5" fmla="*/ 16 h 105"/>
                <a:gd name="T6" fmla="*/ 11 w 58"/>
                <a:gd name="T7" fmla="*/ 42 h 105"/>
                <a:gd name="T8" fmla="*/ 14 w 58"/>
                <a:gd name="T9" fmla="*/ 44 h 105"/>
                <a:gd name="T10" fmla="*/ 39 w 58"/>
                <a:gd name="T11" fmla="*/ 67 h 105"/>
                <a:gd name="T12" fmla="*/ 42 w 58"/>
                <a:gd name="T13" fmla="*/ 69 h 105"/>
                <a:gd name="T14" fmla="*/ 57 w 58"/>
                <a:gd name="T15" fmla="*/ 105 h 105"/>
                <a:gd name="T16" fmla="*/ 42 w 58"/>
                <a:gd name="T17" fmla="*/ 60 h 105"/>
                <a:gd name="T18" fmla="*/ 11 w 58"/>
                <a:gd name="T19" fmla="*/ 33 h 105"/>
                <a:gd name="T20" fmla="*/ 0 w 58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05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10"/>
                    <a:pt x="0" y="13"/>
                    <a:pt x="1" y="16"/>
                  </a:cubicBezTo>
                  <a:cubicBezTo>
                    <a:pt x="2" y="25"/>
                    <a:pt x="6" y="34"/>
                    <a:pt x="11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1" y="53"/>
                    <a:pt x="31" y="59"/>
                    <a:pt x="39" y="67"/>
                  </a:cubicBezTo>
                  <a:cubicBezTo>
                    <a:pt x="40" y="67"/>
                    <a:pt x="41" y="68"/>
                    <a:pt x="42" y="69"/>
                  </a:cubicBezTo>
                  <a:cubicBezTo>
                    <a:pt x="50" y="79"/>
                    <a:pt x="56" y="92"/>
                    <a:pt x="57" y="105"/>
                  </a:cubicBezTo>
                  <a:cubicBezTo>
                    <a:pt x="58" y="89"/>
                    <a:pt x="53" y="73"/>
                    <a:pt x="42" y="60"/>
                  </a:cubicBezTo>
                  <a:cubicBezTo>
                    <a:pt x="32" y="50"/>
                    <a:pt x="20" y="44"/>
                    <a:pt x="11" y="33"/>
                  </a:cubicBezTo>
                  <a:cubicBezTo>
                    <a:pt x="4" y="23"/>
                    <a:pt x="0" y="12"/>
                    <a:pt x="0" y="0"/>
                  </a:cubicBezTo>
                </a:path>
              </a:pathLst>
            </a:custGeom>
            <a:solidFill>
              <a:srgbClr val="49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7" name="î$1iďê"/>
            <p:cNvSpPr/>
            <p:nvPr/>
          </p:nvSpPr>
          <p:spPr bwMode="auto">
            <a:xfrm>
              <a:off x="5340351" y="2362201"/>
              <a:ext cx="1588" cy="19050"/>
            </a:xfrm>
            <a:custGeom>
              <a:avLst/>
              <a:gdLst>
                <a:gd name="T0" fmla="*/ 1 w 2"/>
                <a:gd name="T1" fmla="*/ 0 h 15"/>
                <a:gd name="T2" fmla="*/ 1 w 2"/>
                <a:gd name="T3" fmla="*/ 0 h 15"/>
                <a:gd name="T4" fmla="*/ 0 w 2"/>
                <a:gd name="T5" fmla="*/ 15 h 15"/>
                <a:gd name="T6" fmla="*/ 0 w 2"/>
                <a:gd name="T7" fmla="*/ 15 h 15"/>
                <a:gd name="T8" fmla="*/ 1 w 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5"/>
                    <a:pt x="1" y="1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0"/>
                    <a:pt x="2" y="5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8" name="iśḷïďê"/>
            <p:cNvSpPr/>
            <p:nvPr/>
          </p:nvSpPr>
          <p:spPr bwMode="auto">
            <a:xfrm>
              <a:off x="5326063" y="2381251"/>
              <a:ext cx="14288" cy="53975"/>
            </a:xfrm>
            <a:custGeom>
              <a:avLst/>
              <a:gdLst>
                <a:gd name="T0" fmla="*/ 10 w 10"/>
                <a:gd name="T1" fmla="*/ 0 h 42"/>
                <a:gd name="T2" fmla="*/ 10 w 10"/>
                <a:gd name="T3" fmla="*/ 0 h 42"/>
                <a:gd name="T4" fmla="*/ 10 w 10"/>
                <a:gd name="T5" fmla="*/ 1 h 42"/>
                <a:gd name="T6" fmla="*/ 1 w 10"/>
                <a:gd name="T7" fmla="*/ 30 h 42"/>
                <a:gd name="T8" fmla="*/ 0 w 10"/>
                <a:gd name="T9" fmla="*/ 41 h 42"/>
                <a:gd name="T10" fmla="*/ 0 w 10"/>
                <a:gd name="T11" fmla="*/ 42 h 42"/>
                <a:gd name="T12" fmla="*/ 1 w 10"/>
                <a:gd name="T13" fmla="*/ 30 h 42"/>
                <a:gd name="T14" fmla="*/ 10 w 10"/>
                <a:gd name="T15" fmla="*/ 1 h 42"/>
                <a:gd name="T16" fmla="*/ 10 w 10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2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8" y="11"/>
                    <a:pt x="3" y="20"/>
                    <a:pt x="1" y="30"/>
                  </a:cubicBezTo>
                  <a:cubicBezTo>
                    <a:pt x="1" y="34"/>
                    <a:pt x="0" y="37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38"/>
                    <a:pt x="1" y="34"/>
                    <a:pt x="1" y="30"/>
                  </a:cubicBezTo>
                  <a:cubicBezTo>
                    <a:pt x="3" y="20"/>
                    <a:pt x="8" y="1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9" name="îṥḷíḍè"/>
            <p:cNvSpPr/>
            <p:nvPr/>
          </p:nvSpPr>
          <p:spPr bwMode="auto">
            <a:xfrm>
              <a:off x="5326063" y="2362201"/>
              <a:ext cx="15875" cy="71438"/>
            </a:xfrm>
            <a:custGeom>
              <a:avLst/>
              <a:gdLst>
                <a:gd name="T0" fmla="*/ 11 w 12"/>
                <a:gd name="T1" fmla="*/ 0 h 56"/>
                <a:gd name="T2" fmla="*/ 10 w 12"/>
                <a:gd name="T3" fmla="*/ 8 h 56"/>
                <a:gd name="T4" fmla="*/ 1 w 12"/>
                <a:gd name="T5" fmla="*/ 37 h 56"/>
                <a:gd name="T6" fmla="*/ 0 w 12"/>
                <a:gd name="T7" fmla="*/ 56 h 56"/>
                <a:gd name="T8" fmla="*/ 1 w 12"/>
                <a:gd name="T9" fmla="*/ 45 h 56"/>
                <a:gd name="T10" fmla="*/ 10 w 12"/>
                <a:gd name="T11" fmla="*/ 16 h 56"/>
                <a:gd name="T12" fmla="*/ 10 w 12"/>
                <a:gd name="T13" fmla="*/ 15 h 56"/>
                <a:gd name="T14" fmla="*/ 11 w 12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6">
                  <a:moveTo>
                    <a:pt x="11" y="0"/>
                  </a:moveTo>
                  <a:cubicBezTo>
                    <a:pt x="11" y="3"/>
                    <a:pt x="11" y="5"/>
                    <a:pt x="10" y="8"/>
                  </a:cubicBezTo>
                  <a:cubicBezTo>
                    <a:pt x="8" y="17"/>
                    <a:pt x="3" y="27"/>
                    <a:pt x="1" y="37"/>
                  </a:cubicBezTo>
                  <a:cubicBezTo>
                    <a:pt x="0" y="43"/>
                    <a:pt x="0" y="49"/>
                    <a:pt x="0" y="56"/>
                  </a:cubicBezTo>
                  <a:cubicBezTo>
                    <a:pt x="0" y="52"/>
                    <a:pt x="1" y="49"/>
                    <a:pt x="1" y="45"/>
                  </a:cubicBezTo>
                  <a:cubicBezTo>
                    <a:pt x="3" y="35"/>
                    <a:pt x="8" y="2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1" y="10"/>
                    <a:pt x="12" y="5"/>
                    <a:pt x="11" y="0"/>
                  </a:cubicBezTo>
                </a:path>
              </a:pathLst>
            </a:custGeom>
            <a:solidFill>
              <a:srgbClr val="49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0" name="îŝľïḑè"/>
            <p:cNvSpPr/>
            <p:nvPr/>
          </p:nvSpPr>
          <p:spPr bwMode="auto">
            <a:xfrm>
              <a:off x="3419476" y="5176838"/>
              <a:ext cx="1009650" cy="161925"/>
            </a:xfrm>
            <a:prstGeom prst="ellipse">
              <a:avLst/>
            </a:pr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1" name="íśľîḑè"/>
            <p:cNvSpPr/>
            <p:nvPr/>
          </p:nvSpPr>
          <p:spPr bwMode="auto">
            <a:xfrm>
              <a:off x="3906838" y="3708401"/>
              <a:ext cx="33338" cy="728663"/>
            </a:xfrm>
            <a:prstGeom prst="rect">
              <a:avLst/>
            </a:pr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2" name="ïŝľíḍè"/>
            <p:cNvSpPr/>
            <p:nvPr/>
          </p:nvSpPr>
          <p:spPr bwMode="auto">
            <a:xfrm>
              <a:off x="3702051" y="4386263"/>
              <a:ext cx="441325" cy="871538"/>
            </a:xfrm>
            <a:custGeom>
              <a:avLst/>
              <a:gdLst>
                <a:gd name="T0" fmla="*/ 341 w 341"/>
                <a:gd name="T1" fmla="*/ 39 h 675"/>
                <a:gd name="T2" fmla="*/ 340 w 341"/>
                <a:gd name="T3" fmla="*/ 64 h 675"/>
                <a:gd name="T4" fmla="*/ 337 w 341"/>
                <a:gd name="T5" fmla="*/ 100 h 675"/>
                <a:gd name="T6" fmla="*/ 336 w 341"/>
                <a:gd name="T7" fmla="*/ 115 h 675"/>
                <a:gd name="T8" fmla="*/ 334 w 341"/>
                <a:gd name="T9" fmla="*/ 151 h 675"/>
                <a:gd name="T10" fmla="*/ 333 w 341"/>
                <a:gd name="T11" fmla="*/ 166 h 675"/>
                <a:gd name="T12" fmla="*/ 331 w 341"/>
                <a:gd name="T13" fmla="*/ 202 h 675"/>
                <a:gd name="T14" fmla="*/ 306 w 341"/>
                <a:gd name="T15" fmla="*/ 610 h 675"/>
                <a:gd name="T16" fmla="*/ 237 w 341"/>
                <a:gd name="T17" fmla="*/ 675 h 675"/>
                <a:gd name="T18" fmla="*/ 105 w 341"/>
                <a:gd name="T19" fmla="*/ 675 h 675"/>
                <a:gd name="T20" fmla="*/ 36 w 341"/>
                <a:gd name="T21" fmla="*/ 610 h 675"/>
                <a:gd name="T22" fmla="*/ 11 w 341"/>
                <a:gd name="T23" fmla="*/ 202 h 675"/>
                <a:gd name="T24" fmla="*/ 9 w 341"/>
                <a:gd name="T25" fmla="*/ 166 h 675"/>
                <a:gd name="T26" fmla="*/ 8 w 341"/>
                <a:gd name="T27" fmla="*/ 151 h 675"/>
                <a:gd name="T28" fmla="*/ 6 w 341"/>
                <a:gd name="T29" fmla="*/ 115 h 675"/>
                <a:gd name="T30" fmla="*/ 5 w 341"/>
                <a:gd name="T31" fmla="*/ 100 h 675"/>
                <a:gd name="T32" fmla="*/ 2 w 341"/>
                <a:gd name="T33" fmla="*/ 64 h 675"/>
                <a:gd name="T34" fmla="*/ 1 w 341"/>
                <a:gd name="T35" fmla="*/ 38 h 675"/>
                <a:gd name="T36" fmla="*/ 35 w 341"/>
                <a:gd name="T37" fmla="*/ 0 h 675"/>
                <a:gd name="T38" fmla="*/ 37 w 341"/>
                <a:gd name="T39" fmla="*/ 0 h 675"/>
                <a:gd name="T40" fmla="*/ 306 w 341"/>
                <a:gd name="T41" fmla="*/ 0 h 675"/>
                <a:gd name="T42" fmla="*/ 341 w 341"/>
                <a:gd name="T43" fmla="*/ 36 h 675"/>
                <a:gd name="T44" fmla="*/ 341 w 341"/>
                <a:gd name="T45" fmla="*/ 39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675">
                  <a:moveTo>
                    <a:pt x="341" y="39"/>
                  </a:moveTo>
                  <a:cubicBezTo>
                    <a:pt x="340" y="64"/>
                    <a:pt x="340" y="64"/>
                    <a:pt x="340" y="64"/>
                  </a:cubicBezTo>
                  <a:cubicBezTo>
                    <a:pt x="337" y="100"/>
                    <a:pt x="337" y="100"/>
                    <a:pt x="337" y="100"/>
                  </a:cubicBezTo>
                  <a:cubicBezTo>
                    <a:pt x="336" y="115"/>
                    <a:pt x="336" y="115"/>
                    <a:pt x="336" y="115"/>
                  </a:cubicBezTo>
                  <a:cubicBezTo>
                    <a:pt x="334" y="151"/>
                    <a:pt x="334" y="151"/>
                    <a:pt x="334" y="151"/>
                  </a:cubicBezTo>
                  <a:cubicBezTo>
                    <a:pt x="333" y="166"/>
                    <a:pt x="333" y="166"/>
                    <a:pt x="333" y="166"/>
                  </a:cubicBezTo>
                  <a:cubicBezTo>
                    <a:pt x="331" y="202"/>
                    <a:pt x="331" y="202"/>
                    <a:pt x="331" y="202"/>
                  </a:cubicBezTo>
                  <a:cubicBezTo>
                    <a:pt x="306" y="610"/>
                    <a:pt x="306" y="610"/>
                    <a:pt x="306" y="610"/>
                  </a:cubicBezTo>
                  <a:cubicBezTo>
                    <a:pt x="303" y="647"/>
                    <a:pt x="273" y="675"/>
                    <a:pt x="237" y="675"/>
                  </a:cubicBezTo>
                  <a:cubicBezTo>
                    <a:pt x="105" y="675"/>
                    <a:pt x="105" y="675"/>
                    <a:pt x="105" y="675"/>
                  </a:cubicBezTo>
                  <a:cubicBezTo>
                    <a:pt x="69" y="675"/>
                    <a:pt x="38" y="647"/>
                    <a:pt x="36" y="610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18"/>
                    <a:pt x="15" y="1"/>
                    <a:pt x="35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25" y="0"/>
                    <a:pt x="341" y="17"/>
                    <a:pt x="341" y="36"/>
                  </a:cubicBezTo>
                  <a:cubicBezTo>
                    <a:pt x="341" y="37"/>
                    <a:pt x="341" y="38"/>
                    <a:pt x="341" y="39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ïṣlíḍe"/>
            <p:cNvSpPr/>
            <p:nvPr/>
          </p:nvSpPr>
          <p:spPr bwMode="auto">
            <a:xfrm>
              <a:off x="3705226" y="4468813"/>
              <a:ext cx="438150" cy="46038"/>
            </a:xfrm>
            <a:custGeom>
              <a:avLst/>
              <a:gdLst>
                <a:gd name="T0" fmla="*/ 276 w 276"/>
                <a:gd name="T1" fmla="*/ 0 h 29"/>
                <a:gd name="T2" fmla="*/ 273 w 276"/>
                <a:gd name="T3" fmla="*/ 29 h 29"/>
                <a:gd name="T4" fmla="*/ 3 w 276"/>
                <a:gd name="T5" fmla="*/ 29 h 29"/>
                <a:gd name="T6" fmla="*/ 0 w 276"/>
                <a:gd name="T7" fmla="*/ 0 h 29"/>
                <a:gd name="T8" fmla="*/ 276 w 27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9">
                  <a:moveTo>
                    <a:pt x="276" y="0"/>
                  </a:moveTo>
                  <a:lnTo>
                    <a:pt x="273" y="29"/>
                  </a:lnTo>
                  <a:lnTo>
                    <a:pt x="3" y="29"/>
                  </a:lnTo>
                  <a:lnTo>
                    <a:pt x="0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îṩliḓê"/>
            <p:cNvSpPr/>
            <p:nvPr/>
          </p:nvSpPr>
          <p:spPr bwMode="auto">
            <a:xfrm>
              <a:off x="3709988" y="4533901"/>
              <a:ext cx="427038" cy="46038"/>
            </a:xfrm>
            <a:custGeom>
              <a:avLst/>
              <a:gdLst>
                <a:gd name="T0" fmla="*/ 269 w 269"/>
                <a:gd name="T1" fmla="*/ 0 h 29"/>
                <a:gd name="T2" fmla="*/ 268 w 269"/>
                <a:gd name="T3" fmla="*/ 29 h 29"/>
                <a:gd name="T4" fmla="*/ 2 w 269"/>
                <a:gd name="T5" fmla="*/ 29 h 29"/>
                <a:gd name="T6" fmla="*/ 0 w 269"/>
                <a:gd name="T7" fmla="*/ 0 h 29"/>
                <a:gd name="T8" fmla="*/ 269 w 26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29">
                  <a:moveTo>
                    <a:pt x="269" y="0"/>
                  </a:moveTo>
                  <a:lnTo>
                    <a:pt x="268" y="29"/>
                  </a:lnTo>
                  <a:lnTo>
                    <a:pt x="2" y="29"/>
                  </a:lnTo>
                  <a:lnTo>
                    <a:pt x="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íśļïḑé"/>
            <p:cNvSpPr/>
            <p:nvPr/>
          </p:nvSpPr>
          <p:spPr bwMode="auto">
            <a:xfrm>
              <a:off x="3714751" y="4600576"/>
              <a:ext cx="419100" cy="46038"/>
            </a:xfrm>
            <a:custGeom>
              <a:avLst/>
              <a:gdLst>
                <a:gd name="T0" fmla="*/ 264 w 264"/>
                <a:gd name="T1" fmla="*/ 0 h 29"/>
                <a:gd name="T2" fmla="*/ 262 w 264"/>
                <a:gd name="T3" fmla="*/ 29 h 29"/>
                <a:gd name="T4" fmla="*/ 1 w 264"/>
                <a:gd name="T5" fmla="*/ 29 h 29"/>
                <a:gd name="T6" fmla="*/ 0 w 264"/>
                <a:gd name="T7" fmla="*/ 0 h 29"/>
                <a:gd name="T8" fmla="*/ 264 w 2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9">
                  <a:moveTo>
                    <a:pt x="264" y="0"/>
                  </a:moveTo>
                  <a:lnTo>
                    <a:pt x="262" y="29"/>
                  </a:lnTo>
                  <a:lnTo>
                    <a:pt x="1" y="29"/>
                  </a:lnTo>
                  <a:lnTo>
                    <a:pt x="0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íŝļïḓé"/>
            <p:cNvSpPr/>
            <p:nvPr/>
          </p:nvSpPr>
          <p:spPr bwMode="auto">
            <a:xfrm>
              <a:off x="3240088" y="3836988"/>
              <a:ext cx="684213" cy="493713"/>
            </a:xfrm>
            <a:custGeom>
              <a:avLst/>
              <a:gdLst>
                <a:gd name="T0" fmla="*/ 322 w 529"/>
                <a:gd name="T1" fmla="*/ 111 h 382"/>
                <a:gd name="T2" fmla="*/ 529 w 529"/>
                <a:gd name="T3" fmla="*/ 382 h 382"/>
                <a:gd name="T4" fmla="*/ 207 w 529"/>
                <a:gd name="T5" fmla="*/ 270 h 382"/>
                <a:gd name="T6" fmla="*/ 0 w 529"/>
                <a:gd name="T7" fmla="*/ 0 h 382"/>
                <a:gd name="T8" fmla="*/ 322 w 529"/>
                <a:gd name="T9" fmla="*/ 11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82">
                  <a:moveTo>
                    <a:pt x="322" y="111"/>
                  </a:moveTo>
                  <a:cubicBezTo>
                    <a:pt x="468" y="217"/>
                    <a:pt x="529" y="382"/>
                    <a:pt x="529" y="382"/>
                  </a:cubicBezTo>
                  <a:cubicBezTo>
                    <a:pt x="529" y="382"/>
                    <a:pt x="353" y="376"/>
                    <a:pt x="207" y="270"/>
                  </a:cubicBezTo>
                  <a:cubicBezTo>
                    <a:pt x="61" y="165"/>
                    <a:pt x="0" y="0"/>
                    <a:pt x="0" y="0"/>
                  </a:cubicBezTo>
                  <a:cubicBezTo>
                    <a:pt x="0" y="0"/>
                    <a:pt x="176" y="6"/>
                    <a:pt x="322" y="11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íṥḷíḓe"/>
            <p:cNvSpPr/>
            <p:nvPr/>
          </p:nvSpPr>
          <p:spPr bwMode="auto">
            <a:xfrm>
              <a:off x="3240088" y="3836988"/>
              <a:ext cx="684213" cy="493713"/>
            </a:xfrm>
            <a:custGeom>
              <a:avLst/>
              <a:gdLst>
                <a:gd name="T0" fmla="*/ 0 w 529"/>
                <a:gd name="T1" fmla="*/ 0 h 382"/>
                <a:gd name="T2" fmla="*/ 241 w 529"/>
                <a:gd name="T3" fmla="*/ 185 h 382"/>
                <a:gd name="T4" fmla="*/ 529 w 529"/>
                <a:gd name="T5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9" h="382">
                  <a:moveTo>
                    <a:pt x="0" y="0"/>
                  </a:moveTo>
                  <a:cubicBezTo>
                    <a:pt x="0" y="0"/>
                    <a:pt x="183" y="101"/>
                    <a:pt x="241" y="185"/>
                  </a:cubicBezTo>
                  <a:cubicBezTo>
                    <a:pt x="300" y="269"/>
                    <a:pt x="529" y="382"/>
                    <a:pt x="529" y="382"/>
                  </a:cubicBezTo>
                </a:path>
              </a:pathLst>
            </a:custGeom>
            <a:noFill/>
            <a:ln w="11113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í$1íḍé"/>
            <p:cNvSpPr/>
            <p:nvPr/>
          </p:nvSpPr>
          <p:spPr bwMode="auto">
            <a:xfrm>
              <a:off x="3551238" y="3627438"/>
              <a:ext cx="373063" cy="269875"/>
            </a:xfrm>
            <a:custGeom>
              <a:avLst/>
              <a:gdLst>
                <a:gd name="T0" fmla="*/ 175 w 288"/>
                <a:gd name="T1" fmla="*/ 60 h 208"/>
                <a:gd name="T2" fmla="*/ 288 w 288"/>
                <a:gd name="T3" fmla="*/ 208 h 208"/>
                <a:gd name="T4" fmla="*/ 113 w 288"/>
                <a:gd name="T5" fmla="*/ 147 h 208"/>
                <a:gd name="T6" fmla="*/ 0 w 288"/>
                <a:gd name="T7" fmla="*/ 0 h 208"/>
                <a:gd name="T8" fmla="*/ 175 w 288"/>
                <a:gd name="T9" fmla="*/ 6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08">
                  <a:moveTo>
                    <a:pt x="175" y="60"/>
                  </a:moveTo>
                  <a:cubicBezTo>
                    <a:pt x="255" y="118"/>
                    <a:pt x="288" y="208"/>
                    <a:pt x="288" y="208"/>
                  </a:cubicBezTo>
                  <a:cubicBezTo>
                    <a:pt x="288" y="208"/>
                    <a:pt x="192" y="205"/>
                    <a:pt x="113" y="147"/>
                  </a:cubicBezTo>
                  <a:cubicBezTo>
                    <a:pt x="33" y="90"/>
                    <a:pt x="0" y="0"/>
                    <a:pt x="0" y="0"/>
                  </a:cubicBezTo>
                  <a:cubicBezTo>
                    <a:pt x="0" y="0"/>
                    <a:pt x="96" y="3"/>
                    <a:pt x="175" y="6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iṡliḍe"/>
            <p:cNvSpPr/>
            <p:nvPr/>
          </p:nvSpPr>
          <p:spPr bwMode="auto">
            <a:xfrm>
              <a:off x="3551238" y="3627438"/>
              <a:ext cx="373063" cy="269875"/>
            </a:xfrm>
            <a:custGeom>
              <a:avLst/>
              <a:gdLst>
                <a:gd name="T0" fmla="*/ 0 w 288"/>
                <a:gd name="T1" fmla="*/ 0 h 208"/>
                <a:gd name="T2" fmla="*/ 131 w 288"/>
                <a:gd name="T3" fmla="*/ 100 h 208"/>
                <a:gd name="T4" fmla="*/ 288 w 288"/>
                <a:gd name="T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08">
                  <a:moveTo>
                    <a:pt x="0" y="0"/>
                  </a:moveTo>
                  <a:cubicBezTo>
                    <a:pt x="0" y="0"/>
                    <a:pt x="99" y="55"/>
                    <a:pt x="131" y="100"/>
                  </a:cubicBezTo>
                  <a:cubicBezTo>
                    <a:pt x="163" y="146"/>
                    <a:pt x="288" y="208"/>
                    <a:pt x="288" y="208"/>
                  </a:cubicBezTo>
                </a:path>
              </a:pathLst>
            </a:custGeom>
            <a:noFill/>
            <a:ln w="11113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iśľîḋè"/>
            <p:cNvSpPr/>
            <p:nvPr/>
          </p:nvSpPr>
          <p:spPr bwMode="auto">
            <a:xfrm>
              <a:off x="3930651" y="3719513"/>
              <a:ext cx="427038" cy="471488"/>
            </a:xfrm>
            <a:custGeom>
              <a:avLst/>
              <a:gdLst>
                <a:gd name="T0" fmla="*/ 110 w 330"/>
                <a:gd name="T1" fmla="*/ 132 h 364"/>
                <a:gd name="T2" fmla="*/ 0 w 330"/>
                <a:gd name="T3" fmla="*/ 364 h 364"/>
                <a:gd name="T4" fmla="*/ 220 w 330"/>
                <a:gd name="T5" fmla="*/ 232 h 364"/>
                <a:gd name="T6" fmla="*/ 330 w 330"/>
                <a:gd name="T7" fmla="*/ 0 h 364"/>
                <a:gd name="T8" fmla="*/ 110 w 330"/>
                <a:gd name="T9" fmla="*/ 13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364">
                  <a:moveTo>
                    <a:pt x="110" y="132"/>
                  </a:moveTo>
                  <a:cubicBezTo>
                    <a:pt x="19" y="233"/>
                    <a:pt x="0" y="364"/>
                    <a:pt x="0" y="364"/>
                  </a:cubicBezTo>
                  <a:cubicBezTo>
                    <a:pt x="0" y="364"/>
                    <a:pt x="129" y="332"/>
                    <a:pt x="220" y="232"/>
                  </a:cubicBezTo>
                  <a:cubicBezTo>
                    <a:pt x="311" y="131"/>
                    <a:pt x="330" y="0"/>
                    <a:pt x="330" y="0"/>
                  </a:cubicBezTo>
                  <a:cubicBezTo>
                    <a:pt x="330" y="0"/>
                    <a:pt x="202" y="32"/>
                    <a:pt x="110" y="13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ïS1ïdé"/>
            <p:cNvSpPr/>
            <p:nvPr/>
          </p:nvSpPr>
          <p:spPr bwMode="auto">
            <a:xfrm>
              <a:off x="3930651" y="3719513"/>
              <a:ext cx="428625" cy="471488"/>
            </a:xfrm>
            <a:custGeom>
              <a:avLst/>
              <a:gdLst>
                <a:gd name="T0" fmla="*/ 331 w 331"/>
                <a:gd name="T1" fmla="*/ 0 h 364"/>
                <a:gd name="T2" fmla="*/ 181 w 331"/>
                <a:gd name="T3" fmla="*/ 174 h 364"/>
                <a:gd name="T4" fmla="*/ 0 w 331"/>
                <a:gd name="T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364">
                  <a:moveTo>
                    <a:pt x="331" y="0"/>
                  </a:moveTo>
                  <a:cubicBezTo>
                    <a:pt x="331" y="0"/>
                    <a:pt x="212" y="103"/>
                    <a:pt x="181" y="174"/>
                  </a:cubicBezTo>
                  <a:cubicBezTo>
                    <a:pt x="151" y="245"/>
                    <a:pt x="0" y="364"/>
                    <a:pt x="0" y="364"/>
                  </a:cubicBezTo>
                </a:path>
              </a:pathLst>
            </a:custGeom>
            <a:noFill/>
            <a:ln w="11113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ïSḻîďê"/>
            <p:cNvSpPr/>
            <p:nvPr/>
          </p:nvSpPr>
          <p:spPr bwMode="auto">
            <a:xfrm>
              <a:off x="8264526" y="5240338"/>
              <a:ext cx="20638" cy="84138"/>
            </a:xfrm>
            <a:custGeom>
              <a:avLst/>
              <a:gdLst>
                <a:gd name="T0" fmla="*/ 4 w 13"/>
                <a:gd name="T1" fmla="*/ 6 h 53"/>
                <a:gd name="T2" fmla="*/ 0 w 13"/>
                <a:gd name="T3" fmla="*/ 53 h 53"/>
                <a:gd name="T4" fmla="*/ 13 w 13"/>
                <a:gd name="T5" fmla="*/ 50 h 53"/>
                <a:gd name="T6" fmla="*/ 11 w 13"/>
                <a:gd name="T7" fmla="*/ 0 h 53"/>
                <a:gd name="T8" fmla="*/ 4 w 13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3">
                  <a:moveTo>
                    <a:pt x="4" y="6"/>
                  </a:moveTo>
                  <a:lnTo>
                    <a:pt x="0" y="53"/>
                  </a:lnTo>
                  <a:lnTo>
                    <a:pt x="13" y="50"/>
                  </a:lnTo>
                  <a:lnTo>
                    <a:pt x="11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1D2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íṡļiḑé"/>
            <p:cNvSpPr/>
            <p:nvPr/>
          </p:nvSpPr>
          <p:spPr bwMode="auto">
            <a:xfrm>
              <a:off x="7491413" y="4464051"/>
              <a:ext cx="352425" cy="877888"/>
            </a:xfrm>
            <a:custGeom>
              <a:avLst/>
              <a:gdLst>
                <a:gd name="T0" fmla="*/ 238 w 272"/>
                <a:gd name="T1" fmla="*/ 339 h 679"/>
                <a:gd name="T2" fmla="*/ 228 w 272"/>
                <a:gd name="T3" fmla="*/ 504 h 679"/>
                <a:gd name="T4" fmla="*/ 232 w 272"/>
                <a:gd name="T5" fmla="*/ 525 h 679"/>
                <a:gd name="T6" fmla="*/ 200 w 272"/>
                <a:gd name="T7" fmla="*/ 593 h 679"/>
                <a:gd name="T8" fmla="*/ 116 w 272"/>
                <a:gd name="T9" fmla="*/ 646 h 679"/>
                <a:gd name="T10" fmla="*/ 58 w 272"/>
                <a:gd name="T11" fmla="*/ 679 h 679"/>
                <a:gd name="T12" fmla="*/ 28 w 272"/>
                <a:gd name="T13" fmla="*/ 645 h 679"/>
                <a:gd name="T14" fmla="*/ 43 w 272"/>
                <a:gd name="T15" fmla="*/ 635 h 679"/>
                <a:gd name="T16" fmla="*/ 106 w 272"/>
                <a:gd name="T17" fmla="*/ 542 h 679"/>
                <a:gd name="T18" fmla="*/ 117 w 272"/>
                <a:gd name="T19" fmla="*/ 492 h 679"/>
                <a:gd name="T20" fmla="*/ 123 w 272"/>
                <a:gd name="T21" fmla="*/ 309 h 679"/>
                <a:gd name="T22" fmla="*/ 124 w 272"/>
                <a:gd name="T23" fmla="*/ 35 h 679"/>
                <a:gd name="T24" fmla="*/ 124 w 272"/>
                <a:gd name="T25" fmla="*/ 0 h 679"/>
                <a:gd name="T26" fmla="*/ 233 w 272"/>
                <a:gd name="T27" fmla="*/ 1 h 679"/>
                <a:gd name="T28" fmla="*/ 238 w 272"/>
                <a:gd name="T29" fmla="*/ 37 h 679"/>
                <a:gd name="T30" fmla="*/ 253 w 272"/>
                <a:gd name="T31" fmla="*/ 97 h 679"/>
                <a:gd name="T32" fmla="*/ 238 w 272"/>
                <a:gd name="T33" fmla="*/ 33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679">
                  <a:moveTo>
                    <a:pt x="238" y="339"/>
                  </a:moveTo>
                  <a:cubicBezTo>
                    <a:pt x="219" y="394"/>
                    <a:pt x="224" y="468"/>
                    <a:pt x="228" y="504"/>
                  </a:cubicBezTo>
                  <a:cubicBezTo>
                    <a:pt x="230" y="517"/>
                    <a:pt x="232" y="525"/>
                    <a:pt x="232" y="525"/>
                  </a:cubicBezTo>
                  <a:cubicBezTo>
                    <a:pt x="232" y="525"/>
                    <a:pt x="203" y="591"/>
                    <a:pt x="200" y="593"/>
                  </a:cubicBezTo>
                  <a:cubicBezTo>
                    <a:pt x="198" y="596"/>
                    <a:pt x="116" y="646"/>
                    <a:pt x="116" y="646"/>
                  </a:cubicBezTo>
                  <a:cubicBezTo>
                    <a:pt x="58" y="679"/>
                    <a:pt x="58" y="679"/>
                    <a:pt x="58" y="679"/>
                  </a:cubicBezTo>
                  <a:cubicBezTo>
                    <a:pt x="58" y="679"/>
                    <a:pt x="0" y="654"/>
                    <a:pt x="28" y="645"/>
                  </a:cubicBezTo>
                  <a:cubicBezTo>
                    <a:pt x="34" y="643"/>
                    <a:pt x="39" y="639"/>
                    <a:pt x="43" y="635"/>
                  </a:cubicBezTo>
                  <a:cubicBezTo>
                    <a:pt x="71" y="608"/>
                    <a:pt x="106" y="542"/>
                    <a:pt x="106" y="542"/>
                  </a:cubicBezTo>
                  <a:cubicBezTo>
                    <a:pt x="106" y="542"/>
                    <a:pt x="109" y="508"/>
                    <a:pt x="117" y="492"/>
                  </a:cubicBezTo>
                  <a:cubicBezTo>
                    <a:pt x="126" y="476"/>
                    <a:pt x="123" y="309"/>
                    <a:pt x="123" y="309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33" y="1"/>
                    <a:pt x="233" y="1"/>
                    <a:pt x="233" y="1"/>
                  </a:cubicBezTo>
                  <a:cubicBezTo>
                    <a:pt x="234" y="13"/>
                    <a:pt x="235" y="25"/>
                    <a:pt x="238" y="37"/>
                  </a:cubicBezTo>
                  <a:cubicBezTo>
                    <a:pt x="242" y="57"/>
                    <a:pt x="247" y="77"/>
                    <a:pt x="253" y="97"/>
                  </a:cubicBezTo>
                  <a:cubicBezTo>
                    <a:pt x="272" y="160"/>
                    <a:pt x="264" y="264"/>
                    <a:pt x="238" y="339"/>
                  </a:cubicBezTo>
                </a:path>
              </a:pathLst>
            </a:custGeom>
            <a:solidFill>
              <a:srgbClr val="F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îšḷïḓè"/>
            <p:cNvSpPr/>
            <p:nvPr/>
          </p:nvSpPr>
          <p:spPr bwMode="auto">
            <a:xfrm>
              <a:off x="7786688" y="5116513"/>
              <a:ext cx="4763" cy="26988"/>
            </a:xfrm>
            <a:custGeom>
              <a:avLst/>
              <a:gdLst>
                <a:gd name="T0" fmla="*/ 1 w 4"/>
                <a:gd name="T1" fmla="*/ 0 h 21"/>
                <a:gd name="T2" fmla="*/ 0 w 4"/>
                <a:gd name="T3" fmla="*/ 0 h 21"/>
                <a:gd name="T4" fmla="*/ 4 w 4"/>
                <a:gd name="T5" fmla="*/ 21 h 21"/>
                <a:gd name="T6" fmla="*/ 4 w 4"/>
                <a:gd name="T7" fmla="*/ 21 h 21"/>
                <a:gd name="T8" fmla="*/ 1 w 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2" y="13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íSľíḓè"/>
            <p:cNvSpPr/>
            <p:nvPr/>
          </p:nvSpPr>
          <p:spPr bwMode="auto">
            <a:xfrm>
              <a:off x="7516813" y="5116513"/>
              <a:ext cx="274638" cy="225425"/>
            </a:xfrm>
            <a:custGeom>
              <a:avLst/>
              <a:gdLst>
                <a:gd name="T0" fmla="*/ 208 w 212"/>
                <a:gd name="T1" fmla="*/ 0 h 175"/>
                <a:gd name="T2" fmla="*/ 45 w 212"/>
                <a:gd name="T3" fmla="*/ 147 h 175"/>
                <a:gd name="T4" fmla="*/ 25 w 212"/>
                <a:gd name="T5" fmla="*/ 148 h 175"/>
                <a:gd name="T6" fmla="*/ 23 w 212"/>
                <a:gd name="T7" fmla="*/ 131 h 175"/>
                <a:gd name="T8" fmla="*/ 23 w 212"/>
                <a:gd name="T9" fmla="*/ 131 h 175"/>
                <a:gd name="T10" fmla="*/ 8 w 212"/>
                <a:gd name="T11" fmla="*/ 141 h 175"/>
                <a:gd name="T12" fmla="*/ 0 w 212"/>
                <a:gd name="T13" fmla="*/ 148 h 175"/>
                <a:gd name="T14" fmla="*/ 38 w 212"/>
                <a:gd name="T15" fmla="*/ 175 h 175"/>
                <a:gd name="T16" fmla="*/ 96 w 212"/>
                <a:gd name="T17" fmla="*/ 142 h 175"/>
                <a:gd name="T18" fmla="*/ 180 w 212"/>
                <a:gd name="T19" fmla="*/ 89 h 175"/>
                <a:gd name="T20" fmla="*/ 212 w 212"/>
                <a:gd name="T21" fmla="*/ 21 h 175"/>
                <a:gd name="T22" fmla="*/ 208 w 212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175">
                  <a:moveTo>
                    <a:pt x="208" y="0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19" y="135"/>
                    <a:pt x="14" y="139"/>
                    <a:pt x="8" y="141"/>
                  </a:cubicBezTo>
                  <a:cubicBezTo>
                    <a:pt x="2" y="143"/>
                    <a:pt x="0" y="145"/>
                    <a:pt x="0" y="148"/>
                  </a:cubicBezTo>
                  <a:cubicBezTo>
                    <a:pt x="0" y="159"/>
                    <a:pt x="38" y="175"/>
                    <a:pt x="38" y="175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6" y="142"/>
                    <a:pt x="178" y="92"/>
                    <a:pt x="180" y="89"/>
                  </a:cubicBezTo>
                  <a:cubicBezTo>
                    <a:pt x="183" y="87"/>
                    <a:pt x="212" y="21"/>
                    <a:pt x="212" y="21"/>
                  </a:cubicBezTo>
                  <a:cubicBezTo>
                    <a:pt x="212" y="21"/>
                    <a:pt x="210" y="13"/>
                    <a:pt x="208" y="0"/>
                  </a:cubicBezTo>
                </a:path>
              </a:pathLst>
            </a:custGeom>
            <a:solidFill>
              <a:srgbClr val="E5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iŝľíḍê"/>
            <p:cNvSpPr/>
            <p:nvPr/>
          </p:nvSpPr>
          <p:spPr bwMode="auto">
            <a:xfrm>
              <a:off x="7348538" y="5121276"/>
              <a:ext cx="477838" cy="250825"/>
            </a:xfrm>
            <a:custGeom>
              <a:avLst/>
              <a:gdLst>
                <a:gd name="T0" fmla="*/ 341 w 370"/>
                <a:gd name="T1" fmla="*/ 0 h 194"/>
                <a:gd name="T2" fmla="*/ 176 w 370"/>
                <a:gd name="T3" fmla="*/ 148 h 194"/>
                <a:gd name="T4" fmla="*/ 156 w 370"/>
                <a:gd name="T5" fmla="*/ 149 h 194"/>
                <a:gd name="T6" fmla="*/ 152 w 370"/>
                <a:gd name="T7" fmla="*/ 121 h 194"/>
                <a:gd name="T8" fmla="*/ 44 w 370"/>
                <a:gd name="T9" fmla="*/ 162 h 194"/>
                <a:gd name="T10" fmla="*/ 66 w 370"/>
                <a:gd name="T11" fmla="*/ 193 h 194"/>
                <a:gd name="T12" fmla="*/ 217 w 370"/>
                <a:gd name="T13" fmla="*/ 190 h 194"/>
                <a:gd name="T14" fmla="*/ 326 w 370"/>
                <a:gd name="T15" fmla="*/ 110 h 194"/>
                <a:gd name="T16" fmla="*/ 326 w 370"/>
                <a:gd name="T17" fmla="*/ 180 h 194"/>
                <a:gd name="T18" fmla="*/ 341 w 370"/>
                <a:gd name="T19" fmla="*/ 180 h 194"/>
                <a:gd name="T20" fmla="*/ 341 w 370"/>
                <a:gd name="T21" fmla="*/ 110 h 194"/>
                <a:gd name="T22" fmla="*/ 368 w 370"/>
                <a:gd name="T23" fmla="*/ 68 h 194"/>
                <a:gd name="T24" fmla="*/ 350 w 370"/>
                <a:gd name="T25" fmla="*/ 21 h 194"/>
                <a:gd name="T26" fmla="*/ 341 w 370"/>
                <a:gd name="T2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0" h="194">
                  <a:moveTo>
                    <a:pt x="341" y="0"/>
                  </a:moveTo>
                  <a:cubicBezTo>
                    <a:pt x="176" y="148"/>
                    <a:pt x="176" y="148"/>
                    <a:pt x="176" y="148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19" y="164"/>
                    <a:pt x="44" y="162"/>
                  </a:cubicBezTo>
                  <a:cubicBezTo>
                    <a:pt x="44" y="162"/>
                    <a:pt x="0" y="191"/>
                    <a:pt x="66" y="193"/>
                  </a:cubicBezTo>
                  <a:cubicBezTo>
                    <a:pt x="132" y="194"/>
                    <a:pt x="217" y="190"/>
                    <a:pt x="217" y="190"/>
                  </a:cubicBezTo>
                  <a:cubicBezTo>
                    <a:pt x="217" y="190"/>
                    <a:pt x="276" y="98"/>
                    <a:pt x="326" y="110"/>
                  </a:cubicBezTo>
                  <a:cubicBezTo>
                    <a:pt x="326" y="180"/>
                    <a:pt x="326" y="180"/>
                    <a:pt x="326" y="180"/>
                  </a:cubicBezTo>
                  <a:cubicBezTo>
                    <a:pt x="341" y="180"/>
                    <a:pt x="341" y="180"/>
                    <a:pt x="341" y="180"/>
                  </a:cubicBezTo>
                  <a:cubicBezTo>
                    <a:pt x="341" y="110"/>
                    <a:pt x="341" y="110"/>
                    <a:pt x="341" y="110"/>
                  </a:cubicBezTo>
                  <a:cubicBezTo>
                    <a:pt x="355" y="100"/>
                    <a:pt x="365" y="85"/>
                    <a:pt x="368" y="68"/>
                  </a:cubicBezTo>
                  <a:cubicBezTo>
                    <a:pt x="370" y="51"/>
                    <a:pt x="364" y="33"/>
                    <a:pt x="350" y="21"/>
                  </a:cubicBezTo>
                  <a:cubicBezTo>
                    <a:pt x="344" y="16"/>
                    <a:pt x="341" y="8"/>
                    <a:pt x="341" y="0"/>
                  </a:cubicBezTo>
                  <a:close/>
                </a:path>
              </a:pathLst>
            </a:custGeom>
            <a:solidFill>
              <a:srgbClr val="1D2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iṣ1íḑè"/>
            <p:cNvSpPr/>
            <p:nvPr/>
          </p:nvSpPr>
          <p:spPr bwMode="auto">
            <a:xfrm>
              <a:off x="8083551" y="4414838"/>
              <a:ext cx="301625" cy="917575"/>
            </a:xfrm>
            <a:custGeom>
              <a:avLst/>
              <a:gdLst>
                <a:gd name="T0" fmla="*/ 159 w 233"/>
                <a:gd name="T1" fmla="*/ 462 h 709"/>
                <a:gd name="T2" fmla="*/ 162 w 233"/>
                <a:gd name="T3" fmla="*/ 533 h 709"/>
                <a:gd name="T4" fmla="*/ 162 w 233"/>
                <a:gd name="T5" fmla="*/ 534 h 709"/>
                <a:gd name="T6" fmla="*/ 181 w 233"/>
                <a:gd name="T7" fmla="*/ 580 h 709"/>
                <a:gd name="T8" fmla="*/ 181 w 233"/>
                <a:gd name="T9" fmla="*/ 584 h 709"/>
                <a:gd name="T10" fmla="*/ 106 w 233"/>
                <a:gd name="T11" fmla="*/ 693 h 709"/>
                <a:gd name="T12" fmla="*/ 66 w 233"/>
                <a:gd name="T13" fmla="*/ 709 h 709"/>
                <a:gd name="T14" fmla="*/ 12 w 233"/>
                <a:gd name="T15" fmla="*/ 681 h 709"/>
                <a:gd name="T16" fmla="*/ 25 w 233"/>
                <a:gd name="T17" fmla="*/ 659 h 709"/>
                <a:gd name="T18" fmla="*/ 63 w 233"/>
                <a:gd name="T19" fmla="*/ 561 h 709"/>
                <a:gd name="T20" fmla="*/ 63 w 233"/>
                <a:gd name="T21" fmla="*/ 560 h 709"/>
                <a:gd name="T22" fmla="*/ 73 w 233"/>
                <a:gd name="T23" fmla="*/ 481 h 709"/>
                <a:gd name="T24" fmla="*/ 67 w 233"/>
                <a:gd name="T25" fmla="*/ 319 h 709"/>
                <a:gd name="T26" fmla="*/ 52 w 233"/>
                <a:gd name="T27" fmla="*/ 146 h 709"/>
                <a:gd name="T28" fmla="*/ 43 w 233"/>
                <a:gd name="T29" fmla="*/ 97 h 709"/>
                <a:gd name="T30" fmla="*/ 40 w 233"/>
                <a:gd name="T31" fmla="*/ 60 h 709"/>
                <a:gd name="T32" fmla="*/ 162 w 233"/>
                <a:gd name="T33" fmla="*/ 65 h 709"/>
                <a:gd name="T34" fmla="*/ 179 w 233"/>
                <a:gd name="T35" fmla="*/ 83 h 709"/>
                <a:gd name="T36" fmla="*/ 189 w 233"/>
                <a:gd name="T37" fmla="*/ 332 h 709"/>
                <a:gd name="T38" fmla="*/ 159 w 233"/>
                <a:gd name="T39" fmla="*/ 46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3" h="709">
                  <a:moveTo>
                    <a:pt x="159" y="462"/>
                  </a:moveTo>
                  <a:cubicBezTo>
                    <a:pt x="149" y="500"/>
                    <a:pt x="154" y="522"/>
                    <a:pt x="162" y="533"/>
                  </a:cubicBezTo>
                  <a:cubicBezTo>
                    <a:pt x="162" y="534"/>
                    <a:pt x="162" y="534"/>
                    <a:pt x="162" y="534"/>
                  </a:cubicBezTo>
                  <a:cubicBezTo>
                    <a:pt x="171" y="548"/>
                    <a:pt x="178" y="564"/>
                    <a:pt x="181" y="580"/>
                  </a:cubicBezTo>
                  <a:cubicBezTo>
                    <a:pt x="181" y="584"/>
                    <a:pt x="181" y="584"/>
                    <a:pt x="181" y="584"/>
                  </a:cubicBezTo>
                  <a:cubicBezTo>
                    <a:pt x="106" y="693"/>
                    <a:pt x="106" y="693"/>
                    <a:pt x="106" y="693"/>
                  </a:cubicBezTo>
                  <a:cubicBezTo>
                    <a:pt x="66" y="709"/>
                    <a:pt x="66" y="709"/>
                    <a:pt x="66" y="709"/>
                  </a:cubicBezTo>
                  <a:cubicBezTo>
                    <a:pt x="66" y="709"/>
                    <a:pt x="0" y="687"/>
                    <a:pt x="12" y="681"/>
                  </a:cubicBezTo>
                  <a:cubicBezTo>
                    <a:pt x="15" y="679"/>
                    <a:pt x="20" y="671"/>
                    <a:pt x="25" y="659"/>
                  </a:cubicBezTo>
                  <a:cubicBezTo>
                    <a:pt x="41" y="625"/>
                    <a:pt x="63" y="561"/>
                    <a:pt x="63" y="561"/>
                  </a:cubicBezTo>
                  <a:cubicBezTo>
                    <a:pt x="63" y="560"/>
                    <a:pt x="63" y="560"/>
                    <a:pt x="63" y="560"/>
                  </a:cubicBezTo>
                  <a:cubicBezTo>
                    <a:pt x="66" y="534"/>
                    <a:pt x="69" y="508"/>
                    <a:pt x="73" y="481"/>
                  </a:cubicBezTo>
                  <a:cubicBezTo>
                    <a:pt x="81" y="434"/>
                    <a:pt x="67" y="319"/>
                    <a:pt x="67" y="319"/>
                  </a:cubicBezTo>
                  <a:cubicBezTo>
                    <a:pt x="67" y="319"/>
                    <a:pt x="62" y="178"/>
                    <a:pt x="52" y="146"/>
                  </a:cubicBezTo>
                  <a:cubicBezTo>
                    <a:pt x="47" y="130"/>
                    <a:pt x="44" y="113"/>
                    <a:pt x="43" y="97"/>
                  </a:cubicBezTo>
                  <a:cubicBezTo>
                    <a:pt x="41" y="77"/>
                    <a:pt x="40" y="60"/>
                    <a:pt x="40" y="60"/>
                  </a:cubicBezTo>
                  <a:cubicBezTo>
                    <a:pt x="40" y="60"/>
                    <a:pt x="83" y="0"/>
                    <a:pt x="162" y="65"/>
                  </a:cubicBezTo>
                  <a:cubicBezTo>
                    <a:pt x="169" y="70"/>
                    <a:pt x="174" y="76"/>
                    <a:pt x="179" y="83"/>
                  </a:cubicBezTo>
                  <a:cubicBezTo>
                    <a:pt x="233" y="160"/>
                    <a:pt x="189" y="332"/>
                    <a:pt x="189" y="332"/>
                  </a:cubicBezTo>
                  <a:cubicBezTo>
                    <a:pt x="189" y="332"/>
                    <a:pt x="178" y="394"/>
                    <a:pt x="159" y="462"/>
                  </a:cubicBezTo>
                </a:path>
              </a:pathLst>
            </a:custGeom>
            <a:solidFill>
              <a:srgbClr val="F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ïṥľíḓê"/>
            <p:cNvSpPr/>
            <p:nvPr/>
          </p:nvSpPr>
          <p:spPr bwMode="auto">
            <a:xfrm>
              <a:off x="8226426" y="5165726"/>
              <a:ext cx="93663" cy="138113"/>
            </a:xfrm>
            <a:custGeom>
              <a:avLst/>
              <a:gdLst>
                <a:gd name="T0" fmla="*/ 71 w 72"/>
                <a:gd name="T1" fmla="*/ 0 h 107"/>
                <a:gd name="T2" fmla="*/ 71 w 72"/>
                <a:gd name="T3" fmla="*/ 3 h 107"/>
                <a:gd name="T4" fmla="*/ 0 w 72"/>
                <a:gd name="T5" fmla="*/ 107 h 107"/>
                <a:gd name="T6" fmla="*/ 0 w 72"/>
                <a:gd name="T7" fmla="*/ 107 h 107"/>
                <a:gd name="T8" fmla="*/ 72 w 72"/>
                <a:gd name="T9" fmla="*/ 3 h 107"/>
                <a:gd name="T10" fmla="*/ 71 w 72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07">
                  <a:moveTo>
                    <a:pt x="71" y="0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îSḷïďè"/>
            <p:cNvSpPr/>
            <p:nvPr/>
          </p:nvSpPr>
          <p:spPr bwMode="auto">
            <a:xfrm>
              <a:off x="8169276" y="5303838"/>
              <a:ext cx="57150" cy="28575"/>
            </a:xfrm>
            <a:custGeom>
              <a:avLst/>
              <a:gdLst>
                <a:gd name="T0" fmla="*/ 44 w 44"/>
                <a:gd name="T1" fmla="*/ 0 h 21"/>
                <a:gd name="T2" fmla="*/ 40 w 44"/>
                <a:gd name="T3" fmla="*/ 5 h 21"/>
                <a:gd name="T4" fmla="*/ 0 w 44"/>
                <a:gd name="T5" fmla="*/ 21 h 21"/>
                <a:gd name="T6" fmla="*/ 0 w 44"/>
                <a:gd name="T7" fmla="*/ 21 h 21"/>
                <a:gd name="T8" fmla="*/ 41 w 44"/>
                <a:gd name="T9" fmla="*/ 5 h 21"/>
                <a:gd name="T10" fmla="*/ 44 w 44"/>
                <a:gd name="T11" fmla="*/ 0 h 21"/>
                <a:gd name="T12" fmla="*/ 44 w 4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1">
                  <a:moveTo>
                    <a:pt x="44" y="0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îslïḑe"/>
            <p:cNvSpPr/>
            <p:nvPr/>
          </p:nvSpPr>
          <p:spPr bwMode="auto">
            <a:xfrm>
              <a:off x="8085138" y="5102226"/>
              <a:ext cx="233363" cy="230188"/>
            </a:xfrm>
            <a:custGeom>
              <a:avLst/>
              <a:gdLst>
                <a:gd name="T0" fmla="*/ 160 w 180"/>
                <a:gd name="T1" fmla="*/ 0 h 177"/>
                <a:gd name="T2" fmla="*/ 160 w 180"/>
                <a:gd name="T3" fmla="*/ 10 h 177"/>
                <a:gd name="T4" fmla="*/ 158 w 180"/>
                <a:gd name="T5" fmla="*/ 51 h 177"/>
                <a:gd name="T6" fmla="*/ 102 w 180"/>
                <a:gd name="T7" fmla="*/ 148 h 177"/>
                <a:gd name="T8" fmla="*/ 66 w 180"/>
                <a:gd name="T9" fmla="*/ 153 h 177"/>
                <a:gd name="T10" fmla="*/ 25 w 180"/>
                <a:gd name="T11" fmla="*/ 127 h 177"/>
                <a:gd name="T12" fmla="*/ 24 w 180"/>
                <a:gd name="T13" fmla="*/ 127 h 177"/>
                <a:gd name="T14" fmla="*/ 11 w 180"/>
                <a:gd name="T15" fmla="*/ 149 h 177"/>
                <a:gd name="T16" fmla="*/ 65 w 180"/>
                <a:gd name="T17" fmla="*/ 177 h 177"/>
                <a:gd name="T18" fmla="*/ 105 w 180"/>
                <a:gd name="T19" fmla="*/ 161 h 177"/>
                <a:gd name="T20" fmla="*/ 109 w 180"/>
                <a:gd name="T21" fmla="*/ 156 h 177"/>
                <a:gd name="T22" fmla="*/ 180 w 180"/>
                <a:gd name="T23" fmla="*/ 52 h 177"/>
                <a:gd name="T24" fmla="*/ 180 w 180"/>
                <a:gd name="T25" fmla="*/ 49 h 177"/>
                <a:gd name="T26" fmla="*/ 180 w 180"/>
                <a:gd name="T27" fmla="*/ 48 h 177"/>
                <a:gd name="T28" fmla="*/ 161 w 180"/>
                <a:gd name="T29" fmla="*/ 2 h 177"/>
                <a:gd name="T30" fmla="*/ 161 w 180"/>
                <a:gd name="T31" fmla="*/ 2 h 177"/>
                <a:gd name="T32" fmla="*/ 161 w 180"/>
                <a:gd name="T33" fmla="*/ 2 h 177"/>
                <a:gd name="T34" fmla="*/ 161 w 180"/>
                <a:gd name="T35" fmla="*/ 1 h 177"/>
                <a:gd name="T36" fmla="*/ 160 w 180"/>
                <a:gd name="T3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77">
                  <a:moveTo>
                    <a:pt x="160" y="0"/>
                  </a:move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9" y="46"/>
                    <a:pt x="158" y="51"/>
                  </a:cubicBezTo>
                  <a:cubicBezTo>
                    <a:pt x="148" y="57"/>
                    <a:pt x="102" y="148"/>
                    <a:pt x="102" y="148"/>
                  </a:cubicBezTo>
                  <a:cubicBezTo>
                    <a:pt x="66" y="153"/>
                    <a:pt x="66" y="153"/>
                    <a:pt x="66" y="153"/>
                  </a:cubicBezTo>
                  <a:cubicBezTo>
                    <a:pt x="66" y="153"/>
                    <a:pt x="52" y="127"/>
                    <a:pt x="25" y="127"/>
                  </a:cubicBezTo>
                  <a:cubicBezTo>
                    <a:pt x="25" y="127"/>
                    <a:pt x="24" y="127"/>
                    <a:pt x="24" y="127"/>
                  </a:cubicBezTo>
                  <a:cubicBezTo>
                    <a:pt x="19" y="139"/>
                    <a:pt x="14" y="147"/>
                    <a:pt x="11" y="149"/>
                  </a:cubicBezTo>
                  <a:cubicBezTo>
                    <a:pt x="0" y="155"/>
                    <a:pt x="62" y="176"/>
                    <a:pt x="65" y="177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77" y="32"/>
                    <a:pt x="170" y="16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E5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ṡlíḍè"/>
            <p:cNvSpPr/>
            <p:nvPr/>
          </p:nvSpPr>
          <p:spPr bwMode="auto">
            <a:xfrm>
              <a:off x="8015288" y="5106988"/>
              <a:ext cx="336550" cy="273050"/>
            </a:xfrm>
            <a:custGeom>
              <a:avLst/>
              <a:gdLst>
                <a:gd name="T0" fmla="*/ 123 w 260"/>
                <a:gd name="T1" fmla="*/ 153 h 212"/>
                <a:gd name="T2" fmla="*/ 64 w 260"/>
                <a:gd name="T3" fmla="*/ 130 h 212"/>
                <a:gd name="T4" fmla="*/ 21 w 260"/>
                <a:gd name="T5" fmla="*/ 181 h 212"/>
                <a:gd name="T6" fmla="*/ 56 w 260"/>
                <a:gd name="T7" fmla="*/ 203 h 212"/>
                <a:gd name="T8" fmla="*/ 178 w 260"/>
                <a:gd name="T9" fmla="*/ 187 h 212"/>
                <a:gd name="T10" fmla="*/ 181 w 260"/>
                <a:gd name="T11" fmla="*/ 142 h 212"/>
                <a:gd name="T12" fmla="*/ 231 w 260"/>
                <a:gd name="T13" fmla="*/ 79 h 212"/>
                <a:gd name="T14" fmla="*/ 216 w 260"/>
                <a:gd name="T15" fmla="*/ 0 h 212"/>
                <a:gd name="T16" fmla="*/ 216 w 260"/>
                <a:gd name="T17" fmla="*/ 9 h 212"/>
                <a:gd name="T18" fmla="*/ 215 w 260"/>
                <a:gd name="T19" fmla="*/ 50 h 212"/>
                <a:gd name="T20" fmla="*/ 158 w 260"/>
                <a:gd name="T21" fmla="*/ 147 h 212"/>
                <a:gd name="T22" fmla="*/ 123 w 260"/>
                <a:gd name="T23" fmla="*/ 15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212">
                  <a:moveTo>
                    <a:pt x="123" y="153"/>
                  </a:moveTo>
                  <a:cubicBezTo>
                    <a:pt x="123" y="153"/>
                    <a:pt x="103" y="116"/>
                    <a:pt x="64" y="130"/>
                  </a:cubicBezTo>
                  <a:cubicBezTo>
                    <a:pt x="64" y="130"/>
                    <a:pt x="43" y="174"/>
                    <a:pt x="21" y="181"/>
                  </a:cubicBezTo>
                  <a:cubicBezTo>
                    <a:pt x="0" y="188"/>
                    <a:pt x="7" y="212"/>
                    <a:pt x="56" y="203"/>
                  </a:cubicBezTo>
                  <a:cubicBezTo>
                    <a:pt x="104" y="194"/>
                    <a:pt x="178" y="187"/>
                    <a:pt x="178" y="187"/>
                  </a:cubicBezTo>
                  <a:cubicBezTo>
                    <a:pt x="181" y="142"/>
                    <a:pt x="181" y="142"/>
                    <a:pt x="181" y="142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60" y="52"/>
                    <a:pt x="216" y="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9"/>
                    <a:pt x="225" y="45"/>
                    <a:pt x="215" y="50"/>
                  </a:cubicBezTo>
                  <a:cubicBezTo>
                    <a:pt x="204" y="56"/>
                    <a:pt x="158" y="147"/>
                    <a:pt x="158" y="147"/>
                  </a:cubicBezTo>
                  <a:lnTo>
                    <a:pt x="123" y="153"/>
                  </a:lnTo>
                  <a:close/>
                </a:path>
              </a:pathLst>
            </a:custGeom>
            <a:solidFill>
              <a:srgbClr val="1D2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îS1ïďê"/>
            <p:cNvSpPr/>
            <p:nvPr/>
          </p:nvSpPr>
          <p:spPr bwMode="auto">
            <a:xfrm>
              <a:off x="7796213" y="4502151"/>
              <a:ext cx="3175" cy="9525"/>
            </a:xfrm>
            <a:custGeom>
              <a:avLst/>
              <a:gdLst>
                <a:gd name="T0" fmla="*/ 0 w 2"/>
                <a:gd name="T1" fmla="*/ 0 h 7"/>
                <a:gd name="T2" fmla="*/ 2 w 2"/>
                <a:gd name="T3" fmla="*/ 7 h 7"/>
                <a:gd name="T4" fmla="*/ 2 w 2"/>
                <a:gd name="T5" fmla="*/ 7 h 7"/>
                <a:gd name="T6" fmla="*/ 0 w 2"/>
                <a:gd name="T7" fmla="*/ 0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1" y="2"/>
                    <a:pt x="1" y="5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5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îślíďe"/>
            <p:cNvSpPr/>
            <p:nvPr/>
          </p:nvSpPr>
          <p:spPr bwMode="auto">
            <a:xfrm>
              <a:off x="7651751" y="4497388"/>
              <a:ext cx="147638" cy="14288"/>
            </a:xfrm>
            <a:custGeom>
              <a:avLst/>
              <a:gdLst>
                <a:gd name="T0" fmla="*/ 57 w 114"/>
                <a:gd name="T1" fmla="*/ 0 h 11"/>
                <a:gd name="T2" fmla="*/ 9 w 114"/>
                <a:gd name="T3" fmla="*/ 2 h 11"/>
                <a:gd name="T4" fmla="*/ 0 w 114"/>
                <a:gd name="T5" fmla="*/ 3 h 11"/>
                <a:gd name="T6" fmla="*/ 0 w 114"/>
                <a:gd name="T7" fmla="*/ 10 h 11"/>
                <a:gd name="T8" fmla="*/ 57 w 114"/>
                <a:gd name="T9" fmla="*/ 8 h 11"/>
                <a:gd name="T10" fmla="*/ 114 w 114"/>
                <a:gd name="T11" fmla="*/ 11 h 11"/>
                <a:gd name="T12" fmla="*/ 112 w 114"/>
                <a:gd name="T13" fmla="*/ 4 h 11"/>
                <a:gd name="T14" fmla="*/ 57 w 11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">
                  <a:moveTo>
                    <a:pt x="57" y="0"/>
                  </a:moveTo>
                  <a:cubicBezTo>
                    <a:pt x="39" y="0"/>
                    <a:pt x="22" y="1"/>
                    <a:pt x="9" y="2"/>
                  </a:cubicBezTo>
                  <a:cubicBezTo>
                    <a:pt x="6" y="3"/>
                    <a:pt x="2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" y="9"/>
                    <a:pt x="35" y="8"/>
                    <a:pt x="57" y="8"/>
                  </a:cubicBezTo>
                  <a:cubicBezTo>
                    <a:pt x="74" y="8"/>
                    <a:pt x="94" y="9"/>
                    <a:pt x="114" y="11"/>
                  </a:cubicBezTo>
                  <a:cubicBezTo>
                    <a:pt x="113" y="9"/>
                    <a:pt x="113" y="6"/>
                    <a:pt x="112" y="4"/>
                  </a:cubicBezTo>
                  <a:cubicBezTo>
                    <a:pt x="93" y="1"/>
                    <a:pt x="74" y="0"/>
                    <a:pt x="57" y="0"/>
                  </a:cubicBezTo>
                </a:path>
              </a:pathLst>
            </a:custGeom>
            <a:solidFill>
              <a:srgbClr val="E5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ïşlíḓé"/>
            <p:cNvSpPr/>
            <p:nvPr/>
          </p:nvSpPr>
          <p:spPr bwMode="auto">
            <a:xfrm>
              <a:off x="8139113" y="4525963"/>
              <a:ext cx="182563" cy="12700"/>
            </a:xfrm>
            <a:custGeom>
              <a:avLst/>
              <a:gdLst>
                <a:gd name="T0" fmla="*/ 138 w 141"/>
                <a:gd name="T1" fmla="*/ 0 h 10"/>
                <a:gd name="T2" fmla="*/ 0 w 141"/>
                <a:gd name="T3" fmla="*/ 3 h 10"/>
                <a:gd name="T4" fmla="*/ 1 w 141"/>
                <a:gd name="T5" fmla="*/ 10 h 10"/>
                <a:gd name="T6" fmla="*/ 141 w 141"/>
                <a:gd name="T7" fmla="*/ 7 h 10"/>
                <a:gd name="T8" fmla="*/ 138 w 14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">
                  <a:moveTo>
                    <a:pt x="138" y="0"/>
                  </a:moveTo>
                  <a:cubicBezTo>
                    <a:pt x="124" y="0"/>
                    <a:pt x="67" y="3"/>
                    <a:pt x="0" y="3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77" y="10"/>
                    <a:pt x="141" y="7"/>
                    <a:pt x="141" y="7"/>
                  </a:cubicBezTo>
                  <a:cubicBezTo>
                    <a:pt x="140" y="4"/>
                    <a:pt x="139" y="2"/>
                    <a:pt x="138" y="0"/>
                  </a:cubicBezTo>
                </a:path>
              </a:pathLst>
            </a:custGeom>
            <a:solidFill>
              <a:srgbClr val="E5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ṩḷiďe"/>
            <p:cNvSpPr/>
            <p:nvPr/>
          </p:nvSpPr>
          <p:spPr bwMode="auto">
            <a:xfrm>
              <a:off x="7594601" y="3554413"/>
              <a:ext cx="733425" cy="989013"/>
            </a:xfrm>
            <a:custGeom>
              <a:avLst/>
              <a:gdLst>
                <a:gd name="T0" fmla="*/ 561 w 566"/>
                <a:gd name="T1" fmla="*/ 752 h 765"/>
                <a:gd name="T2" fmla="*/ 195 w 566"/>
                <a:gd name="T3" fmla="*/ 741 h 765"/>
                <a:gd name="T4" fmla="*/ 53 w 566"/>
                <a:gd name="T5" fmla="*/ 731 h 765"/>
                <a:gd name="T6" fmla="*/ 13 w 566"/>
                <a:gd name="T7" fmla="*/ 732 h 765"/>
                <a:gd name="T8" fmla="*/ 21 w 566"/>
                <a:gd name="T9" fmla="*/ 618 h 765"/>
                <a:gd name="T10" fmla="*/ 94 w 566"/>
                <a:gd name="T11" fmla="*/ 379 h 765"/>
                <a:gd name="T12" fmla="*/ 153 w 566"/>
                <a:gd name="T13" fmla="*/ 70 h 765"/>
                <a:gd name="T14" fmla="*/ 215 w 566"/>
                <a:gd name="T15" fmla="*/ 53 h 765"/>
                <a:gd name="T16" fmla="*/ 220 w 566"/>
                <a:gd name="T17" fmla="*/ 52 h 765"/>
                <a:gd name="T18" fmla="*/ 328 w 566"/>
                <a:gd name="T19" fmla="*/ 22 h 765"/>
                <a:gd name="T20" fmla="*/ 408 w 566"/>
                <a:gd name="T21" fmla="*/ 0 h 765"/>
                <a:gd name="T22" fmla="*/ 552 w 566"/>
                <a:gd name="T23" fmla="*/ 663 h 765"/>
                <a:gd name="T24" fmla="*/ 550 w 566"/>
                <a:gd name="T25" fmla="*/ 716 h 765"/>
                <a:gd name="T26" fmla="*/ 561 w 566"/>
                <a:gd name="T27" fmla="*/ 75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765">
                  <a:moveTo>
                    <a:pt x="561" y="752"/>
                  </a:moveTo>
                  <a:cubicBezTo>
                    <a:pt x="561" y="752"/>
                    <a:pt x="281" y="765"/>
                    <a:pt x="195" y="741"/>
                  </a:cubicBezTo>
                  <a:cubicBezTo>
                    <a:pt x="142" y="726"/>
                    <a:pt x="88" y="729"/>
                    <a:pt x="53" y="731"/>
                  </a:cubicBezTo>
                  <a:cubicBezTo>
                    <a:pt x="32" y="733"/>
                    <a:pt x="17" y="734"/>
                    <a:pt x="13" y="732"/>
                  </a:cubicBezTo>
                  <a:cubicBezTo>
                    <a:pt x="0" y="727"/>
                    <a:pt x="10" y="640"/>
                    <a:pt x="21" y="618"/>
                  </a:cubicBezTo>
                  <a:cubicBezTo>
                    <a:pt x="33" y="597"/>
                    <a:pt x="94" y="379"/>
                    <a:pt x="94" y="37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0"/>
                    <a:pt x="566" y="617"/>
                    <a:pt x="552" y="663"/>
                  </a:cubicBezTo>
                  <a:cubicBezTo>
                    <a:pt x="547" y="680"/>
                    <a:pt x="547" y="699"/>
                    <a:pt x="550" y="716"/>
                  </a:cubicBezTo>
                  <a:cubicBezTo>
                    <a:pt x="552" y="729"/>
                    <a:pt x="556" y="740"/>
                    <a:pt x="561" y="752"/>
                  </a:cubicBezTo>
                </a:path>
              </a:pathLst>
            </a:custGeom>
            <a:solidFill>
              <a:srgbClr val="1D2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íś1ide"/>
            <p:cNvSpPr/>
            <p:nvPr/>
          </p:nvSpPr>
          <p:spPr bwMode="auto">
            <a:xfrm>
              <a:off x="7453313" y="3373438"/>
              <a:ext cx="147638" cy="163513"/>
            </a:xfrm>
            <a:custGeom>
              <a:avLst/>
              <a:gdLst>
                <a:gd name="T0" fmla="*/ 56 w 113"/>
                <a:gd name="T1" fmla="*/ 0 h 126"/>
                <a:gd name="T2" fmla="*/ 42 w 113"/>
                <a:gd name="T3" fmla="*/ 93 h 126"/>
                <a:gd name="T4" fmla="*/ 113 w 113"/>
                <a:gd name="T5" fmla="*/ 96 h 126"/>
                <a:gd name="T6" fmla="*/ 56 w 113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26">
                  <a:moveTo>
                    <a:pt x="56" y="0"/>
                  </a:moveTo>
                  <a:cubicBezTo>
                    <a:pt x="56" y="0"/>
                    <a:pt x="0" y="60"/>
                    <a:pt x="42" y="93"/>
                  </a:cubicBezTo>
                  <a:cubicBezTo>
                    <a:pt x="85" y="126"/>
                    <a:pt x="113" y="96"/>
                    <a:pt x="113" y="96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C7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śliḓê"/>
            <p:cNvSpPr/>
            <p:nvPr/>
          </p:nvSpPr>
          <p:spPr bwMode="auto">
            <a:xfrm>
              <a:off x="7518401" y="3395663"/>
              <a:ext cx="41275" cy="80963"/>
            </a:xfrm>
            <a:custGeom>
              <a:avLst/>
              <a:gdLst>
                <a:gd name="T0" fmla="*/ 9 w 31"/>
                <a:gd name="T1" fmla="*/ 0 h 63"/>
                <a:gd name="T2" fmla="*/ 25 w 31"/>
                <a:gd name="T3" fmla="*/ 34 h 63"/>
                <a:gd name="T4" fmla="*/ 0 w 31"/>
                <a:gd name="T5" fmla="*/ 55 h 63"/>
                <a:gd name="T6" fmla="*/ 1 w 31"/>
                <a:gd name="T7" fmla="*/ 57 h 63"/>
                <a:gd name="T8" fmla="*/ 1 w 31"/>
                <a:gd name="T9" fmla="*/ 57 h 63"/>
                <a:gd name="T10" fmla="*/ 1 w 31"/>
                <a:gd name="T11" fmla="*/ 57 h 63"/>
                <a:gd name="T12" fmla="*/ 31 w 31"/>
                <a:gd name="T13" fmla="*/ 63 h 63"/>
                <a:gd name="T14" fmla="*/ 9 w 3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63">
                  <a:moveTo>
                    <a:pt x="9" y="0"/>
                  </a:moveTo>
                  <a:cubicBezTo>
                    <a:pt x="16" y="10"/>
                    <a:pt x="21" y="21"/>
                    <a:pt x="25" y="34"/>
                  </a:cubicBezTo>
                  <a:cubicBezTo>
                    <a:pt x="18" y="41"/>
                    <a:pt x="9" y="48"/>
                    <a:pt x="0" y="5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9" y="35"/>
                    <a:pt x="20" y="14"/>
                    <a:pt x="9" y="0"/>
                  </a:cubicBezTo>
                </a:path>
              </a:pathLst>
            </a:custGeom>
            <a:solidFill>
              <a:srgbClr val="B3C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ïṧ1ïḋé"/>
            <p:cNvSpPr/>
            <p:nvPr/>
          </p:nvSpPr>
          <p:spPr bwMode="auto">
            <a:xfrm>
              <a:off x="7958138" y="2717801"/>
              <a:ext cx="153988" cy="277813"/>
            </a:xfrm>
            <a:custGeom>
              <a:avLst/>
              <a:gdLst>
                <a:gd name="T0" fmla="*/ 119 w 119"/>
                <a:gd name="T1" fmla="*/ 112 h 215"/>
                <a:gd name="T2" fmla="*/ 103 w 119"/>
                <a:gd name="T3" fmla="*/ 127 h 215"/>
                <a:gd name="T4" fmla="*/ 50 w 119"/>
                <a:gd name="T5" fmla="*/ 176 h 215"/>
                <a:gd name="T6" fmla="*/ 10 w 119"/>
                <a:gd name="T7" fmla="*/ 201 h 215"/>
                <a:gd name="T8" fmla="*/ 13 w 119"/>
                <a:gd name="T9" fmla="*/ 140 h 215"/>
                <a:gd name="T10" fmla="*/ 12 w 119"/>
                <a:gd name="T11" fmla="*/ 135 h 215"/>
                <a:gd name="T12" fmla="*/ 0 w 119"/>
                <a:gd name="T13" fmla="*/ 86 h 215"/>
                <a:gd name="T14" fmla="*/ 64 w 119"/>
                <a:gd name="T15" fmla="*/ 11 h 215"/>
                <a:gd name="T16" fmla="*/ 79 w 119"/>
                <a:gd name="T17" fmla="*/ 5 h 215"/>
                <a:gd name="T18" fmla="*/ 92 w 119"/>
                <a:gd name="T19" fmla="*/ 47 h 215"/>
                <a:gd name="T20" fmla="*/ 92 w 119"/>
                <a:gd name="T21" fmla="*/ 49 h 215"/>
                <a:gd name="T22" fmla="*/ 107 w 119"/>
                <a:gd name="T23" fmla="*/ 84 h 215"/>
                <a:gd name="T24" fmla="*/ 119 w 119"/>
                <a:gd name="T25" fmla="*/ 1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215">
                  <a:moveTo>
                    <a:pt x="119" y="112"/>
                  </a:moveTo>
                  <a:cubicBezTo>
                    <a:pt x="119" y="112"/>
                    <a:pt x="113" y="118"/>
                    <a:pt x="103" y="127"/>
                  </a:cubicBezTo>
                  <a:cubicBezTo>
                    <a:pt x="89" y="141"/>
                    <a:pt x="68" y="160"/>
                    <a:pt x="50" y="176"/>
                  </a:cubicBezTo>
                  <a:cubicBezTo>
                    <a:pt x="24" y="198"/>
                    <a:pt x="3" y="215"/>
                    <a:pt x="10" y="201"/>
                  </a:cubicBezTo>
                  <a:cubicBezTo>
                    <a:pt x="18" y="187"/>
                    <a:pt x="17" y="162"/>
                    <a:pt x="13" y="140"/>
                  </a:cubicBezTo>
                  <a:cubicBezTo>
                    <a:pt x="13" y="138"/>
                    <a:pt x="12" y="137"/>
                    <a:pt x="12" y="135"/>
                  </a:cubicBezTo>
                  <a:cubicBezTo>
                    <a:pt x="9" y="118"/>
                    <a:pt x="5" y="102"/>
                    <a:pt x="0" y="86"/>
                  </a:cubicBezTo>
                  <a:cubicBezTo>
                    <a:pt x="0" y="86"/>
                    <a:pt x="41" y="32"/>
                    <a:pt x="64" y="11"/>
                  </a:cubicBezTo>
                  <a:cubicBezTo>
                    <a:pt x="72" y="3"/>
                    <a:pt x="78" y="0"/>
                    <a:pt x="79" y="5"/>
                  </a:cubicBezTo>
                  <a:cubicBezTo>
                    <a:pt x="79" y="13"/>
                    <a:pt x="85" y="29"/>
                    <a:pt x="92" y="47"/>
                  </a:cubicBezTo>
                  <a:cubicBezTo>
                    <a:pt x="92" y="48"/>
                    <a:pt x="92" y="48"/>
                    <a:pt x="92" y="49"/>
                  </a:cubicBezTo>
                  <a:cubicBezTo>
                    <a:pt x="97" y="61"/>
                    <a:pt x="102" y="73"/>
                    <a:pt x="107" y="84"/>
                  </a:cubicBezTo>
                  <a:cubicBezTo>
                    <a:pt x="114" y="100"/>
                    <a:pt x="119" y="112"/>
                    <a:pt x="119" y="112"/>
                  </a:cubicBezTo>
                </a:path>
              </a:pathLst>
            </a:custGeom>
            <a:solidFill>
              <a:srgbClr val="F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i$1iďé"/>
            <p:cNvSpPr/>
            <p:nvPr/>
          </p:nvSpPr>
          <p:spPr bwMode="auto">
            <a:xfrm>
              <a:off x="7972426" y="2892426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îşļîḓê"/>
            <p:cNvSpPr/>
            <p:nvPr/>
          </p:nvSpPr>
          <p:spPr bwMode="auto">
            <a:xfrm>
              <a:off x="7972426" y="2833688"/>
              <a:ext cx="82550" cy="65088"/>
            </a:xfrm>
            <a:custGeom>
              <a:avLst/>
              <a:gdLst>
                <a:gd name="T0" fmla="*/ 61 w 63"/>
                <a:gd name="T1" fmla="*/ 0 h 51"/>
                <a:gd name="T2" fmla="*/ 0 w 63"/>
                <a:gd name="T3" fmla="*/ 46 h 51"/>
                <a:gd name="T4" fmla="*/ 0 w 63"/>
                <a:gd name="T5" fmla="*/ 49 h 51"/>
                <a:gd name="T6" fmla="*/ 1 w 63"/>
                <a:gd name="T7" fmla="*/ 51 h 51"/>
                <a:gd name="T8" fmla="*/ 63 w 63"/>
                <a:gd name="T9" fmla="*/ 4 h 51"/>
                <a:gd name="T10" fmla="*/ 61 w 63"/>
                <a:gd name="T11" fmla="*/ 0 h 51"/>
                <a:gd name="T12" fmla="*/ 61 w 6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51">
                  <a:moveTo>
                    <a:pt x="61" y="0"/>
                  </a:moveTo>
                  <a:cubicBezTo>
                    <a:pt x="46" y="23"/>
                    <a:pt x="24" y="38"/>
                    <a:pt x="0" y="46"/>
                  </a:cubicBezTo>
                  <a:cubicBezTo>
                    <a:pt x="0" y="47"/>
                    <a:pt x="0" y="48"/>
                    <a:pt x="0" y="49"/>
                  </a:cubicBezTo>
                  <a:cubicBezTo>
                    <a:pt x="1" y="49"/>
                    <a:pt x="1" y="50"/>
                    <a:pt x="1" y="51"/>
                  </a:cubicBezTo>
                  <a:cubicBezTo>
                    <a:pt x="27" y="42"/>
                    <a:pt x="48" y="25"/>
                    <a:pt x="63" y="4"/>
                  </a:cubicBezTo>
                  <a:cubicBezTo>
                    <a:pt x="62" y="3"/>
                    <a:pt x="62" y="2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E5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îṥlïḍé"/>
            <p:cNvSpPr/>
            <p:nvPr/>
          </p:nvSpPr>
          <p:spPr bwMode="auto">
            <a:xfrm>
              <a:off x="7978776" y="2919413"/>
              <a:ext cx="44450" cy="33338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1 h 26"/>
                <a:gd name="T4" fmla="*/ 19 w 35"/>
                <a:gd name="T5" fmla="*/ 26 h 26"/>
                <a:gd name="T6" fmla="*/ 31 w 35"/>
                <a:gd name="T7" fmla="*/ 21 h 26"/>
                <a:gd name="T8" fmla="*/ 31 w 35"/>
                <a:gd name="T9" fmla="*/ 21 h 26"/>
                <a:gd name="T10" fmla="*/ 34 w 35"/>
                <a:gd name="T11" fmla="*/ 20 h 26"/>
                <a:gd name="T12" fmla="*/ 35 w 35"/>
                <a:gd name="T13" fmla="*/ 18 h 26"/>
                <a:gd name="T14" fmla="*/ 34 w 35"/>
                <a:gd name="T15" fmla="*/ 18 h 26"/>
                <a:gd name="T16" fmla="*/ 30 w 35"/>
                <a:gd name="T17" fmla="*/ 19 h 26"/>
                <a:gd name="T18" fmla="*/ 19 w 35"/>
                <a:gd name="T19" fmla="*/ 24 h 26"/>
                <a:gd name="T20" fmla="*/ 0 w 3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7"/>
                    <a:pt x="6" y="26"/>
                    <a:pt x="19" y="26"/>
                  </a:cubicBezTo>
                  <a:cubicBezTo>
                    <a:pt x="22" y="26"/>
                    <a:pt x="26" y="25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0"/>
                    <a:pt x="33" y="20"/>
                    <a:pt x="34" y="20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4" y="18"/>
                  </a:cubicBezTo>
                  <a:cubicBezTo>
                    <a:pt x="33" y="18"/>
                    <a:pt x="32" y="18"/>
                    <a:pt x="30" y="19"/>
                  </a:cubicBezTo>
                  <a:cubicBezTo>
                    <a:pt x="26" y="22"/>
                    <a:pt x="22" y="24"/>
                    <a:pt x="19" y="24"/>
                  </a:cubicBezTo>
                  <a:cubicBezTo>
                    <a:pt x="7" y="24"/>
                    <a:pt x="2" y="7"/>
                    <a:pt x="0" y="0"/>
                  </a:cubicBezTo>
                </a:path>
              </a:pathLst>
            </a:custGeom>
            <a:solidFill>
              <a:srgbClr val="E5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ïṩ1ïḋé"/>
            <p:cNvSpPr/>
            <p:nvPr/>
          </p:nvSpPr>
          <p:spPr bwMode="auto">
            <a:xfrm>
              <a:off x="7773988" y="3492501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ïŝlîḍê"/>
            <p:cNvSpPr/>
            <p:nvPr/>
          </p:nvSpPr>
          <p:spPr bwMode="auto">
            <a:xfrm>
              <a:off x="7769226" y="2917826"/>
              <a:ext cx="280988" cy="714375"/>
            </a:xfrm>
            <a:custGeom>
              <a:avLst/>
              <a:gdLst>
                <a:gd name="T0" fmla="*/ 217 w 217"/>
                <a:gd name="T1" fmla="*/ 158 h 552"/>
                <a:gd name="T2" fmla="*/ 193 w 217"/>
                <a:gd name="T3" fmla="*/ 514 h 552"/>
                <a:gd name="T4" fmla="*/ 191 w 217"/>
                <a:gd name="T5" fmla="*/ 552 h 552"/>
                <a:gd name="T6" fmla="*/ 84 w 217"/>
                <a:gd name="T7" fmla="*/ 545 h 552"/>
                <a:gd name="T8" fmla="*/ 80 w 217"/>
                <a:gd name="T9" fmla="*/ 545 h 552"/>
                <a:gd name="T10" fmla="*/ 0 w 217"/>
                <a:gd name="T11" fmla="*/ 540 h 552"/>
                <a:gd name="T12" fmla="*/ 6 w 217"/>
                <a:gd name="T13" fmla="*/ 350 h 552"/>
                <a:gd name="T14" fmla="*/ 27 w 217"/>
                <a:gd name="T15" fmla="*/ 254 h 552"/>
                <a:gd name="T16" fmla="*/ 81 w 217"/>
                <a:gd name="T17" fmla="*/ 114 h 552"/>
                <a:gd name="T18" fmla="*/ 112 w 217"/>
                <a:gd name="T19" fmla="*/ 68 h 552"/>
                <a:gd name="T20" fmla="*/ 150 w 217"/>
                <a:gd name="T21" fmla="*/ 14 h 552"/>
                <a:gd name="T22" fmla="*/ 160 w 217"/>
                <a:gd name="T23" fmla="*/ 0 h 552"/>
                <a:gd name="T24" fmla="*/ 192 w 217"/>
                <a:gd name="T25" fmla="*/ 22 h 552"/>
                <a:gd name="T26" fmla="*/ 192 w 217"/>
                <a:gd name="T27" fmla="*/ 22 h 552"/>
                <a:gd name="T28" fmla="*/ 217 w 217"/>
                <a:gd name="T29" fmla="*/ 15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552">
                  <a:moveTo>
                    <a:pt x="217" y="158"/>
                  </a:moveTo>
                  <a:cubicBezTo>
                    <a:pt x="193" y="514"/>
                    <a:pt x="193" y="514"/>
                    <a:pt x="193" y="514"/>
                  </a:cubicBezTo>
                  <a:cubicBezTo>
                    <a:pt x="191" y="552"/>
                    <a:pt x="191" y="552"/>
                    <a:pt x="191" y="552"/>
                  </a:cubicBezTo>
                  <a:cubicBezTo>
                    <a:pt x="84" y="545"/>
                    <a:pt x="84" y="545"/>
                    <a:pt x="84" y="545"/>
                  </a:cubicBezTo>
                  <a:cubicBezTo>
                    <a:pt x="80" y="545"/>
                    <a:pt x="80" y="545"/>
                    <a:pt x="80" y="545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7" y="40"/>
                    <a:pt x="192" y="22"/>
                  </a:cubicBezTo>
                  <a:cubicBezTo>
                    <a:pt x="192" y="22"/>
                    <a:pt x="192" y="22"/>
                    <a:pt x="192" y="22"/>
                  </a:cubicBezTo>
                  <a:cubicBezTo>
                    <a:pt x="216" y="7"/>
                    <a:pt x="217" y="158"/>
                    <a:pt x="217" y="158"/>
                  </a:cubicBezTo>
                </a:path>
              </a:pathLst>
            </a:custGeom>
            <a:solidFill>
              <a:srgbClr val="1D2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îš1iďé"/>
            <p:cNvSpPr/>
            <p:nvPr/>
          </p:nvSpPr>
          <p:spPr bwMode="auto">
            <a:xfrm>
              <a:off x="7488238" y="3203576"/>
              <a:ext cx="371475" cy="311150"/>
            </a:xfrm>
            <a:custGeom>
              <a:avLst/>
              <a:gdLst>
                <a:gd name="T0" fmla="*/ 247 w 286"/>
                <a:gd name="T1" fmla="*/ 0 h 240"/>
                <a:gd name="T2" fmla="*/ 218 w 286"/>
                <a:gd name="T3" fmla="*/ 16 h 240"/>
                <a:gd name="T4" fmla="*/ 199 w 286"/>
                <a:gd name="T5" fmla="*/ 88 h 240"/>
                <a:gd name="T6" fmla="*/ 178 w 286"/>
                <a:gd name="T7" fmla="*/ 90 h 240"/>
                <a:gd name="T8" fmla="*/ 146 w 286"/>
                <a:gd name="T9" fmla="*/ 115 h 240"/>
                <a:gd name="T10" fmla="*/ 0 w 286"/>
                <a:gd name="T11" fmla="*/ 121 h 240"/>
                <a:gd name="T12" fmla="*/ 52 w 286"/>
                <a:gd name="T13" fmla="*/ 240 h 240"/>
                <a:gd name="T14" fmla="*/ 279 w 286"/>
                <a:gd name="T15" fmla="*/ 206 h 240"/>
                <a:gd name="T16" fmla="*/ 247 w 2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240">
                  <a:moveTo>
                    <a:pt x="247" y="0"/>
                  </a:moveTo>
                  <a:cubicBezTo>
                    <a:pt x="247" y="0"/>
                    <a:pt x="238" y="20"/>
                    <a:pt x="218" y="16"/>
                  </a:cubicBezTo>
                  <a:cubicBezTo>
                    <a:pt x="199" y="13"/>
                    <a:pt x="199" y="88"/>
                    <a:pt x="199" y="88"/>
                  </a:cubicBezTo>
                  <a:cubicBezTo>
                    <a:pt x="199" y="88"/>
                    <a:pt x="186" y="100"/>
                    <a:pt x="178" y="90"/>
                  </a:cubicBezTo>
                  <a:cubicBezTo>
                    <a:pt x="169" y="80"/>
                    <a:pt x="146" y="115"/>
                    <a:pt x="146" y="11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65" y="151"/>
                    <a:pt x="52" y="240"/>
                  </a:cubicBezTo>
                  <a:cubicBezTo>
                    <a:pt x="52" y="240"/>
                    <a:pt x="272" y="226"/>
                    <a:pt x="279" y="206"/>
                  </a:cubicBezTo>
                  <a:cubicBezTo>
                    <a:pt x="286" y="185"/>
                    <a:pt x="247" y="0"/>
                    <a:pt x="2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iṩľîḍe"/>
            <p:cNvSpPr/>
            <p:nvPr/>
          </p:nvSpPr>
          <p:spPr bwMode="auto">
            <a:xfrm>
              <a:off x="7493001" y="3217863"/>
              <a:ext cx="303213" cy="287338"/>
            </a:xfrm>
            <a:custGeom>
              <a:avLst/>
              <a:gdLst>
                <a:gd name="T0" fmla="*/ 235 w 235"/>
                <a:gd name="T1" fmla="*/ 0 h 222"/>
                <a:gd name="T2" fmla="*/ 219 w 235"/>
                <a:gd name="T3" fmla="*/ 6 h 222"/>
                <a:gd name="T4" fmla="*/ 215 w 235"/>
                <a:gd name="T5" fmla="*/ 5 h 222"/>
                <a:gd name="T6" fmla="*/ 214 w 235"/>
                <a:gd name="T7" fmla="*/ 5 h 222"/>
                <a:gd name="T8" fmla="*/ 196 w 235"/>
                <a:gd name="T9" fmla="*/ 77 h 222"/>
                <a:gd name="T10" fmla="*/ 196 w 235"/>
                <a:gd name="T11" fmla="*/ 77 h 222"/>
                <a:gd name="T12" fmla="*/ 196 w 235"/>
                <a:gd name="T13" fmla="*/ 77 h 222"/>
                <a:gd name="T14" fmla="*/ 196 w 235"/>
                <a:gd name="T15" fmla="*/ 77 h 222"/>
                <a:gd name="T16" fmla="*/ 196 w 235"/>
                <a:gd name="T17" fmla="*/ 77 h 222"/>
                <a:gd name="T18" fmla="*/ 196 w 235"/>
                <a:gd name="T19" fmla="*/ 77 h 222"/>
                <a:gd name="T20" fmla="*/ 183 w 235"/>
                <a:gd name="T21" fmla="*/ 83 h 222"/>
                <a:gd name="T22" fmla="*/ 175 w 235"/>
                <a:gd name="T23" fmla="*/ 79 h 222"/>
                <a:gd name="T24" fmla="*/ 171 w 235"/>
                <a:gd name="T25" fmla="*/ 77 h 222"/>
                <a:gd name="T26" fmla="*/ 143 w 235"/>
                <a:gd name="T27" fmla="*/ 104 h 222"/>
                <a:gd name="T28" fmla="*/ 0 w 235"/>
                <a:gd name="T29" fmla="*/ 110 h 222"/>
                <a:gd name="T30" fmla="*/ 29 w 235"/>
                <a:gd name="T31" fmla="*/ 137 h 222"/>
                <a:gd name="T32" fmla="*/ 51 w 235"/>
                <a:gd name="T33" fmla="*/ 200 h 222"/>
                <a:gd name="T34" fmla="*/ 136 w 235"/>
                <a:gd name="T35" fmla="*/ 216 h 222"/>
                <a:gd name="T36" fmla="*/ 142 w 235"/>
                <a:gd name="T37" fmla="*/ 222 h 222"/>
                <a:gd name="T38" fmla="*/ 189 w 235"/>
                <a:gd name="T39" fmla="*/ 216 h 222"/>
                <a:gd name="T40" fmla="*/ 211 w 235"/>
                <a:gd name="T41" fmla="*/ 213 h 222"/>
                <a:gd name="T42" fmla="*/ 224 w 235"/>
                <a:gd name="T43" fmla="*/ 211 h 222"/>
                <a:gd name="T44" fmla="*/ 235 w 235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2">
                  <a:moveTo>
                    <a:pt x="235" y="0"/>
                  </a:moveTo>
                  <a:cubicBezTo>
                    <a:pt x="231" y="3"/>
                    <a:pt x="226" y="6"/>
                    <a:pt x="219" y="6"/>
                  </a:cubicBezTo>
                  <a:cubicBezTo>
                    <a:pt x="218" y="6"/>
                    <a:pt x="217" y="6"/>
                    <a:pt x="215" y="5"/>
                  </a:cubicBezTo>
                  <a:cubicBezTo>
                    <a:pt x="215" y="5"/>
                    <a:pt x="215" y="5"/>
                    <a:pt x="214" y="5"/>
                  </a:cubicBezTo>
                  <a:cubicBezTo>
                    <a:pt x="196" y="5"/>
                    <a:pt x="196" y="75"/>
                    <a:pt x="196" y="77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6" y="77"/>
                    <a:pt x="190" y="83"/>
                    <a:pt x="183" y="83"/>
                  </a:cubicBezTo>
                  <a:cubicBezTo>
                    <a:pt x="180" y="83"/>
                    <a:pt x="177" y="82"/>
                    <a:pt x="175" y="79"/>
                  </a:cubicBezTo>
                  <a:cubicBezTo>
                    <a:pt x="173" y="78"/>
                    <a:pt x="172" y="77"/>
                    <a:pt x="171" y="77"/>
                  </a:cubicBezTo>
                  <a:cubicBezTo>
                    <a:pt x="160" y="77"/>
                    <a:pt x="143" y="104"/>
                    <a:pt x="143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1" y="117"/>
                    <a:pt x="21" y="126"/>
                    <a:pt x="29" y="137"/>
                  </a:cubicBezTo>
                  <a:cubicBezTo>
                    <a:pt x="40" y="151"/>
                    <a:pt x="49" y="172"/>
                    <a:pt x="51" y="200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157" y="220"/>
                    <a:pt x="174" y="218"/>
                    <a:pt x="189" y="216"/>
                  </a:cubicBezTo>
                  <a:cubicBezTo>
                    <a:pt x="193" y="215"/>
                    <a:pt x="201" y="214"/>
                    <a:pt x="211" y="213"/>
                  </a:cubicBezTo>
                  <a:cubicBezTo>
                    <a:pt x="215" y="213"/>
                    <a:pt x="219" y="212"/>
                    <a:pt x="224" y="211"/>
                  </a:cubicBezTo>
                  <a:cubicBezTo>
                    <a:pt x="235" y="0"/>
                    <a:pt x="235" y="0"/>
                    <a:pt x="235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îṥľíḑe"/>
            <p:cNvSpPr/>
            <p:nvPr/>
          </p:nvSpPr>
          <p:spPr bwMode="auto">
            <a:xfrm>
              <a:off x="7850188" y="3436938"/>
              <a:ext cx="1588" cy="30163"/>
            </a:xfrm>
            <a:custGeom>
              <a:avLst/>
              <a:gdLst>
                <a:gd name="T0" fmla="*/ 0 w 1"/>
                <a:gd name="T1" fmla="*/ 0 h 24"/>
                <a:gd name="T2" fmla="*/ 1 w 1"/>
                <a:gd name="T3" fmla="*/ 24 h 24"/>
                <a:gd name="T4" fmla="*/ 1 w 1"/>
                <a:gd name="T5" fmla="*/ 17 h 24"/>
                <a:gd name="T6" fmla="*/ 0 w 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9"/>
                    <a:pt x="0" y="17"/>
                    <a:pt x="1" y="24"/>
                  </a:cubicBezTo>
                  <a:cubicBezTo>
                    <a:pt x="1" y="22"/>
                    <a:pt x="1" y="20"/>
                    <a:pt x="1" y="17"/>
                  </a:cubicBezTo>
                  <a:cubicBezTo>
                    <a:pt x="1" y="13"/>
                    <a:pt x="1" y="7"/>
                    <a:pt x="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îsľîďê"/>
            <p:cNvSpPr/>
            <p:nvPr/>
          </p:nvSpPr>
          <p:spPr bwMode="auto">
            <a:xfrm>
              <a:off x="7262813" y="3421063"/>
              <a:ext cx="457200" cy="128588"/>
            </a:xfrm>
            <a:custGeom>
              <a:avLst/>
              <a:gdLst>
                <a:gd name="T0" fmla="*/ 0 w 288"/>
                <a:gd name="T1" fmla="*/ 0 h 81"/>
                <a:gd name="T2" fmla="*/ 31 w 288"/>
                <a:gd name="T3" fmla="*/ 27 h 81"/>
                <a:gd name="T4" fmla="*/ 288 w 288"/>
                <a:gd name="T5" fmla="*/ 81 h 81"/>
                <a:gd name="T6" fmla="*/ 256 w 288"/>
                <a:gd name="T7" fmla="*/ 48 h 81"/>
                <a:gd name="T8" fmla="*/ 0 w 288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81">
                  <a:moveTo>
                    <a:pt x="0" y="0"/>
                  </a:moveTo>
                  <a:lnTo>
                    <a:pt x="31" y="27"/>
                  </a:lnTo>
                  <a:lnTo>
                    <a:pt x="288" y="81"/>
                  </a:lnTo>
                  <a:lnTo>
                    <a:pt x="25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îsḻîde"/>
            <p:cNvSpPr/>
            <p:nvPr/>
          </p:nvSpPr>
          <p:spPr bwMode="auto">
            <a:xfrm>
              <a:off x="7262813" y="3421063"/>
              <a:ext cx="457200" cy="128588"/>
            </a:xfrm>
            <a:custGeom>
              <a:avLst/>
              <a:gdLst>
                <a:gd name="T0" fmla="*/ 0 w 288"/>
                <a:gd name="T1" fmla="*/ 0 h 81"/>
                <a:gd name="T2" fmla="*/ 31 w 288"/>
                <a:gd name="T3" fmla="*/ 27 h 81"/>
                <a:gd name="T4" fmla="*/ 288 w 288"/>
                <a:gd name="T5" fmla="*/ 81 h 81"/>
                <a:gd name="T6" fmla="*/ 256 w 288"/>
                <a:gd name="T7" fmla="*/ 48 h 81"/>
                <a:gd name="T8" fmla="*/ 0 w 288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81">
                  <a:moveTo>
                    <a:pt x="0" y="0"/>
                  </a:moveTo>
                  <a:lnTo>
                    <a:pt x="31" y="27"/>
                  </a:lnTo>
                  <a:lnTo>
                    <a:pt x="288" y="81"/>
                  </a:lnTo>
                  <a:lnTo>
                    <a:pt x="256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í$ľîďê"/>
            <p:cNvSpPr/>
            <p:nvPr/>
          </p:nvSpPr>
          <p:spPr bwMode="auto">
            <a:xfrm>
              <a:off x="7669213" y="2901951"/>
              <a:ext cx="312738" cy="1262063"/>
            </a:xfrm>
            <a:custGeom>
              <a:avLst/>
              <a:gdLst>
                <a:gd name="T0" fmla="*/ 229 w 242"/>
                <a:gd name="T1" fmla="*/ 37 h 976"/>
                <a:gd name="T2" fmla="*/ 196 w 242"/>
                <a:gd name="T3" fmla="*/ 122 h 976"/>
                <a:gd name="T4" fmla="*/ 177 w 242"/>
                <a:gd name="T5" fmla="*/ 178 h 976"/>
                <a:gd name="T6" fmla="*/ 146 w 242"/>
                <a:gd name="T7" fmla="*/ 334 h 976"/>
                <a:gd name="T8" fmla="*/ 141 w 242"/>
                <a:gd name="T9" fmla="*/ 452 h 976"/>
                <a:gd name="T10" fmla="*/ 102 w 242"/>
                <a:gd name="T11" fmla="*/ 683 h 976"/>
                <a:gd name="T12" fmla="*/ 58 w 242"/>
                <a:gd name="T13" fmla="*/ 873 h 976"/>
                <a:gd name="T14" fmla="*/ 0 w 242"/>
                <a:gd name="T15" fmla="*/ 976 h 976"/>
                <a:gd name="T16" fmla="*/ 78 w 242"/>
                <a:gd name="T17" fmla="*/ 640 h 976"/>
                <a:gd name="T18" fmla="*/ 99 w 242"/>
                <a:gd name="T19" fmla="*/ 237 h 976"/>
                <a:gd name="T20" fmla="*/ 106 w 242"/>
                <a:gd name="T21" fmla="*/ 166 h 976"/>
                <a:gd name="T22" fmla="*/ 174 w 242"/>
                <a:gd name="T23" fmla="*/ 89 h 976"/>
                <a:gd name="T24" fmla="*/ 236 w 242"/>
                <a:gd name="T25" fmla="*/ 0 h 976"/>
                <a:gd name="T26" fmla="*/ 229 w 242"/>
                <a:gd name="T27" fmla="*/ 3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976">
                  <a:moveTo>
                    <a:pt x="229" y="37"/>
                  </a:moveTo>
                  <a:cubicBezTo>
                    <a:pt x="223" y="45"/>
                    <a:pt x="208" y="86"/>
                    <a:pt x="196" y="122"/>
                  </a:cubicBezTo>
                  <a:cubicBezTo>
                    <a:pt x="185" y="152"/>
                    <a:pt x="177" y="178"/>
                    <a:pt x="177" y="178"/>
                  </a:cubicBezTo>
                  <a:cubicBezTo>
                    <a:pt x="177" y="178"/>
                    <a:pt x="156" y="310"/>
                    <a:pt x="146" y="334"/>
                  </a:cubicBezTo>
                  <a:cubicBezTo>
                    <a:pt x="136" y="358"/>
                    <a:pt x="141" y="452"/>
                    <a:pt x="141" y="452"/>
                  </a:cubicBezTo>
                  <a:cubicBezTo>
                    <a:pt x="102" y="683"/>
                    <a:pt x="102" y="683"/>
                    <a:pt x="102" y="683"/>
                  </a:cubicBezTo>
                  <a:cubicBezTo>
                    <a:pt x="102" y="683"/>
                    <a:pt x="85" y="802"/>
                    <a:pt x="58" y="873"/>
                  </a:cubicBezTo>
                  <a:cubicBezTo>
                    <a:pt x="31" y="943"/>
                    <a:pt x="1" y="975"/>
                    <a:pt x="0" y="976"/>
                  </a:cubicBezTo>
                  <a:cubicBezTo>
                    <a:pt x="12" y="960"/>
                    <a:pt x="78" y="640"/>
                    <a:pt x="78" y="640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9" y="237"/>
                    <a:pt x="102" y="199"/>
                    <a:pt x="106" y="166"/>
                  </a:cubicBezTo>
                  <a:cubicBezTo>
                    <a:pt x="109" y="133"/>
                    <a:pt x="174" y="89"/>
                    <a:pt x="174" y="89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2" y="8"/>
                    <a:pt x="238" y="23"/>
                    <a:pt x="22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ṥļîḓê"/>
            <p:cNvSpPr/>
            <p:nvPr/>
          </p:nvSpPr>
          <p:spPr bwMode="auto">
            <a:xfrm>
              <a:off x="7519988" y="3475038"/>
              <a:ext cx="241300" cy="144463"/>
            </a:xfrm>
            <a:custGeom>
              <a:avLst/>
              <a:gdLst>
                <a:gd name="T0" fmla="*/ 181 w 186"/>
                <a:gd name="T1" fmla="*/ 111 h 111"/>
                <a:gd name="T2" fmla="*/ 44 w 186"/>
                <a:gd name="T3" fmla="*/ 54 h 111"/>
                <a:gd name="T4" fmla="*/ 147 w 186"/>
                <a:gd name="T5" fmla="*/ 33 h 111"/>
                <a:gd name="T6" fmla="*/ 186 w 186"/>
                <a:gd name="T7" fmla="*/ 41 h 111"/>
                <a:gd name="T8" fmla="*/ 181 w 186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11">
                  <a:moveTo>
                    <a:pt x="181" y="111"/>
                  </a:moveTo>
                  <a:cubicBezTo>
                    <a:pt x="181" y="111"/>
                    <a:pt x="89" y="107"/>
                    <a:pt x="44" y="54"/>
                  </a:cubicBezTo>
                  <a:cubicBezTo>
                    <a:pt x="0" y="0"/>
                    <a:pt x="147" y="33"/>
                    <a:pt x="147" y="33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1" y="111"/>
                    <a:pt x="181" y="111"/>
                    <a:pt x="181" y="111"/>
                  </a:cubicBezTo>
                </a:path>
              </a:pathLst>
            </a:custGeom>
            <a:solidFill>
              <a:srgbClr val="F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íś1iḍé"/>
            <p:cNvSpPr/>
            <p:nvPr/>
          </p:nvSpPr>
          <p:spPr bwMode="auto">
            <a:xfrm>
              <a:off x="7877176" y="2946401"/>
              <a:ext cx="144463" cy="534988"/>
            </a:xfrm>
            <a:custGeom>
              <a:avLst/>
              <a:gdLst>
                <a:gd name="T0" fmla="*/ 24 w 111"/>
                <a:gd name="T1" fmla="*/ 121 h 414"/>
                <a:gd name="T2" fmla="*/ 17 w 111"/>
                <a:gd name="T3" fmla="*/ 141 h 414"/>
                <a:gd name="T4" fmla="*/ 0 w 111"/>
                <a:gd name="T5" fmla="*/ 280 h 414"/>
                <a:gd name="T6" fmla="*/ 30 w 111"/>
                <a:gd name="T7" fmla="*/ 351 h 414"/>
                <a:gd name="T8" fmla="*/ 17 w 111"/>
                <a:gd name="T9" fmla="*/ 414 h 414"/>
                <a:gd name="T10" fmla="*/ 21 w 111"/>
                <a:gd name="T11" fmla="*/ 412 h 414"/>
                <a:gd name="T12" fmla="*/ 35 w 111"/>
                <a:gd name="T13" fmla="*/ 346 h 414"/>
                <a:gd name="T14" fmla="*/ 33 w 111"/>
                <a:gd name="T15" fmla="*/ 323 h 414"/>
                <a:gd name="T16" fmla="*/ 16 w 111"/>
                <a:gd name="T17" fmla="*/ 189 h 414"/>
                <a:gd name="T18" fmla="*/ 23 w 111"/>
                <a:gd name="T19" fmla="*/ 124 h 414"/>
                <a:gd name="T20" fmla="*/ 23 w 111"/>
                <a:gd name="T21" fmla="*/ 124 h 414"/>
                <a:gd name="T22" fmla="*/ 23 w 111"/>
                <a:gd name="T23" fmla="*/ 124 h 414"/>
                <a:gd name="T24" fmla="*/ 24 w 111"/>
                <a:gd name="T25" fmla="*/ 121 h 414"/>
                <a:gd name="T26" fmla="*/ 111 w 111"/>
                <a:gd name="T27" fmla="*/ 0 h 414"/>
                <a:gd name="T28" fmla="*/ 109 w 111"/>
                <a:gd name="T29" fmla="*/ 1 h 414"/>
                <a:gd name="T30" fmla="*/ 87 w 111"/>
                <a:gd name="T31" fmla="*/ 40 h 414"/>
                <a:gd name="T32" fmla="*/ 53 w 111"/>
                <a:gd name="T33" fmla="*/ 86 h 414"/>
                <a:gd name="T34" fmla="*/ 92 w 111"/>
                <a:gd name="T35" fmla="*/ 35 h 414"/>
                <a:gd name="T36" fmla="*/ 111 w 111"/>
                <a:gd name="T3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414">
                  <a:moveTo>
                    <a:pt x="24" y="121"/>
                  </a:moveTo>
                  <a:cubicBezTo>
                    <a:pt x="20" y="130"/>
                    <a:pt x="18" y="137"/>
                    <a:pt x="17" y="141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40" y="332"/>
                    <a:pt x="30" y="351"/>
                  </a:cubicBezTo>
                  <a:cubicBezTo>
                    <a:pt x="27" y="357"/>
                    <a:pt x="22" y="383"/>
                    <a:pt x="17" y="414"/>
                  </a:cubicBezTo>
                  <a:cubicBezTo>
                    <a:pt x="19" y="413"/>
                    <a:pt x="20" y="413"/>
                    <a:pt x="21" y="412"/>
                  </a:cubicBezTo>
                  <a:cubicBezTo>
                    <a:pt x="27" y="380"/>
                    <a:pt x="32" y="352"/>
                    <a:pt x="35" y="346"/>
                  </a:cubicBezTo>
                  <a:cubicBezTo>
                    <a:pt x="38" y="340"/>
                    <a:pt x="36" y="332"/>
                    <a:pt x="33" y="323"/>
                  </a:cubicBezTo>
                  <a:cubicBezTo>
                    <a:pt x="17" y="280"/>
                    <a:pt x="11" y="234"/>
                    <a:pt x="16" y="189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1"/>
                    <a:pt x="24" y="121"/>
                    <a:pt x="24" y="121"/>
                  </a:cubicBezTo>
                  <a:moveTo>
                    <a:pt x="111" y="0"/>
                  </a:moveTo>
                  <a:cubicBezTo>
                    <a:pt x="111" y="0"/>
                    <a:pt x="110" y="1"/>
                    <a:pt x="109" y="1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73" y="65"/>
                    <a:pt x="53" y="86"/>
                  </a:cubicBezTo>
                  <a:cubicBezTo>
                    <a:pt x="76" y="64"/>
                    <a:pt x="92" y="35"/>
                    <a:pt x="92" y="35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1A1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iŝ1iďè"/>
            <p:cNvSpPr/>
            <p:nvPr/>
          </p:nvSpPr>
          <p:spPr bwMode="auto">
            <a:xfrm>
              <a:off x="7899401" y="3084513"/>
              <a:ext cx="9525" cy="42863"/>
            </a:xfrm>
            <a:custGeom>
              <a:avLst/>
              <a:gdLst>
                <a:gd name="T0" fmla="*/ 8 w 8"/>
                <a:gd name="T1" fmla="*/ 0 h 33"/>
                <a:gd name="T2" fmla="*/ 3 w 8"/>
                <a:gd name="T3" fmla="*/ 2 h 33"/>
                <a:gd name="T4" fmla="*/ 1 w 8"/>
                <a:gd name="T5" fmla="*/ 21 h 33"/>
                <a:gd name="T6" fmla="*/ 0 w 8"/>
                <a:gd name="T7" fmla="*/ 33 h 33"/>
                <a:gd name="T8" fmla="*/ 7 w 8"/>
                <a:gd name="T9" fmla="*/ 13 h 33"/>
                <a:gd name="T10" fmla="*/ 8 w 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cubicBezTo>
                    <a:pt x="6" y="1"/>
                    <a:pt x="5" y="2"/>
                    <a:pt x="3" y="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29"/>
                    <a:pt x="3" y="22"/>
                    <a:pt x="7" y="1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îsḻíḑê"/>
            <p:cNvSpPr/>
            <p:nvPr/>
          </p:nvSpPr>
          <p:spPr bwMode="auto">
            <a:xfrm>
              <a:off x="7874001" y="3695701"/>
              <a:ext cx="433388" cy="817563"/>
            </a:xfrm>
            <a:custGeom>
              <a:avLst/>
              <a:gdLst>
                <a:gd name="T0" fmla="*/ 5 w 334"/>
                <a:gd name="T1" fmla="*/ 0 h 633"/>
                <a:gd name="T2" fmla="*/ 0 w 334"/>
                <a:gd name="T3" fmla="*/ 1 h 633"/>
                <a:gd name="T4" fmla="*/ 25 w 334"/>
                <a:gd name="T5" fmla="*/ 277 h 633"/>
                <a:gd name="T6" fmla="*/ 54 w 334"/>
                <a:gd name="T7" fmla="*/ 633 h 633"/>
                <a:gd name="T8" fmla="*/ 126 w 334"/>
                <a:gd name="T9" fmla="*/ 587 h 633"/>
                <a:gd name="T10" fmla="*/ 299 w 334"/>
                <a:gd name="T11" fmla="*/ 609 h 633"/>
                <a:gd name="T12" fmla="*/ 334 w 334"/>
                <a:gd name="T13" fmla="*/ 607 h 633"/>
                <a:gd name="T14" fmla="*/ 333 w 334"/>
                <a:gd name="T15" fmla="*/ 603 h 633"/>
                <a:gd name="T16" fmla="*/ 304 w 334"/>
                <a:gd name="T17" fmla="*/ 604 h 633"/>
                <a:gd name="T18" fmla="*/ 131 w 334"/>
                <a:gd name="T19" fmla="*/ 583 h 633"/>
                <a:gd name="T20" fmla="*/ 58 w 334"/>
                <a:gd name="T21" fmla="*/ 628 h 633"/>
                <a:gd name="T22" fmla="*/ 30 w 334"/>
                <a:gd name="T23" fmla="*/ 272 h 633"/>
                <a:gd name="T24" fmla="*/ 5 w 334"/>
                <a:gd name="T25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633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3" y="65"/>
                    <a:pt x="10" y="238"/>
                    <a:pt x="25" y="277"/>
                  </a:cubicBezTo>
                  <a:cubicBezTo>
                    <a:pt x="54" y="633"/>
                    <a:pt x="54" y="633"/>
                    <a:pt x="54" y="633"/>
                  </a:cubicBezTo>
                  <a:cubicBezTo>
                    <a:pt x="54" y="633"/>
                    <a:pt x="106" y="606"/>
                    <a:pt x="126" y="587"/>
                  </a:cubicBezTo>
                  <a:cubicBezTo>
                    <a:pt x="126" y="587"/>
                    <a:pt x="210" y="609"/>
                    <a:pt x="299" y="609"/>
                  </a:cubicBezTo>
                  <a:cubicBezTo>
                    <a:pt x="311" y="609"/>
                    <a:pt x="322" y="608"/>
                    <a:pt x="334" y="607"/>
                  </a:cubicBezTo>
                  <a:cubicBezTo>
                    <a:pt x="334" y="606"/>
                    <a:pt x="334" y="604"/>
                    <a:pt x="333" y="603"/>
                  </a:cubicBezTo>
                  <a:cubicBezTo>
                    <a:pt x="323" y="603"/>
                    <a:pt x="314" y="604"/>
                    <a:pt x="304" y="604"/>
                  </a:cubicBezTo>
                  <a:cubicBezTo>
                    <a:pt x="215" y="604"/>
                    <a:pt x="131" y="583"/>
                    <a:pt x="131" y="583"/>
                  </a:cubicBezTo>
                  <a:cubicBezTo>
                    <a:pt x="111" y="601"/>
                    <a:pt x="58" y="628"/>
                    <a:pt x="58" y="628"/>
                  </a:cubicBezTo>
                  <a:cubicBezTo>
                    <a:pt x="30" y="272"/>
                    <a:pt x="30" y="272"/>
                    <a:pt x="30" y="272"/>
                  </a:cubicBezTo>
                  <a:cubicBezTo>
                    <a:pt x="15" y="234"/>
                    <a:pt x="8" y="67"/>
                    <a:pt x="5" y="0"/>
                  </a:cubicBezTo>
                </a:path>
              </a:pathLst>
            </a:custGeom>
            <a:solidFill>
              <a:srgbClr val="1A1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îṥliḋe"/>
            <p:cNvSpPr/>
            <p:nvPr/>
          </p:nvSpPr>
          <p:spPr bwMode="auto">
            <a:xfrm>
              <a:off x="7880351" y="2822576"/>
              <a:ext cx="561975" cy="1690688"/>
            </a:xfrm>
            <a:custGeom>
              <a:avLst/>
              <a:gdLst>
                <a:gd name="T0" fmla="*/ 435 w 435"/>
                <a:gd name="T1" fmla="*/ 1254 h 1308"/>
                <a:gd name="T2" fmla="*/ 127 w 435"/>
                <a:gd name="T3" fmla="*/ 1258 h 1308"/>
                <a:gd name="T4" fmla="*/ 54 w 435"/>
                <a:gd name="T5" fmla="*/ 1303 h 1308"/>
                <a:gd name="T6" fmla="*/ 26 w 435"/>
                <a:gd name="T7" fmla="*/ 947 h 1308"/>
                <a:gd name="T8" fmla="*/ 0 w 435"/>
                <a:gd name="T9" fmla="*/ 648 h 1308"/>
                <a:gd name="T10" fmla="*/ 33 w 435"/>
                <a:gd name="T11" fmla="*/ 441 h 1308"/>
                <a:gd name="T12" fmla="*/ 31 w 435"/>
                <a:gd name="T13" fmla="*/ 418 h 1308"/>
                <a:gd name="T14" fmla="*/ 14 w 435"/>
                <a:gd name="T15" fmla="*/ 284 h 1308"/>
                <a:gd name="T16" fmla="*/ 21 w 435"/>
                <a:gd name="T17" fmla="*/ 219 h 1308"/>
                <a:gd name="T18" fmla="*/ 23 w 435"/>
                <a:gd name="T19" fmla="*/ 200 h 1308"/>
                <a:gd name="T20" fmla="*/ 90 w 435"/>
                <a:gd name="T21" fmla="*/ 130 h 1308"/>
                <a:gd name="T22" fmla="*/ 110 w 435"/>
                <a:gd name="T23" fmla="*/ 95 h 1308"/>
                <a:gd name="T24" fmla="*/ 146 w 435"/>
                <a:gd name="T25" fmla="*/ 30 h 1308"/>
                <a:gd name="T26" fmla="*/ 164 w 435"/>
                <a:gd name="T27" fmla="*/ 0 h 1308"/>
                <a:gd name="T28" fmla="*/ 167 w 435"/>
                <a:gd name="T29" fmla="*/ 3 h 1308"/>
                <a:gd name="T30" fmla="*/ 189 w 435"/>
                <a:gd name="T31" fmla="*/ 23 h 1308"/>
                <a:gd name="T32" fmla="*/ 213 w 435"/>
                <a:gd name="T33" fmla="*/ 43 h 1308"/>
                <a:gd name="T34" fmla="*/ 327 w 435"/>
                <a:gd name="T35" fmla="*/ 144 h 1308"/>
                <a:gd name="T36" fmla="*/ 361 w 435"/>
                <a:gd name="T37" fmla="*/ 340 h 1308"/>
                <a:gd name="T38" fmla="*/ 362 w 435"/>
                <a:gd name="T39" fmla="*/ 426 h 1308"/>
                <a:gd name="T40" fmla="*/ 402 w 435"/>
                <a:gd name="T41" fmla="*/ 794 h 1308"/>
                <a:gd name="T42" fmla="*/ 435 w 435"/>
                <a:gd name="T43" fmla="*/ 125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5" h="1308">
                  <a:moveTo>
                    <a:pt x="435" y="1254"/>
                  </a:moveTo>
                  <a:cubicBezTo>
                    <a:pt x="326" y="1308"/>
                    <a:pt x="127" y="1258"/>
                    <a:pt x="127" y="1258"/>
                  </a:cubicBezTo>
                  <a:cubicBezTo>
                    <a:pt x="107" y="1276"/>
                    <a:pt x="54" y="1303"/>
                    <a:pt x="54" y="1303"/>
                  </a:cubicBezTo>
                  <a:cubicBezTo>
                    <a:pt x="26" y="947"/>
                    <a:pt x="26" y="947"/>
                    <a:pt x="26" y="947"/>
                  </a:cubicBezTo>
                  <a:cubicBezTo>
                    <a:pt x="7" y="899"/>
                    <a:pt x="0" y="648"/>
                    <a:pt x="0" y="648"/>
                  </a:cubicBezTo>
                  <a:cubicBezTo>
                    <a:pt x="0" y="648"/>
                    <a:pt x="23" y="460"/>
                    <a:pt x="33" y="441"/>
                  </a:cubicBezTo>
                  <a:cubicBezTo>
                    <a:pt x="36" y="435"/>
                    <a:pt x="34" y="427"/>
                    <a:pt x="31" y="418"/>
                  </a:cubicBezTo>
                  <a:cubicBezTo>
                    <a:pt x="15" y="375"/>
                    <a:pt x="9" y="329"/>
                    <a:pt x="14" y="284"/>
                  </a:cubicBezTo>
                  <a:cubicBezTo>
                    <a:pt x="21" y="219"/>
                    <a:pt x="21" y="219"/>
                    <a:pt x="21" y="219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61" y="184"/>
                    <a:pt x="90" y="130"/>
                    <a:pt x="90" y="130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189" y="23"/>
                    <a:pt x="199" y="31"/>
                    <a:pt x="213" y="43"/>
                  </a:cubicBezTo>
                  <a:cubicBezTo>
                    <a:pt x="245" y="69"/>
                    <a:pt x="299" y="116"/>
                    <a:pt x="327" y="144"/>
                  </a:cubicBezTo>
                  <a:cubicBezTo>
                    <a:pt x="351" y="169"/>
                    <a:pt x="359" y="267"/>
                    <a:pt x="361" y="340"/>
                  </a:cubicBezTo>
                  <a:cubicBezTo>
                    <a:pt x="363" y="388"/>
                    <a:pt x="362" y="426"/>
                    <a:pt x="362" y="426"/>
                  </a:cubicBezTo>
                  <a:cubicBezTo>
                    <a:pt x="337" y="467"/>
                    <a:pt x="402" y="794"/>
                    <a:pt x="402" y="794"/>
                  </a:cubicBezTo>
                  <a:cubicBezTo>
                    <a:pt x="417" y="858"/>
                    <a:pt x="435" y="1254"/>
                    <a:pt x="435" y="12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îşļîḑe"/>
            <p:cNvSpPr/>
            <p:nvPr/>
          </p:nvSpPr>
          <p:spPr bwMode="auto">
            <a:xfrm>
              <a:off x="7813676" y="3687763"/>
              <a:ext cx="60325" cy="22225"/>
            </a:xfrm>
            <a:custGeom>
              <a:avLst/>
              <a:gdLst>
                <a:gd name="T0" fmla="*/ 47 w 47"/>
                <a:gd name="T1" fmla="*/ 0 h 17"/>
                <a:gd name="T2" fmla="*/ 1 w 47"/>
                <a:gd name="T3" fmla="*/ 9 h 17"/>
                <a:gd name="T4" fmla="*/ 0 w 47"/>
                <a:gd name="T5" fmla="*/ 17 h 17"/>
                <a:gd name="T6" fmla="*/ 47 w 47"/>
                <a:gd name="T7" fmla="*/ 7 h 17"/>
                <a:gd name="T8" fmla="*/ 47 w 4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7">
                  <a:moveTo>
                    <a:pt x="47" y="0"/>
                  </a:moveTo>
                  <a:cubicBezTo>
                    <a:pt x="28" y="4"/>
                    <a:pt x="12" y="8"/>
                    <a:pt x="1" y="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16"/>
                    <a:pt x="27" y="12"/>
                    <a:pt x="47" y="7"/>
                  </a:cubicBezTo>
                  <a:cubicBezTo>
                    <a:pt x="47" y="4"/>
                    <a:pt x="47" y="2"/>
                    <a:pt x="47" y="0"/>
                  </a:cubicBezTo>
                </a:path>
              </a:pathLst>
            </a:custGeom>
            <a:solidFill>
              <a:srgbClr val="1C2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îSľíḋé"/>
            <p:cNvSpPr/>
            <p:nvPr/>
          </p:nvSpPr>
          <p:spPr bwMode="auto">
            <a:xfrm>
              <a:off x="7777163" y="3681413"/>
              <a:ext cx="38100" cy="28575"/>
            </a:xfrm>
            <a:custGeom>
              <a:avLst/>
              <a:gdLst>
                <a:gd name="T0" fmla="*/ 0 w 29"/>
                <a:gd name="T1" fmla="*/ 0 h 22"/>
                <a:gd name="T2" fmla="*/ 21 w 29"/>
                <a:gd name="T3" fmla="*/ 21 h 22"/>
                <a:gd name="T4" fmla="*/ 26 w 29"/>
                <a:gd name="T5" fmla="*/ 22 h 22"/>
                <a:gd name="T6" fmla="*/ 28 w 29"/>
                <a:gd name="T7" fmla="*/ 22 h 22"/>
                <a:gd name="T8" fmla="*/ 29 w 29"/>
                <a:gd name="T9" fmla="*/ 14 h 22"/>
                <a:gd name="T10" fmla="*/ 23 w 29"/>
                <a:gd name="T11" fmla="*/ 14 h 22"/>
                <a:gd name="T12" fmla="*/ 19 w 29"/>
                <a:gd name="T13" fmla="*/ 14 h 22"/>
                <a:gd name="T14" fmla="*/ 11 w 29"/>
                <a:gd name="T15" fmla="*/ 9 h 22"/>
                <a:gd name="T16" fmla="*/ 0 w 2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cubicBezTo>
                    <a:pt x="8" y="11"/>
                    <a:pt x="15" y="19"/>
                    <a:pt x="21" y="21"/>
                  </a:cubicBezTo>
                  <a:cubicBezTo>
                    <a:pt x="22" y="21"/>
                    <a:pt x="24" y="22"/>
                    <a:pt x="26" y="22"/>
                  </a:cubicBezTo>
                  <a:cubicBezTo>
                    <a:pt x="26" y="22"/>
                    <a:pt x="27" y="22"/>
                    <a:pt x="28" y="22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4"/>
                    <a:pt x="25" y="14"/>
                    <a:pt x="23" y="14"/>
                  </a:cubicBezTo>
                  <a:cubicBezTo>
                    <a:pt x="22" y="14"/>
                    <a:pt x="20" y="14"/>
                    <a:pt x="19" y="14"/>
                  </a:cubicBezTo>
                  <a:cubicBezTo>
                    <a:pt x="17" y="13"/>
                    <a:pt x="14" y="11"/>
                    <a:pt x="11" y="9"/>
                  </a:cubicBezTo>
                  <a:cubicBezTo>
                    <a:pt x="8" y="7"/>
                    <a:pt x="4" y="4"/>
                    <a:pt x="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ṥḷíḍè"/>
            <p:cNvSpPr/>
            <p:nvPr/>
          </p:nvSpPr>
          <p:spPr bwMode="auto">
            <a:xfrm>
              <a:off x="7874001" y="3684588"/>
              <a:ext cx="6350" cy="12700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2 h 9"/>
                <a:gd name="T4" fmla="*/ 0 w 5"/>
                <a:gd name="T5" fmla="*/ 9 h 9"/>
                <a:gd name="T6" fmla="*/ 5 w 5"/>
                <a:gd name="T7" fmla="*/ 8 h 9"/>
                <a:gd name="T8" fmla="*/ 5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0" y="4"/>
                    <a:pt x="0" y="6"/>
                    <a:pt x="0" y="9"/>
                  </a:cubicBezTo>
                  <a:cubicBezTo>
                    <a:pt x="2" y="9"/>
                    <a:pt x="3" y="8"/>
                    <a:pt x="5" y="8"/>
                  </a:cubicBezTo>
                  <a:cubicBezTo>
                    <a:pt x="5" y="5"/>
                    <a:pt x="5" y="3"/>
                    <a:pt x="5" y="0"/>
                  </a:cubicBezTo>
                </a:path>
              </a:pathLst>
            </a:custGeom>
            <a:solidFill>
              <a:srgbClr val="191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i$lidê"/>
            <p:cNvSpPr/>
            <p:nvPr/>
          </p:nvSpPr>
          <p:spPr bwMode="auto">
            <a:xfrm>
              <a:off x="7880351" y="3200401"/>
              <a:ext cx="438150" cy="495300"/>
            </a:xfrm>
            <a:custGeom>
              <a:avLst/>
              <a:gdLst>
                <a:gd name="T0" fmla="*/ 319 w 338"/>
                <a:gd name="T1" fmla="*/ 0 h 383"/>
                <a:gd name="T2" fmla="*/ 327 w 338"/>
                <a:gd name="T3" fmla="*/ 224 h 383"/>
                <a:gd name="T4" fmla="*/ 235 w 338"/>
                <a:gd name="T5" fmla="*/ 299 h 383"/>
                <a:gd name="T6" fmla="*/ 98 w 338"/>
                <a:gd name="T7" fmla="*/ 357 h 383"/>
                <a:gd name="T8" fmla="*/ 0 w 338"/>
                <a:gd name="T9" fmla="*/ 375 h 383"/>
                <a:gd name="T10" fmla="*/ 0 w 338"/>
                <a:gd name="T11" fmla="*/ 383 h 383"/>
                <a:gd name="T12" fmla="*/ 100 w 338"/>
                <a:gd name="T13" fmla="*/ 364 h 383"/>
                <a:gd name="T14" fmla="*/ 237 w 338"/>
                <a:gd name="T15" fmla="*/ 306 h 383"/>
                <a:gd name="T16" fmla="*/ 329 w 338"/>
                <a:gd name="T17" fmla="*/ 231 h 383"/>
                <a:gd name="T18" fmla="*/ 320 w 338"/>
                <a:gd name="T19" fmla="*/ 4 h 383"/>
                <a:gd name="T20" fmla="*/ 319 w 338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383">
                  <a:moveTo>
                    <a:pt x="319" y="0"/>
                  </a:moveTo>
                  <a:cubicBezTo>
                    <a:pt x="326" y="80"/>
                    <a:pt x="335" y="194"/>
                    <a:pt x="327" y="224"/>
                  </a:cubicBezTo>
                  <a:cubicBezTo>
                    <a:pt x="313" y="271"/>
                    <a:pt x="235" y="299"/>
                    <a:pt x="235" y="299"/>
                  </a:cubicBezTo>
                  <a:cubicBezTo>
                    <a:pt x="235" y="299"/>
                    <a:pt x="164" y="351"/>
                    <a:pt x="98" y="357"/>
                  </a:cubicBezTo>
                  <a:cubicBezTo>
                    <a:pt x="66" y="360"/>
                    <a:pt x="30" y="368"/>
                    <a:pt x="0" y="375"/>
                  </a:cubicBezTo>
                  <a:cubicBezTo>
                    <a:pt x="0" y="378"/>
                    <a:pt x="0" y="380"/>
                    <a:pt x="0" y="383"/>
                  </a:cubicBezTo>
                  <a:cubicBezTo>
                    <a:pt x="30" y="376"/>
                    <a:pt x="67" y="368"/>
                    <a:pt x="100" y="364"/>
                  </a:cubicBezTo>
                  <a:cubicBezTo>
                    <a:pt x="166" y="358"/>
                    <a:pt x="237" y="306"/>
                    <a:pt x="237" y="306"/>
                  </a:cubicBezTo>
                  <a:cubicBezTo>
                    <a:pt x="237" y="306"/>
                    <a:pt x="315" y="278"/>
                    <a:pt x="329" y="231"/>
                  </a:cubicBezTo>
                  <a:cubicBezTo>
                    <a:pt x="338" y="201"/>
                    <a:pt x="328" y="84"/>
                    <a:pt x="320" y="4"/>
                  </a:cubicBezTo>
                  <a:cubicBezTo>
                    <a:pt x="320" y="3"/>
                    <a:pt x="319" y="1"/>
                    <a:pt x="319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iṡḻîḓe"/>
            <p:cNvSpPr/>
            <p:nvPr/>
          </p:nvSpPr>
          <p:spPr bwMode="auto">
            <a:xfrm>
              <a:off x="7726363" y="3494088"/>
              <a:ext cx="47625" cy="180975"/>
            </a:xfrm>
            <a:custGeom>
              <a:avLst/>
              <a:gdLst>
                <a:gd name="T0" fmla="*/ 10 w 37"/>
                <a:gd name="T1" fmla="*/ 96 h 140"/>
                <a:gd name="T2" fmla="*/ 36 w 37"/>
                <a:gd name="T3" fmla="*/ 140 h 140"/>
                <a:gd name="T4" fmla="*/ 36 w 37"/>
                <a:gd name="T5" fmla="*/ 139 h 140"/>
                <a:gd name="T6" fmla="*/ 17 w 37"/>
                <a:gd name="T7" fmla="*/ 101 h 140"/>
                <a:gd name="T8" fmla="*/ 15 w 37"/>
                <a:gd name="T9" fmla="*/ 97 h 140"/>
                <a:gd name="T10" fmla="*/ 10 w 37"/>
                <a:gd name="T11" fmla="*/ 96 h 140"/>
                <a:gd name="T12" fmla="*/ 37 w 37"/>
                <a:gd name="T13" fmla="*/ 0 h 140"/>
                <a:gd name="T14" fmla="*/ 31 w 37"/>
                <a:gd name="T15" fmla="*/ 0 h 140"/>
                <a:gd name="T16" fmla="*/ 9 w 37"/>
                <a:gd name="T17" fmla="*/ 3 h 140"/>
                <a:gd name="T18" fmla="*/ 6 w 37"/>
                <a:gd name="T19" fmla="*/ 5 h 140"/>
                <a:gd name="T20" fmla="*/ 0 w 37"/>
                <a:gd name="T21" fmla="*/ 21 h 140"/>
                <a:gd name="T22" fmla="*/ 8 w 37"/>
                <a:gd name="T23" fmla="*/ 23 h 140"/>
                <a:gd name="T24" fmla="*/ 14 w 37"/>
                <a:gd name="T25" fmla="*/ 10 h 140"/>
                <a:gd name="T26" fmla="*/ 37 w 37"/>
                <a:gd name="T27" fmla="*/ 5 h 140"/>
                <a:gd name="T28" fmla="*/ 37 w 37"/>
                <a:gd name="T2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40">
                  <a:moveTo>
                    <a:pt x="10" y="96"/>
                  </a:moveTo>
                  <a:cubicBezTo>
                    <a:pt x="19" y="115"/>
                    <a:pt x="28" y="130"/>
                    <a:pt x="36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0" y="128"/>
                    <a:pt x="23" y="116"/>
                    <a:pt x="17" y="101"/>
                  </a:cubicBezTo>
                  <a:cubicBezTo>
                    <a:pt x="16" y="100"/>
                    <a:pt x="15" y="98"/>
                    <a:pt x="15" y="97"/>
                  </a:cubicBezTo>
                  <a:cubicBezTo>
                    <a:pt x="14" y="97"/>
                    <a:pt x="12" y="97"/>
                    <a:pt x="10" y="96"/>
                  </a:cubicBezTo>
                  <a:moveTo>
                    <a:pt x="37" y="0"/>
                  </a:moveTo>
                  <a:cubicBezTo>
                    <a:pt x="35" y="0"/>
                    <a:pt x="33" y="0"/>
                    <a:pt x="31" y="0"/>
                  </a:cubicBezTo>
                  <a:cubicBezTo>
                    <a:pt x="24" y="1"/>
                    <a:pt x="17" y="2"/>
                    <a:pt x="9" y="3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2" y="13"/>
                    <a:pt x="0" y="2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16"/>
                    <a:pt x="12" y="12"/>
                    <a:pt x="14" y="10"/>
                  </a:cubicBezTo>
                  <a:cubicBezTo>
                    <a:pt x="16" y="7"/>
                    <a:pt x="25" y="6"/>
                    <a:pt x="37" y="5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08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îsḻiḍè"/>
            <p:cNvSpPr/>
            <p:nvPr/>
          </p:nvSpPr>
          <p:spPr bwMode="auto">
            <a:xfrm>
              <a:off x="7773988" y="3494088"/>
              <a:ext cx="0" cy="6350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5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7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iṣ1iḍê"/>
            <p:cNvSpPr/>
            <p:nvPr/>
          </p:nvSpPr>
          <p:spPr bwMode="auto">
            <a:xfrm>
              <a:off x="7773988" y="3481388"/>
              <a:ext cx="125413" cy="19050"/>
            </a:xfrm>
            <a:custGeom>
              <a:avLst/>
              <a:gdLst>
                <a:gd name="T0" fmla="*/ 6 w 97"/>
                <a:gd name="T1" fmla="*/ 10 h 15"/>
                <a:gd name="T2" fmla="*/ 0 w 97"/>
                <a:gd name="T3" fmla="*/ 10 h 15"/>
                <a:gd name="T4" fmla="*/ 0 w 97"/>
                <a:gd name="T5" fmla="*/ 15 h 15"/>
                <a:gd name="T6" fmla="*/ 6 w 97"/>
                <a:gd name="T7" fmla="*/ 15 h 15"/>
                <a:gd name="T8" fmla="*/ 6 w 97"/>
                <a:gd name="T9" fmla="*/ 10 h 15"/>
                <a:gd name="T10" fmla="*/ 97 w 97"/>
                <a:gd name="T11" fmla="*/ 0 h 15"/>
                <a:gd name="T12" fmla="*/ 59 w 97"/>
                <a:gd name="T13" fmla="*/ 9 h 15"/>
                <a:gd name="T14" fmla="*/ 58 w 97"/>
                <a:gd name="T15" fmla="*/ 15 h 15"/>
                <a:gd name="T16" fmla="*/ 60 w 97"/>
                <a:gd name="T17" fmla="*/ 15 h 15"/>
                <a:gd name="T18" fmla="*/ 96 w 97"/>
                <a:gd name="T19" fmla="*/ 7 h 15"/>
                <a:gd name="T20" fmla="*/ 97 w 97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5">
                  <a:moveTo>
                    <a:pt x="6" y="10"/>
                  </a:moveTo>
                  <a:cubicBezTo>
                    <a:pt x="4" y="10"/>
                    <a:pt x="2" y="10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4" y="15"/>
                    <a:pt x="6" y="15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97" y="0"/>
                  </a:moveTo>
                  <a:cubicBezTo>
                    <a:pt x="82" y="4"/>
                    <a:pt x="68" y="7"/>
                    <a:pt x="59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5"/>
                    <a:pt x="60" y="15"/>
                    <a:pt x="60" y="15"/>
                  </a:cubicBezTo>
                  <a:cubicBezTo>
                    <a:pt x="60" y="15"/>
                    <a:pt x="77" y="12"/>
                    <a:pt x="96" y="7"/>
                  </a:cubicBezTo>
                  <a:cubicBezTo>
                    <a:pt x="96" y="4"/>
                    <a:pt x="97" y="2"/>
                    <a:pt x="97" y="0"/>
                  </a:cubicBezTo>
                </a:path>
              </a:pathLst>
            </a:custGeom>
            <a:solidFill>
              <a:srgbClr val="1C2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ïsḻiḓe"/>
            <p:cNvSpPr/>
            <p:nvPr/>
          </p:nvSpPr>
          <p:spPr bwMode="auto">
            <a:xfrm>
              <a:off x="7737476" y="3494088"/>
              <a:ext cx="28575" cy="3175"/>
            </a:xfrm>
            <a:custGeom>
              <a:avLst/>
              <a:gdLst>
                <a:gd name="T0" fmla="*/ 22 w 22"/>
                <a:gd name="T1" fmla="*/ 0 h 3"/>
                <a:gd name="T2" fmla="*/ 0 w 22"/>
                <a:gd name="T3" fmla="*/ 3 h 3"/>
                <a:gd name="T4" fmla="*/ 22 w 2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">
                  <a:moveTo>
                    <a:pt x="22" y="0"/>
                  </a:moveTo>
                  <a:cubicBezTo>
                    <a:pt x="12" y="1"/>
                    <a:pt x="4" y="2"/>
                    <a:pt x="0" y="3"/>
                  </a:cubicBezTo>
                  <a:cubicBezTo>
                    <a:pt x="8" y="2"/>
                    <a:pt x="15" y="1"/>
                    <a:pt x="2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iṡlïde"/>
            <p:cNvSpPr/>
            <p:nvPr/>
          </p:nvSpPr>
          <p:spPr bwMode="auto">
            <a:xfrm>
              <a:off x="7772401" y="3492501"/>
              <a:ext cx="77788" cy="188913"/>
            </a:xfrm>
            <a:custGeom>
              <a:avLst/>
              <a:gdLst>
                <a:gd name="T0" fmla="*/ 0 w 60"/>
                <a:gd name="T1" fmla="*/ 140 h 146"/>
                <a:gd name="T2" fmla="*/ 0 w 60"/>
                <a:gd name="T3" fmla="*/ 141 h 146"/>
                <a:gd name="T4" fmla="*/ 4 w 60"/>
                <a:gd name="T5" fmla="*/ 146 h 146"/>
                <a:gd name="T6" fmla="*/ 0 w 60"/>
                <a:gd name="T7" fmla="*/ 140 h 146"/>
                <a:gd name="T8" fmla="*/ 60 w 60"/>
                <a:gd name="T9" fmla="*/ 0 h 146"/>
                <a:gd name="T10" fmla="*/ 53 w 60"/>
                <a:gd name="T11" fmla="*/ 1 h 146"/>
                <a:gd name="T12" fmla="*/ 26 w 60"/>
                <a:gd name="T13" fmla="*/ 1 h 146"/>
                <a:gd name="T14" fmla="*/ 7 w 60"/>
                <a:gd name="T15" fmla="*/ 1 h 146"/>
                <a:gd name="T16" fmla="*/ 7 w 60"/>
                <a:gd name="T17" fmla="*/ 6 h 146"/>
                <a:gd name="T18" fmla="*/ 33 w 60"/>
                <a:gd name="T19" fmla="*/ 5 h 146"/>
                <a:gd name="T20" fmla="*/ 59 w 60"/>
                <a:gd name="T21" fmla="*/ 6 h 146"/>
                <a:gd name="T22" fmla="*/ 60 w 60"/>
                <a:gd name="T2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46">
                  <a:moveTo>
                    <a:pt x="0" y="14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3" y="145"/>
                    <a:pt x="4" y="146"/>
                  </a:cubicBezTo>
                  <a:cubicBezTo>
                    <a:pt x="3" y="144"/>
                    <a:pt x="1" y="142"/>
                    <a:pt x="0" y="140"/>
                  </a:cubicBezTo>
                  <a:moveTo>
                    <a:pt x="60" y="0"/>
                  </a:moveTo>
                  <a:cubicBezTo>
                    <a:pt x="56" y="1"/>
                    <a:pt x="53" y="1"/>
                    <a:pt x="53" y="1"/>
                  </a:cubicBezTo>
                  <a:cubicBezTo>
                    <a:pt x="53" y="1"/>
                    <a:pt x="41" y="1"/>
                    <a:pt x="26" y="1"/>
                  </a:cubicBezTo>
                  <a:cubicBezTo>
                    <a:pt x="20" y="1"/>
                    <a:pt x="14" y="1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6" y="5"/>
                    <a:pt x="25" y="5"/>
                    <a:pt x="33" y="5"/>
                  </a:cubicBezTo>
                  <a:cubicBezTo>
                    <a:pt x="46" y="5"/>
                    <a:pt x="56" y="6"/>
                    <a:pt x="59" y="6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ïṩḷïḍe"/>
            <p:cNvSpPr/>
            <p:nvPr/>
          </p:nvSpPr>
          <p:spPr bwMode="auto">
            <a:xfrm>
              <a:off x="7721601" y="3521076"/>
              <a:ext cx="23813" cy="98425"/>
            </a:xfrm>
            <a:custGeom>
              <a:avLst/>
              <a:gdLst>
                <a:gd name="T0" fmla="*/ 3 w 18"/>
                <a:gd name="T1" fmla="*/ 0 h 76"/>
                <a:gd name="T2" fmla="*/ 10 w 18"/>
                <a:gd name="T3" fmla="*/ 68 h 76"/>
                <a:gd name="T4" fmla="*/ 13 w 18"/>
                <a:gd name="T5" fmla="*/ 75 h 76"/>
                <a:gd name="T6" fmla="*/ 18 w 18"/>
                <a:gd name="T7" fmla="*/ 76 h 76"/>
                <a:gd name="T8" fmla="*/ 15 w 18"/>
                <a:gd name="T9" fmla="*/ 67 h 76"/>
                <a:gd name="T10" fmla="*/ 11 w 18"/>
                <a:gd name="T11" fmla="*/ 2 h 76"/>
                <a:gd name="T12" fmla="*/ 3 w 18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6">
                  <a:moveTo>
                    <a:pt x="3" y="0"/>
                  </a:moveTo>
                  <a:cubicBezTo>
                    <a:pt x="0" y="18"/>
                    <a:pt x="0" y="45"/>
                    <a:pt x="10" y="68"/>
                  </a:cubicBezTo>
                  <a:cubicBezTo>
                    <a:pt x="11" y="71"/>
                    <a:pt x="12" y="73"/>
                    <a:pt x="13" y="75"/>
                  </a:cubicBezTo>
                  <a:cubicBezTo>
                    <a:pt x="15" y="76"/>
                    <a:pt x="17" y="76"/>
                    <a:pt x="18" y="76"/>
                  </a:cubicBezTo>
                  <a:cubicBezTo>
                    <a:pt x="17" y="73"/>
                    <a:pt x="16" y="70"/>
                    <a:pt x="15" y="67"/>
                  </a:cubicBezTo>
                  <a:cubicBezTo>
                    <a:pt x="7" y="44"/>
                    <a:pt x="8" y="18"/>
                    <a:pt x="11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7A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iSlíďe"/>
            <p:cNvSpPr/>
            <p:nvPr/>
          </p:nvSpPr>
          <p:spPr bwMode="auto">
            <a:xfrm>
              <a:off x="7897813" y="3478213"/>
              <a:ext cx="6350" cy="11113"/>
            </a:xfrm>
            <a:custGeom>
              <a:avLst/>
              <a:gdLst>
                <a:gd name="T0" fmla="*/ 5 w 5"/>
                <a:gd name="T1" fmla="*/ 0 h 9"/>
                <a:gd name="T2" fmla="*/ 1 w 5"/>
                <a:gd name="T3" fmla="*/ 2 h 9"/>
                <a:gd name="T4" fmla="*/ 0 w 5"/>
                <a:gd name="T5" fmla="*/ 9 h 9"/>
                <a:gd name="T6" fmla="*/ 4 w 5"/>
                <a:gd name="T7" fmla="*/ 8 h 9"/>
                <a:gd name="T8" fmla="*/ 5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4" y="1"/>
                    <a:pt x="3" y="1"/>
                    <a:pt x="1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5"/>
                    <a:pt x="5" y="3"/>
                    <a:pt x="5" y="0"/>
                  </a:cubicBezTo>
                </a:path>
              </a:pathLst>
            </a:custGeom>
            <a:solidFill>
              <a:srgbClr val="191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ṣ1iḋê"/>
            <p:cNvSpPr/>
            <p:nvPr/>
          </p:nvSpPr>
          <p:spPr bwMode="auto">
            <a:xfrm>
              <a:off x="7902576" y="3048001"/>
              <a:ext cx="227013" cy="441325"/>
            </a:xfrm>
            <a:custGeom>
              <a:avLst/>
              <a:gdLst>
                <a:gd name="T0" fmla="*/ 171 w 175"/>
                <a:gd name="T1" fmla="*/ 0 h 341"/>
                <a:gd name="T2" fmla="*/ 132 w 175"/>
                <a:gd name="T3" fmla="*/ 141 h 341"/>
                <a:gd name="T4" fmla="*/ 153 w 175"/>
                <a:gd name="T5" fmla="*/ 271 h 341"/>
                <a:gd name="T6" fmla="*/ 118 w 175"/>
                <a:gd name="T7" fmla="*/ 288 h 341"/>
                <a:gd name="T8" fmla="*/ 74 w 175"/>
                <a:gd name="T9" fmla="*/ 314 h 341"/>
                <a:gd name="T10" fmla="*/ 18 w 175"/>
                <a:gd name="T11" fmla="*/ 327 h 341"/>
                <a:gd name="T12" fmla="*/ 1 w 175"/>
                <a:gd name="T13" fmla="*/ 333 h 341"/>
                <a:gd name="T14" fmla="*/ 0 w 175"/>
                <a:gd name="T15" fmla="*/ 341 h 341"/>
                <a:gd name="T16" fmla="*/ 25 w 175"/>
                <a:gd name="T17" fmla="*/ 332 h 341"/>
                <a:gd name="T18" fmla="*/ 81 w 175"/>
                <a:gd name="T19" fmla="*/ 319 h 341"/>
                <a:gd name="T20" fmla="*/ 125 w 175"/>
                <a:gd name="T21" fmla="*/ 293 h 341"/>
                <a:gd name="T22" fmla="*/ 160 w 175"/>
                <a:gd name="T23" fmla="*/ 275 h 341"/>
                <a:gd name="T24" fmla="*/ 139 w 175"/>
                <a:gd name="T25" fmla="*/ 145 h 341"/>
                <a:gd name="T26" fmla="*/ 175 w 175"/>
                <a:gd name="T27" fmla="*/ 12 h 341"/>
                <a:gd name="T28" fmla="*/ 171 w 175"/>
                <a:gd name="T2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341">
                  <a:moveTo>
                    <a:pt x="171" y="0"/>
                  </a:moveTo>
                  <a:cubicBezTo>
                    <a:pt x="150" y="46"/>
                    <a:pt x="126" y="109"/>
                    <a:pt x="132" y="141"/>
                  </a:cubicBezTo>
                  <a:cubicBezTo>
                    <a:pt x="140" y="195"/>
                    <a:pt x="165" y="256"/>
                    <a:pt x="153" y="271"/>
                  </a:cubicBezTo>
                  <a:cubicBezTo>
                    <a:pt x="145" y="282"/>
                    <a:pt x="132" y="288"/>
                    <a:pt x="118" y="288"/>
                  </a:cubicBezTo>
                  <a:cubicBezTo>
                    <a:pt x="106" y="289"/>
                    <a:pt x="74" y="311"/>
                    <a:pt x="74" y="314"/>
                  </a:cubicBezTo>
                  <a:cubicBezTo>
                    <a:pt x="74" y="316"/>
                    <a:pt x="44" y="316"/>
                    <a:pt x="18" y="327"/>
                  </a:cubicBezTo>
                  <a:cubicBezTo>
                    <a:pt x="13" y="330"/>
                    <a:pt x="7" y="332"/>
                    <a:pt x="1" y="333"/>
                  </a:cubicBezTo>
                  <a:cubicBezTo>
                    <a:pt x="1" y="336"/>
                    <a:pt x="1" y="338"/>
                    <a:pt x="0" y="341"/>
                  </a:cubicBezTo>
                  <a:cubicBezTo>
                    <a:pt x="9" y="338"/>
                    <a:pt x="18" y="335"/>
                    <a:pt x="25" y="332"/>
                  </a:cubicBezTo>
                  <a:cubicBezTo>
                    <a:pt x="52" y="321"/>
                    <a:pt x="81" y="321"/>
                    <a:pt x="81" y="319"/>
                  </a:cubicBezTo>
                  <a:cubicBezTo>
                    <a:pt x="81" y="316"/>
                    <a:pt x="113" y="294"/>
                    <a:pt x="125" y="293"/>
                  </a:cubicBezTo>
                  <a:cubicBezTo>
                    <a:pt x="139" y="293"/>
                    <a:pt x="152" y="287"/>
                    <a:pt x="160" y="275"/>
                  </a:cubicBezTo>
                  <a:cubicBezTo>
                    <a:pt x="172" y="261"/>
                    <a:pt x="148" y="200"/>
                    <a:pt x="139" y="145"/>
                  </a:cubicBezTo>
                  <a:cubicBezTo>
                    <a:pt x="134" y="115"/>
                    <a:pt x="155" y="57"/>
                    <a:pt x="175" y="12"/>
                  </a:cubicBezTo>
                  <a:cubicBezTo>
                    <a:pt x="173" y="8"/>
                    <a:pt x="172" y="4"/>
                    <a:pt x="171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íSḻíḋê"/>
            <p:cNvSpPr/>
            <p:nvPr/>
          </p:nvSpPr>
          <p:spPr bwMode="auto">
            <a:xfrm>
              <a:off x="7745413" y="3619501"/>
              <a:ext cx="26988" cy="53975"/>
            </a:xfrm>
            <a:custGeom>
              <a:avLst/>
              <a:gdLst>
                <a:gd name="T0" fmla="*/ 0 w 21"/>
                <a:gd name="T1" fmla="*/ 0 h 42"/>
                <a:gd name="T2" fmla="*/ 2 w 21"/>
                <a:gd name="T3" fmla="*/ 4 h 42"/>
                <a:gd name="T4" fmla="*/ 21 w 21"/>
                <a:gd name="T5" fmla="*/ 42 h 42"/>
                <a:gd name="T6" fmla="*/ 21 w 21"/>
                <a:gd name="T7" fmla="*/ 38 h 42"/>
                <a:gd name="T8" fmla="*/ 1 w 21"/>
                <a:gd name="T9" fmla="*/ 0 h 42"/>
                <a:gd name="T10" fmla="*/ 0 w 21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2">
                  <a:moveTo>
                    <a:pt x="0" y="0"/>
                  </a:moveTo>
                  <a:cubicBezTo>
                    <a:pt x="0" y="1"/>
                    <a:pt x="1" y="3"/>
                    <a:pt x="2" y="4"/>
                  </a:cubicBezTo>
                  <a:cubicBezTo>
                    <a:pt x="8" y="19"/>
                    <a:pt x="15" y="31"/>
                    <a:pt x="21" y="4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4" y="28"/>
                    <a:pt x="7" y="15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7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ïšḷïḍè"/>
            <p:cNvSpPr/>
            <p:nvPr/>
          </p:nvSpPr>
          <p:spPr bwMode="auto">
            <a:xfrm>
              <a:off x="7772401" y="3668713"/>
              <a:ext cx="19050" cy="23813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4 h 19"/>
                <a:gd name="T4" fmla="*/ 4 w 15"/>
                <a:gd name="T5" fmla="*/ 10 h 19"/>
                <a:gd name="T6" fmla="*/ 15 w 15"/>
                <a:gd name="T7" fmla="*/ 19 h 19"/>
                <a:gd name="T8" fmla="*/ 0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3" y="8"/>
                    <a:pt x="4" y="10"/>
                  </a:cubicBezTo>
                  <a:cubicBezTo>
                    <a:pt x="8" y="14"/>
                    <a:pt x="12" y="17"/>
                    <a:pt x="15" y="19"/>
                  </a:cubicBezTo>
                  <a:cubicBezTo>
                    <a:pt x="10" y="15"/>
                    <a:pt x="5" y="8"/>
                    <a:pt x="0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ŝ1ïḋê"/>
            <p:cNvSpPr/>
            <p:nvPr/>
          </p:nvSpPr>
          <p:spPr bwMode="auto">
            <a:xfrm>
              <a:off x="7740651" y="3606801"/>
              <a:ext cx="6350" cy="12700"/>
            </a:xfrm>
            <a:custGeom>
              <a:avLst/>
              <a:gdLst>
                <a:gd name="T0" fmla="*/ 0 w 4"/>
                <a:gd name="T1" fmla="*/ 0 h 9"/>
                <a:gd name="T2" fmla="*/ 3 w 4"/>
                <a:gd name="T3" fmla="*/ 9 h 9"/>
                <a:gd name="T4" fmla="*/ 4 w 4"/>
                <a:gd name="T5" fmla="*/ 9 h 9"/>
                <a:gd name="T6" fmla="*/ 2 w 4"/>
                <a:gd name="T7" fmla="*/ 6 h 9"/>
                <a:gd name="T8" fmla="*/ 0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cubicBezTo>
                    <a:pt x="1" y="3"/>
                    <a:pt x="2" y="6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EF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î$1ïďè"/>
            <p:cNvSpPr/>
            <p:nvPr/>
          </p:nvSpPr>
          <p:spPr bwMode="auto">
            <a:xfrm>
              <a:off x="7724776" y="2938463"/>
              <a:ext cx="596900" cy="766763"/>
            </a:xfrm>
            <a:custGeom>
              <a:avLst/>
              <a:gdLst>
                <a:gd name="T0" fmla="*/ 343 w 461"/>
                <a:gd name="T1" fmla="*/ 32 h 593"/>
                <a:gd name="T2" fmla="*/ 277 w 461"/>
                <a:gd name="T3" fmla="*/ 229 h 593"/>
                <a:gd name="T4" fmla="*/ 298 w 461"/>
                <a:gd name="T5" fmla="*/ 359 h 593"/>
                <a:gd name="T6" fmla="*/ 263 w 461"/>
                <a:gd name="T7" fmla="*/ 377 h 593"/>
                <a:gd name="T8" fmla="*/ 219 w 461"/>
                <a:gd name="T9" fmla="*/ 403 h 593"/>
                <a:gd name="T10" fmla="*/ 163 w 461"/>
                <a:gd name="T11" fmla="*/ 416 h 593"/>
                <a:gd name="T12" fmla="*/ 98 w 461"/>
                <a:gd name="T13" fmla="*/ 434 h 593"/>
                <a:gd name="T14" fmla="*/ 15 w 461"/>
                <a:gd name="T15" fmla="*/ 439 h 593"/>
                <a:gd name="T16" fmla="*/ 15 w 461"/>
                <a:gd name="T17" fmla="*/ 523 h 593"/>
                <a:gd name="T18" fmla="*/ 60 w 461"/>
                <a:gd name="T19" fmla="*/ 588 h 593"/>
                <a:gd name="T20" fmla="*/ 219 w 461"/>
                <a:gd name="T21" fmla="*/ 559 h 593"/>
                <a:gd name="T22" fmla="*/ 356 w 461"/>
                <a:gd name="T23" fmla="*/ 501 h 593"/>
                <a:gd name="T24" fmla="*/ 448 w 461"/>
                <a:gd name="T25" fmla="*/ 426 h 593"/>
                <a:gd name="T26" fmla="*/ 431 w 461"/>
                <a:gd name="T27" fmla="*/ 120 h 593"/>
                <a:gd name="T28" fmla="*/ 343 w 461"/>
                <a:gd name="T29" fmla="*/ 3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1" h="593">
                  <a:moveTo>
                    <a:pt x="343" y="32"/>
                  </a:moveTo>
                  <a:cubicBezTo>
                    <a:pt x="343" y="32"/>
                    <a:pt x="268" y="175"/>
                    <a:pt x="277" y="229"/>
                  </a:cubicBezTo>
                  <a:cubicBezTo>
                    <a:pt x="286" y="284"/>
                    <a:pt x="310" y="345"/>
                    <a:pt x="298" y="359"/>
                  </a:cubicBezTo>
                  <a:cubicBezTo>
                    <a:pt x="290" y="371"/>
                    <a:pt x="277" y="377"/>
                    <a:pt x="263" y="377"/>
                  </a:cubicBezTo>
                  <a:cubicBezTo>
                    <a:pt x="251" y="378"/>
                    <a:pt x="219" y="400"/>
                    <a:pt x="219" y="403"/>
                  </a:cubicBezTo>
                  <a:cubicBezTo>
                    <a:pt x="219" y="405"/>
                    <a:pt x="190" y="405"/>
                    <a:pt x="163" y="416"/>
                  </a:cubicBezTo>
                  <a:cubicBezTo>
                    <a:pt x="137" y="427"/>
                    <a:pt x="98" y="434"/>
                    <a:pt x="98" y="434"/>
                  </a:cubicBezTo>
                  <a:cubicBezTo>
                    <a:pt x="98" y="434"/>
                    <a:pt x="22" y="431"/>
                    <a:pt x="15" y="439"/>
                  </a:cubicBezTo>
                  <a:cubicBezTo>
                    <a:pt x="8" y="446"/>
                    <a:pt x="0" y="489"/>
                    <a:pt x="15" y="523"/>
                  </a:cubicBezTo>
                  <a:cubicBezTo>
                    <a:pt x="31" y="558"/>
                    <a:pt x="47" y="583"/>
                    <a:pt x="60" y="588"/>
                  </a:cubicBezTo>
                  <a:cubicBezTo>
                    <a:pt x="73" y="593"/>
                    <a:pt x="154" y="566"/>
                    <a:pt x="219" y="559"/>
                  </a:cubicBezTo>
                  <a:cubicBezTo>
                    <a:pt x="285" y="553"/>
                    <a:pt x="356" y="501"/>
                    <a:pt x="356" y="501"/>
                  </a:cubicBezTo>
                  <a:cubicBezTo>
                    <a:pt x="356" y="501"/>
                    <a:pt x="434" y="473"/>
                    <a:pt x="448" y="426"/>
                  </a:cubicBezTo>
                  <a:cubicBezTo>
                    <a:pt x="461" y="379"/>
                    <a:pt x="431" y="120"/>
                    <a:pt x="431" y="120"/>
                  </a:cubicBezTo>
                  <a:cubicBezTo>
                    <a:pt x="431" y="120"/>
                    <a:pt x="408" y="0"/>
                    <a:pt x="343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îṣlïḍe"/>
            <p:cNvSpPr/>
            <p:nvPr/>
          </p:nvSpPr>
          <p:spPr bwMode="auto">
            <a:xfrm>
              <a:off x="8104188" y="3471863"/>
              <a:ext cx="104775" cy="61913"/>
            </a:xfrm>
            <a:custGeom>
              <a:avLst/>
              <a:gdLst>
                <a:gd name="T0" fmla="*/ 18 w 81"/>
                <a:gd name="T1" fmla="*/ 0 h 48"/>
                <a:gd name="T2" fmla="*/ 9 w 81"/>
                <a:gd name="T3" fmla="*/ 12 h 48"/>
                <a:gd name="T4" fmla="*/ 54 w 81"/>
                <a:gd name="T5" fmla="*/ 48 h 48"/>
                <a:gd name="T6" fmla="*/ 56 w 81"/>
                <a:gd name="T7" fmla="*/ 48 h 48"/>
                <a:gd name="T8" fmla="*/ 48 w 81"/>
                <a:gd name="T9" fmla="*/ 4 h 48"/>
                <a:gd name="T10" fmla="*/ 18 w 8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8">
                  <a:moveTo>
                    <a:pt x="18" y="0"/>
                  </a:moveTo>
                  <a:cubicBezTo>
                    <a:pt x="7" y="0"/>
                    <a:pt x="0" y="2"/>
                    <a:pt x="9" y="12"/>
                  </a:cubicBezTo>
                  <a:cubicBezTo>
                    <a:pt x="30" y="31"/>
                    <a:pt x="30" y="48"/>
                    <a:pt x="54" y="48"/>
                  </a:cubicBezTo>
                  <a:cubicBezTo>
                    <a:pt x="54" y="48"/>
                    <a:pt x="55" y="48"/>
                    <a:pt x="56" y="48"/>
                  </a:cubicBezTo>
                  <a:cubicBezTo>
                    <a:pt x="81" y="47"/>
                    <a:pt x="48" y="4"/>
                    <a:pt x="48" y="4"/>
                  </a:cubicBezTo>
                  <a:cubicBezTo>
                    <a:pt x="48" y="4"/>
                    <a:pt x="31" y="0"/>
                    <a:pt x="1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ïš1íḑê"/>
            <p:cNvSpPr/>
            <p:nvPr/>
          </p:nvSpPr>
          <p:spPr bwMode="auto">
            <a:xfrm>
              <a:off x="8262938" y="4032251"/>
              <a:ext cx="103188" cy="92075"/>
            </a:xfrm>
            <a:custGeom>
              <a:avLst/>
              <a:gdLst>
                <a:gd name="T0" fmla="*/ 27 w 80"/>
                <a:gd name="T1" fmla="*/ 0 h 71"/>
                <a:gd name="T2" fmla="*/ 52 w 80"/>
                <a:gd name="T3" fmla="*/ 61 h 71"/>
                <a:gd name="T4" fmla="*/ 68 w 80"/>
                <a:gd name="T5" fmla="*/ 71 h 71"/>
                <a:gd name="T6" fmla="*/ 27 w 80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1">
                  <a:moveTo>
                    <a:pt x="27" y="0"/>
                  </a:moveTo>
                  <a:cubicBezTo>
                    <a:pt x="27" y="0"/>
                    <a:pt x="0" y="18"/>
                    <a:pt x="52" y="61"/>
                  </a:cubicBezTo>
                  <a:cubicBezTo>
                    <a:pt x="60" y="68"/>
                    <a:pt x="66" y="71"/>
                    <a:pt x="68" y="71"/>
                  </a:cubicBezTo>
                  <a:cubicBezTo>
                    <a:pt x="80" y="71"/>
                    <a:pt x="27" y="0"/>
                    <a:pt x="2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íṡlïďé"/>
            <p:cNvSpPr/>
            <p:nvPr/>
          </p:nvSpPr>
          <p:spPr bwMode="auto">
            <a:xfrm>
              <a:off x="8216901" y="4227513"/>
              <a:ext cx="82550" cy="144463"/>
            </a:xfrm>
            <a:custGeom>
              <a:avLst/>
              <a:gdLst>
                <a:gd name="T0" fmla="*/ 10 w 63"/>
                <a:gd name="T1" fmla="*/ 0 h 112"/>
                <a:gd name="T2" fmla="*/ 36 w 63"/>
                <a:gd name="T3" fmla="*/ 109 h 112"/>
                <a:gd name="T4" fmla="*/ 43 w 63"/>
                <a:gd name="T5" fmla="*/ 112 h 112"/>
                <a:gd name="T6" fmla="*/ 10 w 6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12">
                  <a:moveTo>
                    <a:pt x="10" y="0"/>
                  </a:moveTo>
                  <a:cubicBezTo>
                    <a:pt x="10" y="2"/>
                    <a:pt x="0" y="88"/>
                    <a:pt x="36" y="109"/>
                  </a:cubicBezTo>
                  <a:cubicBezTo>
                    <a:pt x="39" y="111"/>
                    <a:pt x="41" y="112"/>
                    <a:pt x="43" y="112"/>
                  </a:cubicBezTo>
                  <a:cubicBezTo>
                    <a:pt x="63" y="112"/>
                    <a:pt x="10" y="0"/>
                    <a:pt x="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ísļïḋe"/>
            <p:cNvSpPr/>
            <p:nvPr/>
          </p:nvSpPr>
          <p:spPr bwMode="auto">
            <a:xfrm>
              <a:off x="7373938" y="3360738"/>
              <a:ext cx="177800" cy="160338"/>
            </a:xfrm>
            <a:custGeom>
              <a:avLst/>
              <a:gdLst>
                <a:gd name="T0" fmla="*/ 92 w 137"/>
                <a:gd name="T1" fmla="*/ 0 h 124"/>
                <a:gd name="T2" fmla="*/ 33 w 137"/>
                <a:gd name="T3" fmla="*/ 70 h 124"/>
                <a:gd name="T4" fmla="*/ 137 w 137"/>
                <a:gd name="T5" fmla="*/ 61 h 124"/>
                <a:gd name="T6" fmla="*/ 92 w 137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24">
                  <a:moveTo>
                    <a:pt x="92" y="0"/>
                  </a:moveTo>
                  <a:cubicBezTo>
                    <a:pt x="63" y="1"/>
                    <a:pt x="0" y="10"/>
                    <a:pt x="33" y="70"/>
                  </a:cubicBezTo>
                  <a:cubicBezTo>
                    <a:pt x="61" y="124"/>
                    <a:pt x="110" y="88"/>
                    <a:pt x="137" y="61"/>
                  </a:cubicBezTo>
                  <a:cubicBezTo>
                    <a:pt x="130" y="36"/>
                    <a:pt x="114" y="14"/>
                    <a:pt x="92" y="0"/>
                  </a:cubicBezTo>
                </a:path>
              </a:pathLst>
            </a:custGeom>
            <a:solidFill>
              <a:srgbClr val="F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işľíḑe"/>
            <p:cNvSpPr/>
            <p:nvPr/>
          </p:nvSpPr>
          <p:spPr bwMode="auto">
            <a:xfrm>
              <a:off x="7551738" y="343693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îṡ1îḓé"/>
            <p:cNvSpPr/>
            <p:nvPr/>
          </p:nvSpPr>
          <p:spPr bwMode="auto">
            <a:xfrm>
              <a:off x="7907338" y="2908301"/>
              <a:ext cx="206375" cy="200025"/>
            </a:xfrm>
            <a:custGeom>
              <a:avLst/>
              <a:gdLst>
                <a:gd name="T0" fmla="*/ 159 w 160"/>
                <a:gd name="T1" fmla="*/ 0 h 155"/>
                <a:gd name="T2" fmla="*/ 131 w 160"/>
                <a:gd name="T3" fmla="*/ 20 h 155"/>
                <a:gd name="T4" fmla="*/ 74 w 160"/>
                <a:gd name="T5" fmla="*/ 120 h 155"/>
                <a:gd name="T6" fmla="*/ 0 w 160"/>
                <a:gd name="T7" fmla="*/ 153 h 155"/>
                <a:gd name="T8" fmla="*/ 0 w 160"/>
                <a:gd name="T9" fmla="*/ 155 h 155"/>
                <a:gd name="T10" fmla="*/ 74 w 160"/>
                <a:gd name="T11" fmla="*/ 123 h 155"/>
                <a:gd name="T12" fmla="*/ 131 w 160"/>
                <a:gd name="T13" fmla="*/ 22 h 155"/>
                <a:gd name="T14" fmla="*/ 160 w 160"/>
                <a:gd name="T15" fmla="*/ 2 h 155"/>
                <a:gd name="T16" fmla="*/ 159 w 160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55">
                  <a:moveTo>
                    <a:pt x="159" y="0"/>
                  </a:moveTo>
                  <a:cubicBezTo>
                    <a:pt x="144" y="10"/>
                    <a:pt x="134" y="17"/>
                    <a:pt x="131" y="20"/>
                  </a:cubicBezTo>
                  <a:cubicBezTo>
                    <a:pt x="117" y="30"/>
                    <a:pt x="91" y="90"/>
                    <a:pt x="74" y="120"/>
                  </a:cubicBezTo>
                  <a:cubicBezTo>
                    <a:pt x="61" y="145"/>
                    <a:pt x="17" y="151"/>
                    <a:pt x="0" y="15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7" y="153"/>
                    <a:pt x="61" y="147"/>
                    <a:pt x="74" y="123"/>
                  </a:cubicBezTo>
                  <a:cubicBezTo>
                    <a:pt x="91" y="92"/>
                    <a:pt x="117" y="32"/>
                    <a:pt x="131" y="22"/>
                  </a:cubicBezTo>
                  <a:cubicBezTo>
                    <a:pt x="134" y="20"/>
                    <a:pt x="145" y="12"/>
                    <a:pt x="160" y="2"/>
                  </a:cubicBezTo>
                  <a:cubicBezTo>
                    <a:pt x="159" y="1"/>
                    <a:pt x="159" y="1"/>
                    <a:pt x="15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î$ľîdé"/>
            <p:cNvSpPr/>
            <p:nvPr/>
          </p:nvSpPr>
          <p:spPr bwMode="auto">
            <a:xfrm>
              <a:off x="7907338" y="2822576"/>
              <a:ext cx="247650" cy="284163"/>
            </a:xfrm>
            <a:custGeom>
              <a:avLst/>
              <a:gdLst>
                <a:gd name="T0" fmla="*/ 192 w 192"/>
                <a:gd name="T1" fmla="*/ 43 h 219"/>
                <a:gd name="T2" fmla="*/ 131 w 192"/>
                <a:gd name="T3" fmla="*/ 86 h 219"/>
                <a:gd name="T4" fmla="*/ 74 w 192"/>
                <a:gd name="T5" fmla="*/ 186 h 219"/>
                <a:gd name="T6" fmla="*/ 0 w 192"/>
                <a:gd name="T7" fmla="*/ 219 h 219"/>
                <a:gd name="T8" fmla="*/ 2 w 192"/>
                <a:gd name="T9" fmla="*/ 200 h 219"/>
                <a:gd name="T10" fmla="*/ 69 w 192"/>
                <a:gd name="T11" fmla="*/ 130 h 219"/>
                <a:gd name="T12" fmla="*/ 143 w 192"/>
                <a:gd name="T13" fmla="*/ 0 h 219"/>
                <a:gd name="T14" fmla="*/ 168 w 192"/>
                <a:gd name="T15" fmla="*/ 23 h 219"/>
                <a:gd name="T16" fmla="*/ 192 w 192"/>
                <a:gd name="T17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19">
                  <a:moveTo>
                    <a:pt x="192" y="43"/>
                  </a:moveTo>
                  <a:cubicBezTo>
                    <a:pt x="162" y="64"/>
                    <a:pt x="136" y="82"/>
                    <a:pt x="131" y="86"/>
                  </a:cubicBezTo>
                  <a:cubicBezTo>
                    <a:pt x="117" y="96"/>
                    <a:pt x="91" y="156"/>
                    <a:pt x="74" y="186"/>
                  </a:cubicBezTo>
                  <a:cubicBezTo>
                    <a:pt x="61" y="211"/>
                    <a:pt x="17" y="217"/>
                    <a:pt x="0" y="219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40" y="184"/>
                    <a:pt x="69" y="130"/>
                    <a:pt x="69" y="13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8" y="31"/>
                    <a:pt x="192" y="43"/>
                  </a:cubicBezTo>
                </a:path>
              </a:pathLst>
            </a:custGeom>
            <a:solidFill>
              <a:srgbClr val="DC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íṥ1iḑê"/>
            <p:cNvSpPr/>
            <p:nvPr/>
          </p:nvSpPr>
          <p:spPr bwMode="auto">
            <a:xfrm>
              <a:off x="7751763" y="2571751"/>
              <a:ext cx="327025" cy="349250"/>
            </a:xfrm>
            <a:custGeom>
              <a:avLst/>
              <a:gdLst>
                <a:gd name="T0" fmla="*/ 253 w 253"/>
                <a:gd name="T1" fmla="*/ 135 h 270"/>
                <a:gd name="T2" fmla="*/ 232 w 253"/>
                <a:gd name="T3" fmla="*/ 202 h 270"/>
                <a:gd name="T4" fmla="*/ 67 w 253"/>
                <a:gd name="T5" fmla="*/ 233 h 270"/>
                <a:gd name="T6" fmla="*/ 37 w 253"/>
                <a:gd name="T7" fmla="*/ 68 h 270"/>
                <a:gd name="T8" fmla="*/ 202 w 253"/>
                <a:gd name="T9" fmla="*/ 37 h 270"/>
                <a:gd name="T10" fmla="*/ 253 w 253"/>
                <a:gd name="T11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270">
                  <a:moveTo>
                    <a:pt x="253" y="135"/>
                  </a:moveTo>
                  <a:cubicBezTo>
                    <a:pt x="253" y="159"/>
                    <a:pt x="246" y="183"/>
                    <a:pt x="232" y="202"/>
                  </a:cubicBezTo>
                  <a:cubicBezTo>
                    <a:pt x="195" y="256"/>
                    <a:pt x="121" y="270"/>
                    <a:pt x="67" y="233"/>
                  </a:cubicBezTo>
                  <a:cubicBezTo>
                    <a:pt x="13" y="196"/>
                    <a:pt x="0" y="122"/>
                    <a:pt x="37" y="68"/>
                  </a:cubicBezTo>
                  <a:cubicBezTo>
                    <a:pt x="74" y="14"/>
                    <a:pt x="148" y="0"/>
                    <a:pt x="202" y="37"/>
                  </a:cubicBezTo>
                  <a:cubicBezTo>
                    <a:pt x="234" y="60"/>
                    <a:pt x="253" y="96"/>
                    <a:pt x="253" y="135"/>
                  </a:cubicBezTo>
                </a:path>
              </a:pathLst>
            </a:custGeom>
            <a:solidFill>
              <a:srgbClr val="F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îṧlîḑê"/>
            <p:cNvSpPr/>
            <p:nvPr/>
          </p:nvSpPr>
          <p:spPr bwMode="auto">
            <a:xfrm>
              <a:off x="8054976" y="2832101"/>
              <a:ext cx="17463" cy="30163"/>
            </a:xfrm>
            <a:custGeom>
              <a:avLst/>
              <a:gdLst>
                <a:gd name="T0" fmla="*/ 3 w 14"/>
                <a:gd name="T1" fmla="*/ 0 h 23"/>
                <a:gd name="T2" fmla="*/ 0 w 14"/>
                <a:gd name="T3" fmla="*/ 5 h 23"/>
                <a:gd name="T4" fmla="*/ 3 w 14"/>
                <a:gd name="T5" fmla="*/ 12 h 23"/>
                <a:gd name="T6" fmla="*/ 11 w 14"/>
                <a:gd name="T7" fmla="*/ 23 h 23"/>
                <a:gd name="T8" fmla="*/ 14 w 14"/>
                <a:gd name="T9" fmla="*/ 19 h 23"/>
                <a:gd name="T10" fmla="*/ 7 w 14"/>
                <a:gd name="T11" fmla="*/ 9 h 23"/>
                <a:gd name="T12" fmla="*/ 3 w 1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3" y="0"/>
                  </a:moveTo>
                  <a:cubicBezTo>
                    <a:pt x="2" y="1"/>
                    <a:pt x="1" y="3"/>
                    <a:pt x="0" y="5"/>
                  </a:cubicBezTo>
                  <a:cubicBezTo>
                    <a:pt x="1" y="7"/>
                    <a:pt x="2" y="10"/>
                    <a:pt x="3" y="12"/>
                  </a:cubicBezTo>
                  <a:cubicBezTo>
                    <a:pt x="5" y="16"/>
                    <a:pt x="8" y="20"/>
                    <a:pt x="11" y="23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16"/>
                    <a:pt x="9" y="13"/>
                    <a:pt x="7" y="9"/>
                  </a:cubicBezTo>
                  <a:cubicBezTo>
                    <a:pt x="5" y="6"/>
                    <a:pt x="4" y="3"/>
                    <a:pt x="3" y="0"/>
                  </a:cubicBezTo>
                </a:path>
              </a:pathLst>
            </a:custGeom>
            <a:solidFill>
              <a:srgbClr val="E5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îšliḓé"/>
            <p:cNvSpPr/>
            <p:nvPr/>
          </p:nvSpPr>
          <p:spPr bwMode="auto">
            <a:xfrm>
              <a:off x="8051801" y="2827338"/>
              <a:ext cx="6350" cy="11113"/>
            </a:xfrm>
            <a:custGeom>
              <a:avLst/>
              <a:gdLst>
                <a:gd name="T0" fmla="*/ 4 w 5"/>
                <a:gd name="T1" fmla="*/ 0 h 9"/>
                <a:gd name="T2" fmla="*/ 0 w 5"/>
                <a:gd name="T3" fmla="*/ 5 h 9"/>
                <a:gd name="T4" fmla="*/ 0 w 5"/>
                <a:gd name="T5" fmla="*/ 5 h 9"/>
                <a:gd name="T6" fmla="*/ 0 w 5"/>
                <a:gd name="T7" fmla="*/ 5 h 9"/>
                <a:gd name="T8" fmla="*/ 2 w 5"/>
                <a:gd name="T9" fmla="*/ 9 h 9"/>
                <a:gd name="T10" fmla="*/ 5 w 5"/>
                <a:gd name="T11" fmla="*/ 4 h 9"/>
                <a:gd name="T12" fmla="*/ 4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4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3" y="7"/>
                    <a:pt x="4" y="5"/>
                    <a:pt x="5" y="4"/>
                  </a:cubicBezTo>
                  <a:cubicBezTo>
                    <a:pt x="4" y="3"/>
                    <a:pt x="4" y="1"/>
                    <a:pt x="4" y="0"/>
                  </a:cubicBezTo>
                </a:path>
              </a:pathLst>
            </a:custGeom>
            <a:solidFill>
              <a:srgbClr val="CE8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ṥliḓè"/>
            <p:cNvSpPr/>
            <p:nvPr/>
          </p:nvSpPr>
          <p:spPr bwMode="auto">
            <a:xfrm>
              <a:off x="8113713" y="2906713"/>
              <a:ext cx="233363" cy="355600"/>
            </a:xfrm>
            <a:custGeom>
              <a:avLst/>
              <a:gdLst>
                <a:gd name="T0" fmla="*/ 139 w 180"/>
                <a:gd name="T1" fmla="*/ 216 h 275"/>
                <a:gd name="T2" fmla="*/ 140 w 180"/>
                <a:gd name="T3" fmla="*/ 231 h 275"/>
                <a:gd name="T4" fmla="*/ 142 w 180"/>
                <a:gd name="T5" fmla="*/ 234 h 275"/>
                <a:gd name="T6" fmla="*/ 180 w 180"/>
                <a:gd name="T7" fmla="*/ 275 h 275"/>
                <a:gd name="T8" fmla="*/ 180 w 180"/>
                <a:gd name="T9" fmla="*/ 270 h 275"/>
                <a:gd name="T10" fmla="*/ 146 w 180"/>
                <a:gd name="T11" fmla="*/ 231 h 275"/>
                <a:gd name="T12" fmla="*/ 139 w 180"/>
                <a:gd name="T13" fmla="*/ 216 h 275"/>
                <a:gd name="T14" fmla="*/ 3 w 180"/>
                <a:gd name="T15" fmla="*/ 0 h 275"/>
                <a:gd name="T16" fmla="*/ 0 w 180"/>
                <a:gd name="T17" fmla="*/ 3 h 275"/>
                <a:gd name="T18" fmla="*/ 7 w 180"/>
                <a:gd name="T19" fmla="*/ 26 h 275"/>
                <a:gd name="T20" fmla="*/ 4 w 180"/>
                <a:gd name="T21" fmla="*/ 87 h 275"/>
                <a:gd name="T22" fmla="*/ 8 w 180"/>
                <a:gd name="T23" fmla="*/ 109 h 275"/>
                <a:gd name="T24" fmla="*/ 10 w 180"/>
                <a:gd name="T25" fmla="*/ 103 h 275"/>
                <a:gd name="T26" fmla="*/ 8 w 180"/>
                <a:gd name="T27" fmla="*/ 85 h 275"/>
                <a:gd name="T28" fmla="*/ 11 w 180"/>
                <a:gd name="T29" fmla="*/ 23 h 275"/>
                <a:gd name="T30" fmla="*/ 3 w 180"/>
                <a:gd name="T3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275">
                  <a:moveTo>
                    <a:pt x="139" y="216"/>
                  </a:moveTo>
                  <a:cubicBezTo>
                    <a:pt x="140" y="221"/>
                    <a:pt x="140" y="226"/>
                    <a:pt x="140" y="231"/>
                  </a:cubicBezTo>
                  <a:cubicBezTo>
                    <a:pt x="141" y="232"/>
                    <a:pt x="142" y="233"/>
                    <a:pt x="142" y="234"/>
                  </a:cubicBezTo>
                  <a:cubicBezTo>
                    <a:pt x="151" y="251"/>
                    <a:pt x="164" y="265"/>
                    <a:pt x="180" y="275"/>
                  </a:cubicBezTo>
                  <a:cubicBezTo>
                    <a:pt x="180" y="273"/>
                    <a:pt x="180" y="272"/>
                    <a:pt x="180" y="270"/>
                  </a:cubicBezTo>
                  <a:cubicBezTo>
                    <a:pt x="166" y="260"/>
                    <a:pt x="154" y="247"/>
                    <a:pt x="146" y="231"/>
                  </a:cubicBezTo>
                  <a:cubicBezTo>
                    <a:pt x="144" y="227"/>
                    <a:pt x="141" y="221"/>
                    <a:pt x="139" y="216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3" y="10"/>
                    <a:pt x="6" y="18"/>
                    <a:pt x="7" y="26"/>
                  </a:cubicBezTo>
                  <a:cubicBezTo>
                    <a:pt x="10" y="46"/>
                    <a:pt x="3" y="67"/>
                    <a:pt x="4" y="87"/>
                  </a:cubicBezTo>
                  <a:cubicBezTo>
                    <a:pt x="4" y="95"/>
                    <a:pt x="6" y="102"/>
                    <a:pt x="8" y="109"/>
                  </a:cubicBezTo>
                  <a:cubicBezTo>
                    <a:pt x="9" y="107"/>
                    <a:pt x="10" y="105"/>
                    <a:pt x="10" y="103"/>
                  </a:cubicBezTo>
                  <a:cubicBezTo>
                    <a:pt x="9" y="97"/>
                    <a:pt x="8" y="91"/>
                    <a:pt x="8" y="85"/>
                  </a:cubicBezTo>
                  <a:cubicBezTo>
                    <a:pt x="7" y="64"/>
                    <a:pt x="14" y="44"/>
                    <a:pt x="11" y="23"/>
                  </a:cubicBezTo>
                  <a:cubicBezTo>
                    <a:pt x="10" y="15"/>
                    <a:pt x="7" y="7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ïŝļídé"/>
            <p:cNvSpPr/>
            <p:nvPr/>
          </p:nvSpPr>
          <p:spPr bwMode="auto">
            <a:xfrm>
              <a:off x="8291513" y="3181351"/>
              <a:ext cx="3175" cy="23813"/>
            </a:xfrm>
            <a:custGeom>
              <a:avLst/>
              <a:gdLst>
                <a:gd name="T0" fmla="*/ 0 w 3"/>
                <a:gd name="T1" fmla="*/ 0 h 19"/>
                <a:gd name="T2" fmla="*/ 2 w 3"/>
                <a:gd name="T3" fmla="*/ 15 h 19"/>
                <a:gd name="T4" fmla="*/ 3 w 3"/>
                <a:gd name="T5" fmla="*/ 19 h 19"/>
                <a:gd name="T6" fmla="*/ 2 w 3"/>
                <a:gd name="T7" fmla="*/ 4 h 19"/>
                <a:gd name="T8" fmla="*/ 0 w 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9">
                  <a:moveTo>
                    <a:pt x="0" y="0"/>
                  </a:moveTo>
                  <a:cubicBezTo>
                    <a:pt x="1" y="5"/>
                    <a:pt x="1" y="10"/>
                    <a:pt x="2" y="15"/>
                  </a:cubicBezTo>
                  <a:cubicBezTo>
                    <a:pt x="2" y="16"/>
                    <a:pt x="3" y="18"/>
                    <a:pt x="3" y="19"/>
                  </a:cubicBezTo>
                  <a:cubicBezTo>
                    <a:pt x="3" y="14"/>
                    <a:pt x="3" y="9"/>
                    <a:pt x="2" y="4"/>
                  </a:cubicBezTo>
                  <a:cubicBezTo>
                    <a:pt x="1" y="3"/>
                    <a:pt x="1" y="2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iŝḻiḍé"/>
            <p:cNvSpPr/>
            <p:nvPr/>
          </p:nvSpPr>
          <p:spPr bwMode="auto">
            <a:xfrm>
              <a:off x="8124826" y="3040063"/>
              <a:ext cx="7938" cy="23813"/>
            </a:xfrm>
            <a:custGeom>
              <a:avLst/>
              <a:gdLst>
                <a:gd name="T0" fmla="*/ 2 w 6"/>
                <a:gd name="T1" fmla="*/ 0 h 18"/>
                <a:gd name="T2" fmla="*/ 0 w 6"/>
                <a:gd name="T3" fmla="*/ 6 h 18"/>
                <a:gd name="T4" fmla="*/ 4 w 6"/>
                <a:gd name="T5" fmla="*/ 18 h 18"/>
                <a:gd name="T6" fmla="*/ 6 w 6"/>
                <a:gd name="T7" fmla="*/ 12 h 18"/>
                <a:gd name="T8" fmla="*/ 2 w 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2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1" y="10"/>
                    <a:pt x="2" y="14"/>
                    <a:pt x="4" y="18"/>
                  </a:cubicBezTo>
                  <a:cubicBezTo>
                    <a:pt x="5" y="16"/>
                    <a:pt x="6" y="14"/>
                    <a:pt x="6" y="12"/>
                  </a:cubicBezTo>
                  <a:cubicBezTo>
                    <a:pt x="5" y="8"/>
                    <a:pt x="3" y="4"/>
                    <a:pt x="2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išľîḑê"/>
            <p:cNvSpPr/>
            <p:nvPr/>
          </p:nvSpPr>
          <p:spPr bwMode="auto">
            <a:xfrm>
              <a:off x="8129588" y="3055938"/>
              <a:ext cx="163513" cy="144463"/>
            </a:xfrm>
            <a:custGeom>
              <a:avLst/>
              <a:gdLst>
                <a:gd name="T0" fmla="*/ 2 w 127"/>
                <a:gd name="T1" fmla="*/ 0 h 112"/>
                <a:gd name="T2" fmla="*/ 0 w 127"/>
                <a:gd name="T3" fmla="*/ 6 h 112"/>
                <a:gd name="T4" fmla="*/ 71 w 127"/>
                <a:gd name="T5" fmla="*/ 67 h 112"/>
                <a:gd name="T6" fmla="*/ 108 w 127"/>
                <a:gd name="T7" fmla="*/ 81 h 112"/>
                <a:gd name="T8" fmla="*/ 127 w 127"/>
                <a:gd name="T9" fmla="*/ 112 h 112"/>
                <a:gd name="T10" fmla="*/ 125 w 127"/>
                <a:gd name="T11" fmla="*/ 97 h 112"/>
                <a:gd name="T12" fmla="*/ 111 w 127"/>
                <a:gd name="T13" fmla="*/ 79 h 112"/>
                <a:gd name="T14" fmla="*/ 75 w 127"/>
                <a:gd name="T15" fmla="*/ 65 h 112"/>
                <a:gd name="T16" fmla="*/ 2 w 127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12">
                  <a:moveTo>
                    <a:pt x="2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13" y="35"/>
                    <a:pt x="40" y="58"/>
                    <a:pt x="71" y="67"/>
                  </a:cubicBezTo>
                  <a:cubicBezTo>
                    <a:pt x="84" y="71"/>
                    <a:pt x="97" y="73"/>
                    <a:pt x="108" y="81"/>
                  </a:cubicBezTo>
                  <a:cubicBezTo>
                    <a:pt x="117" y="89"/>
                    <a:pt x="122" y="101"/>
                    <a:pt x="127" y="112"/>
                  </a:cubicBezTo>
                  <a:cubicBezTo>
                    <a:pt x="126" y="107"/>
                    <a:pt x="126" y="102"/>
                    <a:pt x="125" y="97"/>
                  </a:cubicBezTo>
                  <a:cubicBezTo>
                    <a:pt x="122" y="90"/>
                    <a:pt x="118" y="84"/>
                    <a:pt x="111" y="79"/>
                  </a:cubicBezTo>
                  <a:cubicBezTo>
                    <a:pt x="101" y="70"/>
                    <a:pt x="87" y="68"/>
                    <a:pt x="75" y="65"/>
                  </a:cubicBezTo>
                  <a:cubicBezTo>
                    <a:pt x="43" y="55"/>
                    <a:pt x="15" y="31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ïSḷiḓê"/>
            <p:cNvSpPr/>
            <p:nvPr/>
          </p:nvSpPr>
          <p:spPr bwMode="auto">
            <a:xfrm>
              <a:off x="8112126" y="2905126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2 h 4"/>
                <a:gd name="T4" fmla="*/ 1 w 4"/>
                <a:gd name="T5" fmla="*/ 4 h 4"/>
                <a:gd name="T6" fmla="*/ 4 w 4"/>
                <a:gd name="T7" fmla="*/ 1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íṣľïdé"/>
            <p:cNvSpPr/>
            <p:nvPr/>
          </p:nvSpPr>
          <p:spPr bwMode="auto">
            <a:xfrm>
              <a:off x="8069263" y="2855913"/>
              <a:ext cx="49213" cy="52388"/>
            </a:xfrm>
            <a:custGeom>
              <a:avLst/>
              <a:gdLst>
                <a:gd name="T0" fmla="*/ 3 w 38"/>
                <a:gd name="T1" fmla="*/ 0 h 40"/>
                <a:gd name="T2" fmla="*/ 0 w 38"/>
                <a:gd name="T3" fmla="*/ 4 h 40"/>
                <a:gd name="T4" fmla="*/ 0 w 38"/>
                <a:gd name="T5" fmla="*/ 4 h 40"/>
                <a:gd name="T6" fmla="*/ 17 w 38"/>
                <a:gd name="T7" fmla="*/ 20 h 40"/>
                <a:gd name="T8" fmla="*/ 29 w 38"/>
                <a:gd name="T9" fmla="*/ 33 h 40"/>
                <a:gd name="T10" fmla="*/ 34 w 38"/>
                <a:gd name="T11" fmla="*/ 40 h 40"/>
                <a:gd name="T12" fmla="*/ 38 w 38"/>
                <a:gd name="T13" fmla="*/ 38 h 40"/>
                <a:gd name="T14" fmla="*/ 33 w 38"/>
                <a:gd name="T15" fmla="*/ 30 h 40"/>
                <a:gd name="T16" fmla="*/ 3 w 3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0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10"/>
                    <a:pt x="11" y="15"/>
                    <a:pt x="17" y="20"/>
                  </a:cubicBezTo>
                  <a:cubicBezTo>
                    <a:pt x="21" y="24"/>
                    <a:pt x="25" y="28"/>
                    <a:pt x="29" y="33"/>
                  </a:cubicBezTo>
                  <a:cubicBezTo>
                    <a:pt x="30" y="35"/>
                    <a:pt x="32" y="38"/>
                    <a:pt x="34" y="40"/>
                  </a:cubicBezTo>
                  <a:cubicBezTo>
                    <a:pt x="35" y="39"/>
                    <a:pt x="36" y="39"/>
                    <a:pt x="38" y="38"/>
                  </a:cubicBezTo>
                  <a:cubicBezTo>
                    <a:pt x="36" y="35"/>
                    <a:pt x="34" y="33"/>
                    <a:pt x="33" y="30"/>
                  </a:cubicBezTo>
                  <a:cubicBezTo>
                    <a:pt x="24" y="19"/>
                    <a:pt x="12" y="11"/>
                    <a:pt x="3" y="0"/>
                  </a:cubicBezTo>
                </a:path>
              </a:pathLst>
            </a:custGeom>
            <a:solidFill>
              <a:srgbClr val="C6C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íśḷïḋê"/>
            <p:cNvSpPr/>
            <p:nvPr/>
          </p:nvSpPr>
          <p:spPr bwMode="auto">
            <a:xfrm>
              <a:off x="7783513" y="2662238"/>
              <a:ext cx="273050" cy="171450"/>
            </a:xfrm>
            <a:custGeom>
              <a:avLst/>
              <a:gdLst>
                <a:gd name="T0" fmla="*/ 53 w 211"/>
                <a:gd name="T1" fmla="*/ 0 h 132"/>
                <a:gd name="T2" fmla="*/ 48 w 211"/>
                <a:gd name="T3" fmla="*/ 0 h 132"/>
                <a:gd name="T4" fmla="*/ 45 w 211"/>
                <a:gd name="T5" fmla="*/ 1 h 132"/>
                <a:gd name="T6" fmla="*/ 13 w 211"/>
                <a:gd name="T7" fmla="*/ 16 h 132"/>
                <a:gd name="T8" fmla="*/ 6 w 211"/>
                <a:gd name="T9" fmla="*/ 18 h 132"/>
                <a:gd name="T10" fmla="*/ 1 w 211"/>
                <a:gd name="T11" fmla="*/ 19 h 132"/>
                <a:gd name="T12" fmla="*/ 0 w 211"/>
                <a:gd name="T13" fmla="*/ 21 h 132"/>
                <a:gd name="T14" fmla="*/ 8 w 211"/>
                <a:gd name="T15" fmla="*/ 19 h 132"/>
                <a:gd name="T16" fmla="*/ 44 w 211"/>
                <a:gd name="T17" fmla="*/ 3 h 132"/>
                <a:gd name="T18" fmla="*/ 49 w 211"/>
                <a:gd name="T19" fmla="*/ 3 h 132"/>
                <a:gd name="T20" fmla="*/ 97 w 211"/>
                <a:gd name="T21" fmla="*/ 27 h 132"/>
                <a:gd name="T22" fmla="*/ 140 w 211"/>
                <a:gd name="T23" fmla="*/ 47 h 132"/>
                <a:gd name="T24" fmla="*/ 152 w 211"/>
                <a:gd name="T25" fmla="*/ 45 h 132"/>
                <a:gd name="T26" fmla="*/ 177 w 211"/>
                <a:gd name="T27" fmla="*/ 35 h 132"/>
                <a:gd name="T28" fmla="*/ 178 w 211"/>
                <a:gd name="T29" fmla="*/ 35 h 132"/>
                <a:gd name="T30" fmla="*/ 197 w 211"/>
                <a:gd name="T31" fmla="*/ 53 h 132"/>
                <a:gd name="T32" fmla="*/ 198 w 211"/>
                <a:gd name="T33" fmla="*/ 54 h 132"/>
                <a:gd name="T34" fmla="*/ 207 w 211"/>
                <a:gd name="T35" fmla="*/ 132 h 132"/>
                <a:gd name="T36" fmla="*/ 207 w 211"/>
                <a:gd name="T37" fmla="*/ 132 h 132"/>
                <a:gd name="T38" fmla="*/ 211 w 211"/>
                <a:gd name="T39" fmla="*/ 127 h 132"/>
                <a:gd name="T40" fmla="*/ 201 w 211"/>
                <a:gd name="T41" fmla="*/ 50 h 132"/>
                <a:gd name="T42" fmla="*/ 182 w 211"/>
                <a:gd name="T43" fmla="*/ 32 h 132"/>
                <a:gd name="T44" fmla="*/ 181 w 211"/>
                <a:gd name="T45" fmla="*/ 32 h 132"/>
                <a:gd name="T46" fmla="*/ 178 w 211"/>
                <a:gd name="T47" fmla="*/ 32 h 132"/>
                <a:gd name="T48" fmla="*/ 156 w 211"/>
                <a:gd name="T49" fmla="*/ 42 h 132"/>
                <a:gd name="T50" fmla="*/ 152 w 211"/>
                <a:gd name="T51" fmla="*/ 43 h 132"/>
                <a:gd name="T52" fmla="*/ 144 w 211"/>
                <a:gd name="T53" fmla="*/ 44 h 132"/>
                <a:gd name="T54" fmla="*/ 101 w 211"/>
                <a:gd name="T55" fmla="*/ 24 h 132"/>
                <a:gd name="T56" fmla="*/ 53 w 211"/>
                <a:gd name="T5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1" h="132">
                  <a:moveTo>
                    <a:pt x="53" y="0"/>
                  </a:moveTo>
                  <a:cubicBezTo>
                    <a:pt x="51" y="0"/>
                    <a:pt x="49" y="0"/>
                    <a:pt x="48" y="0"/>
                  </a:cubicBezTo>
                  <a:cubicBezTo>
                    <a:pt x="47" y="0"/>
                    <a:pt x="46" y="1"/>
                    <a:pt x="45" y="1"/>
                  </a:cubicBezTo>
                  <a:cubicBezTo>
                    <a:pt x="34" y="3"/>
                    <a:pt x="24" y="11"/>
                    <a:pt x="13" y="16"/>
                  </a:cubicBezTo>
                  <a:cubicBezTo>
                    <a:pt x="11" y="16"/>
                    <a:pt x="8" y="17"/>
                    <a:pt x="6" y="18"/>
                  </a:cubicBezTo>
                  <a:cubicBezTo>
                    <a:pt x="4" y="18"/>
                    <a:pt x="2" y="18"/>
                    <a:pt x="1" y="19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3" y="20"/>
                    <a:pt x="5" y="20"/>
                    <a:pt x="8" y="19"/>
                  </a:cubicBezTo>
                  <a:cubicBezTo>
                    <a:pt x="20" y="14"/>
                    <a:pt x="31" y="5"/>
                    <a:pt x="44" y="3"/>
                  </a:cubicBezTo>
                  <a:cubicBezTo>
                    <a:pt x="45" y="3"/>
                    <a:pt x="47" y="3"/>
                    <a:pt x="49" y="3"/>
                  </a:cubicBezTo>
                  <a:cubicBezTo>
                    <a:pt x="67" y="3"/>
                    <a:pt x="83" y="16"/>
                    <a:pt x="97" y="27"/>
                  </a:cubicBezTo>
                  <a:cubicBezTo>
                    <a:pt x="109" y="37"/>
                    <a:pt x="125" y="47"/>
                    <a:pt x="140" y="47"/>
                  </a:cubicBezTo>
                  <a:cubicBezTo>
                    <a:pt x="144" y="47"/>
                    <a:pt x="148" y="47"/>
                    <a:pt x="152" y="45"/>
                  </a:cubicBezTo>
                  <a:cubicBezTo>
                    <a:pt x="160" y="42"/>
                    <a:pt x="168" y="35"/>
                    <a:pt x="177" y="35"/>
                  </a:cubicBezTo>
                  <a:cubicBezTo>
                    <a:pt x="177" y="35"/>
                    <a:pt x="178" y="35"/>
                    <a:pt x="178" y="35"/>
                  </a:cubicBezTo>
                  <a:cubicBezTo>
                    <a:pt x="187" y="35"/>
                    <a:pt x="194" y="44"/>
                    <a:pt x="197" y="53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207" y="79"/>
                    <a:pt x="199" y="108"/>
                    <a:pt x="207" y="132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209" y="131"/>
                    <a:pt x="210" y="129"/>
                    <a:pt x="211" y="127"/>
                  </a:cubicBezTo>
                  <a:cubicBezTo>
                    <a:pt x="204" y="103"/>
                    <a:pt x="211" y="74"/>
                    <a:pt x="201" y="50"/>
                  </a:cubicBezTo>
                  <a:cubicBezTo>
                    <a:pt x="198" y="41"/>
                    <a:pt x="192" y="32"/>
                    <a:pt x="182" y="32"/>
                  </a:cubicBezTo>
                  <a:cubicBezTo>
                    <a:pt x="182" y="32"/>
                    <a:pt x="181" y="32"/>
                    <a:pt x="181" y="32"/>
                  </a:cubicBezTo>
                  <a:cubicBezTo>
                    <a:pt x="180" y="32"/>
                    <a:pt x="179" y="32"/>
                    <a:pt x="178" y="32"/>
                  </a:cubicBezTo>
                  <a:cubicBezTo>
                    <a:pt x="170" y="33"/>
                    <a:pt x="164" y="39"/>
                    <a:pt x="156" y="42"/>
                  </a:cubicBezTo>
                  <a:cubicBezTo>
                    <a:pt x="155" y="43"/>
                    <a:pt x="153" y="43"/>
                    <a:pt x="152" y="43"/>
                  </a:cubicBezTo>
                  <a:cubicBezTo>
                    <a:pt x="149" y="44"/>
                    <a:pt x="147" y="44"/>
                    <a:pt x="144" y="44"/>
                  </a:cubicBezTo>
                  <a:cubicBezTo>
                    <a:pt x="129" y="44"/>
                    <a:pt x="113" y="35"/>
                    <a:pt x="101" y="24"/>
                  </a:cubicBezTo>
                  <a:cubicBezTo>
                    <a:pt x="87" y="13"/>
                    <a:pt x="71" y="0"/>
                    <a:pt x="53" y="0"/>
                  </a:cubicBezTo>
                </a:path>
              </a:pathLst>
            </a:custGeom>
            <a:solidFill>
              <a:srgbClr val="E5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i$ḷîḋê"/>
            <p:cNvSpPr/>
            <p:nvPr/>
          </p:nvSpPr>
          <p:spPr bwMode="auto">
            <a:xfrm>
              <a:off x="7734301" y="2452688"/>
              <a:ext cx="727075" cy="839788"/>
            </a:xfrm>
            <a:custGeom>
              <a:avLst/>
              <a:gdLst>
                <a:gd name="T0" fmla="*/ 46 w 562"/>
                <a:gd name="T1" fmla="*/ 108 h 649"/>
                <a:gd name="T2" fmla="*/ 61 w 562"/>
                <a:gd name="T3" fmla="*/ 72 h 649"/>
                <a:gd name="T4" fmla="*/ 107 w 562"/>
                <a:gd name="T5" fmla="*/ 39 h 649"/>
                <a:gd name="T6" fmla="*/ 283 w 562"/>
                <a:gd name="T7" fmla="*/ 39 h 649"/>
                <a:gd name="T8" fmla="*/ 301 w 562"/>
                <a:gd name="T9" fmla="*/ 62 h 649"/>
                <a:gd name="T10" fmla="*/ 322 w 562"/>
                <a:gd name="T11" fmla="*/ 71 h 649"/>
                <a:gd name="T12" fmla="*/ 359 w 562"/>
                <a:gd name="T13" fmla="*/ 119 h 649"/>
                <a:gd name="T14" fmla="*/ 372 w 562"/>
                <a:gd name="T15" fmla="*/ 180 h 649"/>
                <a:gd name="T16" fmla="*/ 399 w 562"/>
                <a:gd name="T17" fmla="*/ 256 h 649"/>
                <a:gd name="T18" fmla="*/ 449 w 562"/>
                <a:gd name="T19" fmla="*/ 335 h 649"/>
                <a:gd name="T20" fmla="*/ 520 w 562"/>
                <a:gd name="T21" fmla="*/ 434 h 649"/>
                <a:gd name="T22" fmla="*/ 536 w 562"/>
                <a:gd name="T23" fmla="*/ 578 h 649"/>
                <a:gd name="T24" fmla="*/ 532 w 562"/>
                <a:gd name="T25" fmla="*/ 598 h 649"/>
                <a:gd name="T26" fmla="*/ 542 w 562"/>
                <a:gd name="T27" fmla="*/ 616 h 649"/>
                <a:gd name="T28" fmla="*/ 562 w 562"/>
                <a:gd name="T29" fmla="*/ 638 h 649"/>
                <a:gd name="T30" fmla="*/ 441 w 562"/>
                <a:gd name="T31" fmla="*/ 582 h 649"/>
                <a:gd name="T32" fmla="*/ 418 w 562"/>
                <a:gd name="T33" fmla="*/ 544 h 649"/>
                <a:gd name="T34" fmla="*/ 382 w 562"/>
                <a:gd name="T35" fmla="*/ 530 h 649"/>
                <a:gd name="T36" fmla="*/ 303 w 562"/>
                <a:gd name="T37" fmla="*/ 436 h 649"/>
                <a:gd name="T38" fmla="*/ 306 w 562"/>
                <a:gd name="T39" fmla="*/ 374 h 649"/>
                <a:gd name="T40" fmla="*/ 292 w 562"/>
                <a:gd name="T41" fmla="*/ 342 h 649"/>
                <a:gd name="T42" fmla="*/ 256 w 562"/>
                <a:gd name="T43" fmla="*/ 302 h 649"/>
                <a:gd name="T44" fmla="*/ 241 w 562"/>
                <a:gd name="T45" fmla="*/ 212 h 649"/>
                <a:gd name="T46" fmla="*/ 222 w 562"/>
                <a:gd name="T47" fmla="*/ 193 h 649"/>
                <a:gd name="T48" fmla="*/ 195 w 562"/>
                <a:gd name="T49" fmla="*/ 204 h 649"/>
                <a:gd name="T50" fmla="*/ 141 w 562"/>
                <a:gd name="T51" fmla="*/ 186 h 649"/>
                <a:gd name="T52" fmla="*/ 88 w 562"/>
                <a:gd name="T53" fmla="*/ 162 h 649"/>
                <a:gd name="T54" fmla="*/ 52 w 562"/>
                <a:gd name="T55" fmla="*/ 178 h 649"/>
                <a:gd name="T56" fmla="*/ 17 w 562"/>
                <a:gd name="T57" fmla="*/ 176 h 649"/>
                <a:gd name="T58" fmla="*/ 46 w 562"/>
                <a:gd name="T59" fmla="*/ 1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2" h="649">
                  <a:moveTo>
                    <a:pt x="46" y="108"/>
                  </a:moveTo>
                  <a:cubicBezTo>
                    <a:pt x="51" y="96"/>
                    <a:pt x="54" y="83"/>
                    <a:pt x="61" y="72"/>
                  </a:cubicBezTo>
                  <a:cubicBezTo>
                    <a:pt x="71" y="56"/>
                    <a:pt x="89" y="46"/>
                    <a:pt x="107" y="39"/>
                  </a:cubicBezTo>
                  <a:cubicBezTo>
                    <a:pt x="154" y="23"/>
                    <a:pt x="253" y="0"/>
                    <a:pt x="283" y="39"/>
                  </a:cubicBezTo>
                  <a:cubicBezTo>
                    <a:pt x="288" y="47"/>
                    <a:pt x="293" y="56"/>
                    <a:pt x="301" y="62"/>
                  </a:cubicBezTo>
                  <a:cubicBezTo>
                    <a:pt x="308" y="66"/>
                    <a:pt x="315" y="68"/>
                    <a:pt x="322" y="71"/>
                  </a:cubicBezTo>
                  <a:cubicBezTo>
                    <a:pt x="341" y="80"/>
                    <a:pt x="353" y="99"/>
                    <a:pt x="359" y="119"/>
                  </a:cubicBezTo>
                  <a:cubicBezTo>
                    <a:pt x="366" y="139"/>
                    <a:pt x="368" y="160"/>
                    <a:pt x="372" y="180"/>
                  </a:cubicBezTo>
                  <a:cubicBezTo>
                    <a:pt x="378" y="206"/>
                    <a:pt x="389" y="231"/>
                    <a:pt x="399" y="256"/>
                  </a:cubicBezTo>
                  <a:cubicBezTo>
                    <a:pt x="412" y="285"/>
                    <a:pt x="425" y="315"/>
                    <a:pt x="449" y="335"/>
                  </a:cubicBezTo>
                  <a:cubicBezTo>
                    <a:pt x="482" y="363"/>
                    <a:pt x="489" y="403"/>
                    <a:pt x="520" y="434"/>
                  </a:cubicBezTo>
                  <a:cubicBezTo>
                    <a:pt x="556" y="470"/>
                    <a:pt x="554" y="530"/>
                    <a:pt x="536" y="578"/>
                  </a:cubicBezTo>
                  <a:cubicBezTo>
                    <a:pt x="533" y="585"/>
                    <a:pt x="531" y="591"/>
                    <a:pt x="532" y="598"/>
                  </a:cubicBezTo>
                  <a:cubicBezTo>
                    <a:pt x="533" y="604"/>
                    <a:pt x="537" y="611"/>
                    <a:pt x="542" y="616"/>
                  </a:cubicBezTo>
                  <a:cubicBezTo>
                    <a:pt x="562" y="638"/>
                    <a:pt x="562" y="638"/>
                    <a:pt x="562" y="638"/>
                  </a:cubicBezTo>
                  <a:cubicBezTo>
                    <a:pt x="515" y="649"/>
                    <a:pt x="463" y="625"/>
                    <a:pt x="441" y="582"/>
                  </a:cubicBezTo>
                  <a:cubicBezTo>
                    <a:pt x="434" y="569"/>
                    <a:pt x="430" y="554"/>
                    <a:pt x="418" y="544"/>
                  </a:cubicBezTo>
                  <a:cubicBezTo>
                    <a:pt x="408" y="536"/>
                    <a:pt x="394" y="534"/>
                    <a:pt x="382" y="530"/>
                  </a:cubicBezTo>
                  <a:cubicBezTo>
                    <a:pt x="340" y="518"/>
                    <a:pt x="304" y="479"/>
                    <a:pt x="303" y="436"/>
                  </a:cubicBezTo>
                  <a:cubicBezTo>
                    <a:pt x="302" y="415"/>
                    <a:pt x="309" y="394"/>
                    <a:pt x="306" y="374"/>
                  </a:cubicBezTo>
                  <a:cubicBezTo>
                    <a:pt x="304" y="362"/>
                    <a:pt x="300" y="351"/>
                    <a:pt x="292" y="342"/>
                  </a:cubicBezTo>
                  <a:cubicBezTo>
                    <a:pt x="281" y="328"/>
                    <a:pt x="265" y="318"/>
                    <a:pt x="256" y="302"/>
                  </a:cubicBezTo>
                  <a:cubicBezTo>
                    <a:pt x="241" y="275"/>
                    <a:pt x="252" y="240"/>
                    <a:pt x="241" y="212"/>
                  </a:cubicBezTo>
                  <a:cubicBezTo>
                    <a:pt x="238" y="203"/>
                    <a:pt x="231" y="194"/>
                    <a:pt x="222" y="193"/>
                  </a:cubicBezTo>
                  <a:cubicBezTo>
                    <a:pt x="212" y="193"/>
                    <a:pt x="204" y="201"/>
                    <a:pt x="195" y="204"/>
                  </a:cubicBezTo>
                  <a:cubicBezTo>
                    <a:pt x="177" y="211"/>
                    <a:pt x="156" y="199"/>
                    <a:pt x="141" y="186"/>
                  </a:cubicBezTo>
                  <a:cubicBezTo>
                    <a:pt x="125" y="174"/>
                    <a:pt x="107" y="159"/>
                    <a:pt x="88" y="162"/>
                  </a:cubicBezTo>
                  <a:cubicBezTo>
                    <a:pt x="74" y="164"/>
                    <a:pt x="64" y="173"/>
                    <a:pt x="52" y="178"/>
                  </a:cubicBezTo>
                  <a:cubicBezTo>
                    <a:pt x="43" y="181"/>
                    <a:pt x="25" y="184"/>
                    <a:pt x="17" y="176"/>
                  </a:cubicBezTo>
                  <a:cubicBezTo>
                    <a:pt x="0" y="161"/>
                    <a:pt x="39" y="122"/>
                    <a:pt x="46" y="108"/>
                  </a:cubicBezTo>
                </a:path>
              </a:pathLst>
            </a:custGeom>
            <a:solidFill>
              <a:srgbClr val="591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ïŝľîdê"/>
            <p:cNvSpPr/>
            <p:nvPr/>
          </p:nvSpPr>
          <p:spPr bwMode="auto">
            <a:xfrm>
              <a:off x="7766051" y="2525713"/>
              <a:ext cx="61913" cy="103188"/>
            </a:xfrm>
            <a:custGeom>
              <a:avLst/>
              <a:gdLst>
                <a:gd name="T0" fmla="*/ 48 w 48"/>
                <a:gd name="T1" fmla="*/ 0 h 80"/>
                <a:gd name="T2" fmla="*/ 35 w 48"/>
                <a:gd name="T3" fmla="*/ 15 h 80"/>
                <a:gd name="T4" fmla="*/ 20 w 48"/>
                <a:gd name="T5" fmla="*/ 51 h 80"/>
                <a:gd name="T6" fmla="*/ 0 w 48"/>
                <a:gd name="T7" fmla="*/ 80 h 80"/>
                <a:gd name="T8" fmla="*/ 1 w 48"/>
                <a:gd name="T9" fmla="*/ 80 h 80"/>
                <a:gd name="T10" fmla="*/ 21 w 48"/>
                <a:gd name="T11" fmla="*/ 52 h 80"/>
                <a:gd name="T12" fmla="*/ 36 w 48"/>
                <a:gd name="T13" fmla="*/ 16 h 80"/>
                <a:gd name="T14" fmla="*/ 47 w 48"/>
                <a:gd name="T15" fmla="*/ 3 h 80"/>
                <a:gd name="T16" fmla="*/ 47 w 48"/>
                <a:gd name="T17" fmla="*/ 2 h 80"/>
                <a:gd name="T18" fmla="*/ 48 w 4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0">
                  <a:moveTo>
                    <a:pt x="48" y="0"/>
                  </a:moveTo>
                  <a:cubicBezTo>
                    <a:pt x="43" y="5"/>
                    <a:pt x="39" y="10"/>
                    <a:pt x="35" y="15"/>
                  </a:cubicBezTo>
                  <a:cubicBezTo>
                    <a:pt x="28" y="26"/>
                    <a:pt x="26" y="39"/>
                    <a:pt x="20" y="51"/>
                  </a:cubicBezTo>
                  <a:cubicBezTo>
                    <a:pt x="17" y="57"/>
                    <a:pt x="8" y="69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9" y="69"/>
                    <a:pt x="18" y="58"/>
                    <a:pt x="21" y="52"/>
                  </a:cubicBezTo>
                  <a:cubicBezTo>
                    <a:pt x="26" y="40"/>
                    <a:pt x="29" y="27"/>
                    <a:pt x="36" y="16"/>
                  </a:cubicBezTo>
                  <a:cubicBezTo>
                    <a:pt x="39" y="11"/>
                    <a:pt x="43" y="7"/>
                    <a:pt x="47" y="3"/>
                  </a:cubicBezTo>
                  <a:cubicBezTo>
                    <a:pt x="47" y="3"/>
                    <a:pt x="47" y="3"/>
                    <a:pt x="47" y="2"/>
                  </a:cubicBezTo>
                  <a:cubicBezTo>
                    <a:pt x="48" y="2"/>
                    <a:pt x="48" y="1"/>
                    <a:pt x="48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işḻíḋê"/>
            <p:cNvSpPr/>
            <p:nvPr/>
          </p:nvSpPr>
          <p:spPr bwMode="auto">
            <a:xfrm>
              <a:off x="7742238" y="2628901"/>
              <a:ext cx="42863" cy="58738"/>
            </a:xfrm>
            <a:custGeom>
              <a:avLst/>
              <a:gdLst>
                <a:gd name="T0" fmla="*/ 19 w 33"/>
                <a:gd name="T1" fmla="*/ 0 h 45"/>
                <a:gd name="T2" fmla="*/ 18 w 33"/>
                <a:gd name="T3" fmla="*/ 0 h 45"/>
                <a:gd name="T4" fmla="*/ 9 w 33"/>
                <a:gd name="T5" fmla="*/ 41 h 45"/>
                <a:gd name="T6" fmla="*/ 24 w 33"/>
                <a:gd name="T7" fmla="*/ 45 h 45"/>
                <a:gd name="T8" fmla="*/ 33 w 33"/>
                <a:gd name="T9" fmla="*/ 45 h 45"/>
                <a:gd name="T10" fmla="*/ 33 w 33"/>
                <a:gd name="T11" fmla="*/ 45 h 45"/>
                <a:gd name="T12" fmla="*/ 25 w 33"/>
                <a:gd name="T13" fmla="*/ 45 h 45"/>
                <a:gd name="T14" fmla="*/ 10 w 33"/>
                <a:gd name="T15" fmla="*/ 40 h 45"/>
                <a:gd name="T16" fmla="*/ 19 w 3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5"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16"/>
                    <a:pt x="0" y="32"/>
                    <a:pt x="9" y="41"/>
                  </a:cubicBezTo>
                  <a:cubicBezTo>
                    <a:pt x="13" y="44"/>
                    <a:pt x="18" y="45"/>
                    <a:pt x="24" y="45"/>
                  </a:cubicBezTo>
                  <a:cubicBezTo>
                    <a:pt x="27" y="45"/>
                    <a:pt x="30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0" y="45"/>
                    <a:pt x="28" y="45"/>
                    <a:pt x="25" y="45"/>
                  </a:cubicBezTo>
                  <a:cubicBezTo>
                    <a:pt x="19" y="45"/>
                    <a:pt x="14" y="44"/>
                    <a:pt x="10" y="40"/>
                  </a:cubicBezTo>
                  <a:cubicBezTo>
                    <a:pt x="1" y="32"/>
                    <a:pt x="9" y="16"/>
                    <a:pt x="1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ŝḻîdè"/>
            <p:cNvSpPr/>
            <p:nvPr/>
          </p:nvSpPr>
          <p:spPr bwMode="auto">
            <a:xfrm>
              <a:off x="7785101" y="2687638"/>
              <a:ext cx="1588" cy="1588"/>
            </a:xfrm>
            <a:prstGeom prst="ellipse">
              <a:avLst/>
            </a:prstGeom>
            <a:solidFill>
              <a:srgbClr val="E5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íṡļíḓe"/>
            <p:cNvSpPr/>
            <p:nvPr/>
          </p:nvSpPr>
          <p:spPr bwMode="auto">
            <a:xfrm>
              <a:off x="7785101" y="2662238"/>
              <a:ext cx="195263" cy="57150"/>
            </a:xfrm>
            <a:custGeom>
              <a:avLst/>
              <a:gdLst>
                <a:gd name="T0" fmla="*/ 5 w 151"/>
                <a:gd name="T1" fmla="*/ 18 h 44"/>
                <a:gd name="T2" fmla="*/ 0 w 151"/>
                <a:gd name="T3" fmla="*/ 19 h 44"/>
                <a:gd name="T4" fmla="*/ 0 w 151"/>
                <a:gd name="T5" fmla="*/ 19 h 44"/>
                <a:gd name="T6" fmla="*/ 5 w 151"/>
                <a:gd name="T7" fmla="*/ 18 h 44"/>
                <a:gd name="T8" fmla="*/ 53 w 151"/>
                <a:gd name="T9" fmla="*/ 0 h 44"/>
                <a:gd name="T10" fmla="*/ 48 w 151"/>
                <a:gd name="T11" fmla="*/ 0 h 44"/>
                <a:gd name="T12" fmla="*/ 44 w 151"/>
                <a:gd name="T13" fmla="*/ 1 h 44"/>
                <a:gd name="T14" fmla="*/ 47 w 151"/>
                <a:gd name="T15" fmla="*/ 0 h 44"/>
                <a:gd name="T16" fmla="*/ 52 w 151"/>
                <a:gd name="T17" fmla="*/ 0 h 44"/>
                <a:gd name="T18" fmla="*/ 100 w 151"/>
                <a:gd name="T19" fmla="*/ 24 h 44"/>
                <a:gd name="T20" fmla="*/ 143 w 151"/>
                <a:gd name="T21" fmla="*/ 44 h 44"/>
                <a:gd name="T22" fmla="*/ 151 w 151"/>
                <a:gd name="T23" fmla="*/ 43 h 44"/>
                <a:gd name="T24" fmla="*/ 144 w 151"/>
                <a:gd name="T25" fmla="*/ 44 h 44"/>
                <a:gd name="T26" fmla="*/ 101 w 151"/>
                <a:gd name="T27" fmla="*/ 24 h 44"/>
                <a:gd name="T28" fmla="*/ 53 w 151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44">
                  <a:moveTo>
                    <a:pt x="5" y="18"/>
                  </a:moveTo>
                  <a:cubicBezTo>
                    <a:pt x="3" y="18"/>
                    <a:pt x="1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8"/>
                    <a:pt x="3" y="18"/>
                    <a:pt x="5" y="18"/>
                  </a:cubicBezTo>
                  <a:moveTo>
                    <a:pt x="53" y="0"/>
                  </a:moveTo>
                  <a:cubicBezTo>
                    <a:pt x="51" y="0"/>
                    <a:pt x="49" y="0"/>
                    <a:pt x="48" y="0"/>
                  </a:cubicBezTo>
                  <a:cubicBezTo>
                    <a:pt x="46" y="0"/>
                    <a:pt x="45" y="0"/>
                    <a:pt x="44" y="1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70" y="0"/>
                    <a:pt x="86" y="13"/>
                    <a:pt x="100" y="24"/>
                  </a:cubicBezTo>
                  <a:cubicBezTo>
                    <a:pt x="112" y="35"/>
                    <a:pt x="128" y="44"/>
                    <a:pt x="143" y="44"/>
                  </a:cubicBezTo>
                  <a:cubicBezTo>
                    <a:pt x="146" y="44"/>
                    <a:pt x="148" y="44"/>
                    <a:pt x="151" y="43"/>
                  </a:cubicBezTo>
                  <a:cubicBezTo>
                    <a:pt x="148" y="44"/>
                    <a:pt x="146" y="44"/>
                    <a:pt x="144" y="44"/>
                  </a:cubicBezTo>
                  <a:cubicBezTo>
                    <a:pt x="128" y="44"/>
                    <a:pt x="113" y="34"/>
                    <a:pt x="101" y="24"/>
                  </a:cubicBezTo>
                  <a:cubicBezTo>
                    <a:pt x="86" y="13"/>
                    <a:pt x="71" y="0"/>
                    <a:pt x="53" y="0"/>
                  </a:cubicBezTo>
                </a:path>
              </a:pathLst>
            </a:custGeom>
            <a:solidFill>
              <a:srgbClr val="CE8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ï$ḷîḍè"/>
            <p:cNvSpPr/>
            <p:nvPr/>
          </p:nvSpPr>
          <p:spPr bwMode="auto">
            <a:xfrm>
              <a:off x="8347076" y="3254376"/>
              <a:ext cx="111125" cy="26988"/>
            </a:xfrm>
            <a:custGeom>
              <a:avLst/>
              <a:gdLst>
                <a:gd name="T0" fmla="*/ 0 w 86"/>
                <a:gd name="T1" fmla="*/ 0 h 21"/>
                <a:gd name="T2" fmla="*/ 0 w 86"/>
                <a:gd name="T3" fmla="*/ 1 h 21"/>
                <a:gd name="T4" fmla="*/ 64 w 86"/>
                <a:gd name="T5" fmla="*/ 21 h 21"/>
                <a:gd name="T6" fmla="*/ 86 w 86"/>
                <a:gd name="T7" fmla="*/ 18 h 21"/>
                <a:gd name="T8" fmla="*/ 65 w 86"/>
                <a:gd name="T9" fmla="*/ 21 h 21"/>
                <a:gd name="T10" fmla="*/ 0 w 86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9" y="14"/>
                    <a:pt x="41" y="21"/>
                    <a:pt x="64" y="21"/>
                  </a:cubicBezTo>
                  <a:cubicBezTo>
                    <a:pt x="71" y="21"/>
                    <a:pt x="79" y="20"/>
                    <a:pt x="86" y="18"/>
                  </a:cubicBezTo>
                  <a:cubicBezTo>
                    <a:pt x="79" y="20"/>
                    <a:pt x="72" y="21"/>
                    <a:pt x="65" y="21"/>
                  </a:cubicBezTo>
                  <a:cubicBezTo>
                    <a:pt x="42" y="21"/>
                    <a:pt x="19" y="13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isḷïḍe"/>
            <p:cNvSpPr/>
            <p:nvPr/>
          </p:nvSpPr>
          <p:spPr bwMode="auto">
            <a:xfrm>
              <a:off x="8347076" y="3254376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îšļîḓe"/>
            <p:cNvSpPr/>
            <p:nvPr/>
          </p:nvSpPr>
          <p:spPr bwMode="auto">
            <a:xfrm>
              <a:off x="8058151" y="2830513"/>
              <a:ext cx="14288" cy="25400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1 h 20"/>
                <a:gd name="T4" fmla="*/ 4 w 11"/>
                <a:gd name="T5" fmla="*/ 10 h 20"/>
                <a:gd name="T6" fmla="*/ 11 w 11"/>
                <a:gd name="T7" fmla="*/ 20 h 20"/>
                <a:gd name="T8" fmla="*/ 11 w 11"/>
                <a:gd name="T9" fmla="*/ 19 h 20"/>
                <a:gd name="T10" fmla="*/ 5 w 11"/>
                <a:gd name="T11" fmla="*/ 10 h 20"/>
                <a:gd name="T12" fmla="*/ 0 w 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4"/>
                    <a:pt x="2" y="7"/>
                    <a:pt x="4" y="10"/>
                  </a:cubicBezTo>
                  <a:cubicBezTo>
                    <a:pt x="6" y="14"/>
                    <a:pt x="8" y="17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6"/>
                    <a:pt x="7" y="13"/>
                    <a:pt x="5" y="10"/>
                  </a:cubicBezTo>
                  <a:cubicBezTo>
                    <a:pt x="3" y="7"/>
                    <a:pt x="1" y="3"/>
                    <a:pt x="0" y="0"/>
                  </a:cubicBezTo>
                </a:path>
              </a:pathLst>
            </a:custGeom>
            <a:solidFill>
              <a:srgbClr val="CE8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îṧ1ïḍé"/>
            <p:cNvSpPr/>
            <p:nvPr/>
          </p:nvSpPr>
          <p:spPr bwMode="auto">
            <a:xfrm>
              <a:off x="8056563" y="2825751"/>
              <a:ext cx="1588" cy="635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1 h 5"/>
                <a:gd name="T4" fmla="*/ 1 w 1"/>
                <a:gd name="T5" fmla="*/ 5 h 5"/>
                <a:gd name="T6" fmla="*/ 1 w 1"/>
                <a:gd name="T7" fmla="*/ 4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B9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ïṣliḍê"/>
            <p:cNvSpPr/>
            <p:nvPr/>
          </p:nvSpPr>
          <p:spPr bwMode="auto">
            <a:xfrm>
              <a:off x="8118476" y="2906713"/>
              <a:ext cx="228600" cy="349250"/>
            </a:xfrm>
            <a:custGeom>
              <a:avLst/>
              <a:gdLst>
                <a:gd name="T0" fmla="*/ 136 w 177"/>
                <a:gd name="T1" fmla="*/ 214 h 270"/>
                <a:gd name="T2" fmla="*/ 136 w 177"/>
                <a:gd name="T3" fmla="*/ 216 h 270"/>
                <a:gd name="T4" fmla="*/ 143 w 177"/>
                <a:gd name="T5" fmla="*/ 231 h 270"/>
                <a:gd name="T6" fmla="*/ 177 w 177"/>
                <a:gd name="T7" fmla="*/ 270 h 270"/>
                <a:gd name="T8" fmla="*/ 177 w 177"/>
                <a:gd name="T9" fmla="*/ 269 h 270"/>
                <a:gd name="T10" fmla="*/ 144 w 177"/>
                <a:gd name="T11" fmla="*/ 231 h 270"/>
                <a:gd name="T12" fmla="*/ 136 w 177"/>
                <a:gd name="T13" fmla="*/ 214 h 270"/>
                <a:gd name="T14" fmla="*/ 1 w 177"/>
                <a:gd name="T15" fmla="*/ 0 h 270"/>
                <a:gd name="T16" fmla="*/ 0 w 177"/>
                <a:gd name="T17" fmla="*/ 0 h 270"/>
                <a:gd name="T18" fmla="*/ 8 w 177"/>
                <a:gd name="T19" fmla="*/ 23 h 270"/>
                <a:gd name="T20" fmla="*/ 5 w 177"/>
                <a:gd name="T21" fmla="*/ 85 h 270"/>
                <a:gd name="T22" fmla="*/ 7 w 177"/>
                <a:gd name="T23" fmla="*/ 103 h 270"/>
                <a:gd name="T24" fmla="*/ 8 w 177"/>
                <a:gd name="T25" fmla="*/ 101 h 270"/>
                <a:gd name="T26" fmla="*/ 6 w 177"/>
                <a:gd name="T27" fmla="*/ 85 h 270"/>
                <a:gd name="T28" fmla="*/ 9 w 177"/>
                <a:gd name="T29" fmla="*/ 23 h 270"/>
                <a:gd name="T30" fmla="*/ 1 w 177"/>
                <a:gd name="T3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270">
                  <a:moveTo>
                    <a:pt x="136" y="214"/>
                  </a:moveTo>
                  <a:cubicBezTo>
                    <a:pt x="136" y="215"/>
                    <a:pt x="136" y="215"/>
                    <a:pt x="136" y="216"/>
                  </a:cubicBezTo>
                  <a:cubicBezTo>
                    <a:pt x="138" y="221"/>
                    <a:pt x="141" y="227"/>
                    <a:pt x="143" y="231"/>
                  </a:cubicBezTo>
                  <a:cubicBezTo>
                    <a:pt x="151" y="247"/>
                    <a:pt x="163" y="260"/>
                    <a:pt x="177" y="270"/>
                  </a:cubicBezTo>
                  <a:cubicBezTo>
                    <a:pt x="177" y="270"/>
                    <a:pt x="177" y="269"/>
                    <a:pt x="177" y="269"/>
                  </a:cubicBezTo>
                  <a:cubicBezTo>
                    <a:pt x="163" y="259"/>
                    <a:pt x="152" y="246"/>
                    <a:pt x="144" y="231"/>
                  </a:cubicBezTo>
                  <a:cubicBezTo>
                    <a:pt x="141" y="226"/>
                    <a:pt x="139" y="220"/>
                    <a:pt x="136" y="21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7"/>
                    <a:pt x="7" y="15"/>
                    <a:pt x="8" y="23"/>
                  </a:cubicBezTo>
                  <a:cubicBezTo>
                    <a:pt x="11" y="44"/>
                    <a:pt x="4" y="64"/>
                    <a:pt x="5" y="85"/>
                  </a:cubicBezTo>
                  <a:cubicBezTo>
                    <a:pt x="5" y="91"/>
                    <a:pt x="6" y="97"/>
                    <a:pt x="7" y="103"/>
                  </a:cubicBezTo>
                  <a:cubicBezTo>
                    <a:pt x="8" y="102"/>
                    <a:pt x="8" y="102"/>
                    <a:pt x="8" y="101"/>
                  </a:cubicBezTo>
                  <a:cubicBezTo>
                    <a:pt x="7" y="96"/>
                    <a:pt x="6" y="90"/>
                    <a:pt x="6" y="85"/>
                  </a:cubicBezTo>
                  <a:cubicBezTo>
                    <a:pt x="5" y="64"/>
                    <a:pt x="12" y="43"/>
                    <a:pt x="9" y="23"/>
                  </a:cubicBezTo>
                  <a:cubicBezTo>
                    <a:pt x="8" y="15"/>
                    <a:pt x="5" y="7"/>
                    <a:pt x="1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iṩḻíḑê"/>
            <p:cNvSpPr/>
            <p:nvPr/>
          </p:nvSpPr>
          <p:spPr bwMode="auto">
            <a:xfrm>
              <a:off x="8291513" y="3178176"/>
              <a:ext cx="1588" cy="7938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2 h 6"/>
                <a:gd name="T4" fmla="*/ 2 w 2"/>
                <a:gd name="T5" fmla="*/ 6 h 6"/>
                <a:gd name="T6" fmla="*/ 2 w 2"/>
                <a:gd name="T7" fmla="*/ 4 h 6"/>
                <a:gd name="T8" fmla="*/ 0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iŝļîḍe"/>
            <p:cNvSpPr/>
            <p:nvPr/>
          </p:nvSpPr>
          <p:spPr bwMode="auto">
            <a:xfrm>
              <a:off x="8126413" y="3036888"/>
              <a:ext cx="6350" cy="19050"/>
            </a:xfrm>
            <a:custGeom>
              <a:avLst/>
              <a:gdLst>
                <a:gd name="T0" fmla="*/ 1 w 5"/>
                <a:gd name="T1" fmla="*/ 0 h 14"/>
                <a:gd name="T2" fmla="*/ 0 w 5"/>
                <a:gd name="T3" fmla="*/ 2 h 14"/>
                <a:gd name="T4" fmla="*/ 4 w 5"/>
                <a:gd name="T5" fmla="*/ 14 h 14"/>
                <a:gd name="T6" fmla="*/ 5 w 5"/>
                <a:gd name="T7" fmla="*/ 13 h 14"/>
                <a:gd name="T8" fmla="*/ 1 w 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6"/>
                    <a:pt x="3" y="10"/>
                    <a:pt x="4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9"/>
                    <a:pt x="2" y="5"/>
                    <a:pt x="1" y="0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iṩlïde"/>
            <p:cNvSpPr/>
            <p:nvPr/>
          </p:nvSpPr>
          <p:spPr bwMode="auto">
            <a:xfrm>
              <a:off x="8132763" y="3054351"/>
              <a:ext cx="158750" cy="127000"/>
            </a:xfrm>
            <a:custGeom>
              <a:avLst/>
              <a:gdLst>
                <a:gd name="T0" fmla="*/ 1 w 123"/>
                <a:gd name="T1" fmla="*/ 0 h 98"/>
                <a:gd name="T2" fmla="*/ 0 w 123"/>
                <a:gd name="T3" fmla="*/ 1 h 98"/>
                <a:gd name="T4" fmla="*/ 73 w 123"/>
                <a:gd name="T5" fmla="*/ 66 h 98"/>
                <a:gd name="T6" fmla="*/ 109 w 123"/>
                <a:gd name="T7" fmla="*/ 80 h 98"/>
                <a:gd name="T8" fmla="*/ 123 w 123"/>
                <a:gd name="T9" fmla="*/ 98 h 98"/>
                <a:gd name="T10" fmla="*/ 123 w 123"/>
                <a:gd name="T11" fmla="*/ 96 h 98"/>
                <a:gd name="T12" fmla="*/ 110 w 123"/>
                <a:gd name="T13" fmla="*/ 79 h 98"/>
                <a:gd name="T14" fmla="*/ 74 w 123"/>
                <a:gd name="T15" fmla="*/ 65 h 98"/>
                <a:gd name="T16" fmla="*/ 1 w 123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9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3" y="32"/>
                    <a:pt x="41" y="56"/>
                    <a:pt x="73" y="66"/>
                  </a:cubicBezTo>
                  <a:cubicBezTo>
                    <a:pt x="85" y="69"/>
                    <a:pt x="99" y="71"/>
                    <a:pt x="109" y="80"/>
                  </a:cubicBezTo>
                  <a:cubicBezTo>
                    <a:pt x="116" y="85"/>
                    <a:pt x="120" y="91"/>
                    <a:pt x="123" y="98"/>
                  </a:cubicBezTo>
                  <a:cubicBezTo>
                    <a:pt x="123" y="98"/>
                    <a:pt x="123" y="97"/>
                    <a:pt x="123" y="96"/>
                  </a:cubicBezTo>
                  <a:cubicBezTo>
                    <a:pt x="120" y="90"/>
                    <a:pt x="116" y="84"/>
                    <a:pt x="110" y="79"/>
                  </a:cubicBezTo>
                  <a:cubicBezTo>
                    <a:pt x="100" y="71"/>
                    <a:pt x="86" y="69"/>
                    <a:pt x="74" y="65"/>
                  </a:cubicBezTo>
                  <a:cubicBezTo>
                    <a:pt x="41" y="56"/>
                    <a:pt x="13" y="31"/>
                    <a:pt x="1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ïṣļíḓê"/>
            <p:cNvSpPr/>
            <p:nvPr/>
          </p:nvSpPr>
          <p:spPr bwMode="auto">
            <a:xfrm>
              <a:off x="8118476" y="2905126"/>
              <a:ext cx="0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iSḻiḑê"/>
            <p:cNvSpPr/>
            <p:nvPr/>
          </p:nvSpPr>
          <p:spPr bwMode="auto">
            <a:xfrm>
              <a:off x="8072438" y="2855913"/>
              <a:ext cx="46038" cy="49213"/>
            </a:xfrm>
            <a:custGeom>
              <a:avLst/>
              <a:gdLst>
                <a:gd name="T0" fmla="*/ 0 w 35"/>
                <a:gd name="T1" fmla="*/ 0 h 39"/>
                <a:gd name="T2" fmla="*/ 0 w 35"/>
                <a:gd name="T3" fmla="*/ 1 h 39"/>
                <a:gd name="T4" fmla="*/ 30 w 35"/>
                <a:gd name="T5" fmla="*/ 31 h 39"/>
                <a:gd name="T6" fmla="*/ 35 w 35"/>
                <a:gd name="T7" fmla="*/ 39 h 39"/>
                <a:gd name="T8" fmla="*/ 35 w 35"/>
                <a:gd name="T9" fmla="*/ 38 h 39"/>
                <a:gd name="T10" fmla="*/ 30 w 35"/>
                <a:gd name="T11" fmla="*/ 31 h 39"/>
                <a:gd name="T12" fmla="*/ 0 w 3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12"/>
                    <a:pt x="21" y="20"/>
                    <a:pt x="30" y="31"/>
                  </a:cubicBezTo>
                  <a:cubicBezTo>
                    <a:pt x="31" y="34"/>
                    <a:pt x="33" y="36"/>
                    <a:pt x="35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6"/>
                    <a:pt x="32" y="33"/>
                    <a:pt x="30" y="31"/>
                  </a:cubicBezTo>
                  <a:cubicBezTo>
                    <a:pt x="22" y="20"/>
                    <a:pt x="10" y="11"/>
                    <a:pt x="0" y="0"/>
                  </a:cubicBezTo>
                </a:path>
              </a:pathLst>
            </a:custGeom>
            <a:solidFill>
              <a:srgbClr val="B2B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išḷîḓê"/>
            <p:cNvSpPr/>
            <p:nvPr/>
          </p:nvSpPr>
          <p:spPr bwMode="auto">
            <a:xfrm>
              <a:off x="8013701" y="2701926"/>
              <a:ext cx="42863" cy="125413"/>
            </a:xfrm>
            <a:custGeom>
              <a:avLst/>
              <a:gdLst>
                <a:gd name="T0" fmla="*/ 4 w 33"/>
                <a:gd name="T1" fmla="*/ 0 h 96"/>
                <a:gd name="T2" fmla="*/ 0 w 33"/>
                <a:gd name="T3" fmla="*/ 1 h 96"/>
                <a:gd name="T4" fmla="*/ 3 w 33"/>
                <a:gd name="T5" fmla="*/ 1 h 96"/>
                <a:gd name="T6" fmla="*/ 4 w 33"/>
                <a:gd name="T7" fmla="*/ 1 h 96"/>
                <a:gd name="T8" fmla="*/ 23 w 33"/>
                <a:gd name="T9" fmla="*/ 19 h 96"/>
                <a:gd name="T10" fmla="*/ 33 w 33"/>
                <a:gd name="T11" fmla="*/ 96 h 96"/>
                <a:gd name="T12" fmla="*/ 33 w 33"/>
                <a:gd name="T13" fmla="*/ 95 h 96"/>
                <a:gd name="T14" fmla="*/ 24 w 33"/>
                <a:gd name="T15" fmla="*/ 19 h 96"/>
                <a:gd name="T16" fmla="*/ 5 w 33"/>
                <a:gd name="T17" fmla="*/ 0 h 96"/>
                <a:gd name="T18" fmla="*/ 4 w 3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96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14" y="1"/>
                    <a:pt x="20" y="10"/>
                    <a:pt x="23" y="19"/>
                  </a:cubicBezTo>
                  <a:cubicBezTo>
                    <a:pt x="33" y="43"/>
                    <a:pt x="26" y="72"/>
                    <a:pt x="33" y="96"/>
                  </a:cubicBezTo>
                  <a:cubicBezTo>
                    <a:pt x="33" y="96"/>
                    <a:pt x="33" y="96"/>
                    <a:pt x="33" y="95"/>
                  </a:cubicBezTo>
                  <a:cubicBezTo>
                    <a:pt x="27" y="71"/>
                    <a:pt x="33" y="43"/>
                    <a:pt x="24" y="19"/>
                  </a:cubicBezTo>
                  <a:cubicBezTo>
                    <a:pt x="21" y="10"/>
                    <a:pt x="14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CE8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iśľïḍe"/>
            <p:cNvSpPr/>
            <p:nvPr/>
          </p:nvSpPr>
          <p:spPr bwMode="auto">
            <a:xfrm>
              <a:off x="7743826" y="2528888"/>
              <a:ext cx="715963" cy="752475"/>
            </a:xfrm>
            <a:custGeom>
              <a:avLst/>
              <a:gdLst>
                <a:gd name="T0" fmla="*/ 53 w 553"/>
                <a:gd name="T1" fmla="*/ 13 h 582"/>
                <a:gd name="T2" fmla="*/ 18 w 553"/>
                <a:gd name="T3" fmla="*/ 77 h 582"/>
                <a:gd name="T4" fmla="*/ 24 w 553"/>
                <a:gd name="T5" fmla="*/ 122 h 582"/>
                <a:gd name="T6" fmla="*/ 32 w 553"/>
                <a:gd name="T7" fmla="*/ 122 h 582"/>
                <a:gd name="T8" fmla="*/ 43 w 553"/>
                <a:gd name="T9" fmla="*/ 119 h 582"/>
                <a:gd name="T10" fmla="*/ 80 w 553"/>
                <a:gd name="T11" fmla="*/ 103 h 582"/>
                <a:gd name="T12" fmla="*/ 133 w 553"/>
                <a:gd name="T13" fmla="*/ 127 h 582"/>
                <a:gd name="T14" fmla="*/ 183 w 553"/>
                <a:gd name="T15" fmla="*/ 146 h 582"/>
                <a:gd name="T16" fmla="*/ 209 w 553"/>
                <a:gd name="T17" fmla="*/ 135 h 582"/>
                <a:gd name="T18" fmla="*/ 214 w 553"/>
                <a:gd name="T19" fmla="*/ 134 h 582"/>
                <a:gd name="T20" fmla="*/ 242 w 553"/>
                <a:gd name="T21" fmla="*/ 229 h 582"/>
                <a:gd name="T22" fmla="*/ 248 w 553"/>
                <a:gd name="T23" fmla="*/ 243 h 582"/>
                <a:gd name="T24" fmla="*/ 284 w 553"/>
                <a:gd name="T25" fmla="*/ 283 h 582"/>
                <a:gd name="T26" fmla="*/ 290 w 553"/>
                <a:gd name="T27" fmla="*/ 292 h 582"/>
                <a:gd name="T28" fmla="*/ 295 w 553"/>
                <a:gd name="T29" fmla="*/ 377 h 582"/>
                <a:gd name="T30" fmla="*/ 301 w 553"/>
                <a:gd name="T31" fmla="*/ 406 h 582"/>
                <a:gd name="T32" fmla="*/ 410 w 553"/>
                <a:gd name="T33" fmla="*/ 485 h 582"/>
                <a:gd name="T34" fmla="*/ 425 w 553"/>
                <a:gd name="T35" fmla="*/ 506 h 582"/>
                <a:gd name="T36" fmla="*/ 466 w 553"/>
                <a:gd name="T37" fmla="*/ 561 h 582"/>
                <a:gd name="T38" fmla="*/ 531 w 553"/>
                <a:gd name="T39" fmla="*/ 582 h 582"/>
                <a:gd name="T40" fmla="*/ 553 w 553"/>
                <a:gd name="T41" fmla="*/ 579 h 582"/>
                <a:gd name="T42" fmla="*/ 542 w 553"/>
                <a:gd name="T43" fmla="*/ 569 h 582"/>
                <a:gd name="T44" fmla="*/ 421 w 553"/>
                <a:gd name="T45" fmla="*/ 472 h 582"/>
                <a:gd name="T46" fmla="*/ 306 w 553"/>
                <a:gd name="T47" fmla="*/ 363 h 582"/>
                <a:gd name="T48" fmla="*/ 296 w 553"/>
                <a:gd name="T49" fmla="*/ 270 h 582"/>
                <a:gd name="T50" fmla="*/ 244 w 553"/>
                <a:gd name="T51" fmla="*/ 140 h 582"/>
                <a:gd name="T52" fmla="*/ 224 w 553"/>
                <a:gd name="T53" fmla="*/ 121 h 582"/>
                <a:gd name="T54" fmla="*/ 187 w 553"/>
                <a:gd name="T55" fmla="*/ 134 h 582"/>
                <a:gd name="T56" fmla="*/ 96 w 553"/>
                <a:gd name="T57" fmla="*/ 90 h 582"/>
                <a:gd name="T58" fmla="*/ 55 w 553"/>
                <a:gd name="T59" fmla="*/ 106 h 582"/>
                <a:gd name="T60" fmla="*/ 20 w 553"/>
                <a:gd name="T61" fmla="*/ 105 h 582"/>
                <a:gd name="T62" fmla="*/ 64 w 553"/>
                <a:gd name="T63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582">
                  <a:moveTo>
                    <a:pt x="64" y="0"/>
                  </a:moveTo>
                  <a:cubicBezTo>
                    <a:pt x="60" y="4"/>
                    <a:pt x="56" y="8"/>
                    <a:pt x="53" y="13"/>
                  </a:cubicBezTo>
                  <a:cubicBezTo>
                    <a:pt x="46" y="24"/>
                    <a:pt x="43" y="37"/>
                    <a:pt x="38" y="49"/>
                  </a:cubicBezTo>
                  <a:cubicBezTo>
                    <a:pt x="35" y="55"/>
                    <a:pt x="26" y="66"/>
                    <a:pt x="18" y="77"/>
                  </a:cubicBezTo>
                  <a:cubicBezTo>
                    <a:pt x="8" y="93"/>
                    <a:pt x="0" y="109"/>
                    <a:pt x="9" y="117"/>
                  </a:cubicBezTo>
                  <a:cubicBezTo>
                    <a:pt x="13" y="121"/>
                    <a:pt x="18" y="122"/>
                    <a:pt x="24" y="122"/>
                  </a:cubicBezTo>
                  <a:cubicBezTo>
                    <a:pt x="27" y="122"/>
                    <a:pt x="29" y="122"/>
                    <a:pt x="32" y="12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3" y="121"/>
                    <a:pt x="35" y="121"/>
                    <a:pt x="37" y="121"/>
                  </a:cubicBezTo>
                  <a:cubicBezTo>
                    <a:pt x="39" y="120"/>
                    <a:pt x="41" y="119"/>
                    <a:pt x="43" y="119"/>
                  </a:cubicBezTo>
                  <a:cubicBezTo>
                    <a:pt x="54" y="114"/>
                    <a:pt x="64" y="106"/>
                    <a:pt x="76" y="104"/>
                  </a:cubicBezTo>
                  <a:cubicBezTo>
                    <a:pt x="77" y="103"/>
                    <a:pt x="78" y="103"/>
                    <a:pt x="80" y="103"/>
                  </a:cubicBezTo>
                  <a:cubicBezTo>
                    <a:pt x="81" y="103"/>
                    <a:pt x="83" y="103"/>
                    <a:pt x="85" y="103"/>
                  </a:cubicBezTo>
                  <a:cubicBezTo>
                    <a:pt x="103" y="103"/>
                    <a:pt x="118" y="116"/>
                    <a:pt x="133" y="127"/>
                  </a:cubicBezTo>
                  <a:cubicBezTo>
                    <a:pt x="145" y="137"/>
                    <a:pt x="160" y="147"/>
                    <a:pt x="176" y="147"/>
                  </a:cubicBezTo>
                  <a:cubicBezTo>
                    <a:pt x="178" y="147"/>
                    <a:pt x="180" y="147"/>
                    <a:pt x="183" y="146"/>
                  </a:cubicBezTo>
                  <a:cubicBezTo>
                    <a:pt x="184" y="146"/>
                    <a:pt x="185" y="146"/>
                    <a:pt x="187" y="145"/>
                  </a:cubicBezTo>
                  <a:cubicBezTo>
                    <a:pt x="194" y="142"/>
                    <a:pt x="201" y="136"/>
                    <a:pt x="209" y="135"/>
                  </a:cubicBezTo>
                  <a:cubicBezTo>
                    <a:pt x="210" y="135"/>
                    <a:pt x="211" y="134"/>
                    <a:pt x="213" y="134"/>
                  </a:cubicBezTo>
                  <a:cubicBezTo>
                    <a:pt x="213" y="134"/>
                    <a:pt x="213" y="134"/>
                    <a:pt x="214" y="134"/>
                  </a:cubicBezTo>
                  <a:cubicBezTo>
                    <a:pt x="223" y="135"/>
                    <a:pt x="230" y="144"/>
                    <a:pt x="233" y="153"/>
                  </a:cubicBezTo>
                  <a:cubicBezTo>
                    <a:pt x="242" y="177"/>
                    <a:pt x="236" y="205"/>
                    <a:pt x="242" y="229"/>
                  </a:cubicBezTo>
                  <a:cubicBezTo>
                    <a:pt x="243" y="230"/>
                    <a:pt x="243" y="231"/>
                    <a:pt x="243" y="233"/>
                  </a:cubicBezTo>
                  <a:cubicBezTo>
                    <a:pt x="244" y="236"/>
                    <a:pt x="246" y="240"/>
                    <a:pt x="248" y="243"/>
                  </a:cubicBezTo>
                  <a:cubicBezTo>
                    <a:pt x="250" y="246"/>
                    <a:pt x="252" y="249"/>
                    <a:pt x="254" y="252"/>
                  </a:cubicBezTo>
                  <a:cubicBezTo>
                    <a:pt x="264" y="263"/>
                    <a:pt x="276" y="272"/>
                    <a:pt x="284" y="283"/>
                  </a:cubicBezTo>
                  <a:cubicBezTo>
                    <a:pt x="286" y="285"/>
                    <a:pt x="288" y="288"/>
                    <a:pt x="289" y="290"/>
                  </a:cubicBezTo>
                  <a:cubicBezTo>
                    <a:pt x="290" y="291"/>
                    <a:pt x="290" y="291"/>
                    <a:pt x="290" y="292"/>
                  </a:cubicBezTo>
                  <a:cubicBezTo>
                    <a:pt x="294" y="299"/>
                    <a:pt x="297" y="307"/>
                    <a:pt x="298" y="315"/>
                  </a:cubicBezTo>
                  <a:cubicBezTo>
                    <a:pt x="301" y="335"/>
                    <a:pt x="294" y="356"/>
                    <a:pt x="295" y="377"/>
                  </a:cubicBezTo>
                  <a:cubicBezTo>
                    <a:pt x="295" y="382"/>
                    <a:pt x="296" y="388"/>
                    <a:pt x="297" y="393"/>
                  </a:cubicBezTo>
                  <a:cubicBezTo>
                    <a:pt x="298" y="398"/>
                    <a:pt x="299" y="402"/>
                    <a:pt x="301" y="406"/>
                  </a:cubicBezTo>
                  <a:cubicBezTo>
                    <a:pt x="313" y="437"/>
                    <a:pt x="341" y="462"/>
                    <a:pt x="374" y="471"/>
                  </a:cubicBezTo>
                  <a:cubicBezTo>
                    <a:pt x="386" y="475"/>
                    <a:pt x="400" y="477"/>
                    <a:pt x="410" y="485"/>
                  </a:cubicBezTo>
                  <a:cubicBezTo>
                    <a:pt x="416" y="490"/>
                    <a:pt x="420" y="496"/>
                    <a:pt x="423" y="502"/>
                  </a:cubicBezTo>
                  <a:cubicBezTo>
                    <a:pt x="424" y="503"/>
                    <a:pt x="424" y="505"/>
                    <a:pt x="425" y="506"/>
                  </a:cubicBezTo>
                  <a:cubicBezTo>
                    <a:pt x="428" y="512"/>
                    <a:pt x="430" y="518"/>
                    <a:pt x="433" y="523"/>
                  </a:cubicBezTo>
                  <a:cubicBezTo>
                    <a:pt x="441" y="538"/>
                    <a:pt x="452" y="551"/>
                    <a:pt x="466" y="561"/>
                  </a:cubicBezTo>
                  <a:cubicBezTo>
                    <a:pt x="466" y="561"/>
                    <a:pt x="466" y="561"/>
                    <a:pt x="466" y="561"/>
                  </a:cubicBezTo>
                  <a:cubicBezTo>
                    <a:pt x="485" y="574"/>
                    <a:pt x="508" y="582"/>
                    <a:pt x="531" y="582"/>
                  </a:cubicBezTo>
                  <a:cubicBezTo>
                    <a:pt x="538" y="582"/>
                    <a:pt x="545" y="581"/>
                    <a:pt x="552" y="579"/>
                  </a:cubicBezTo>
                  <a:cubicBezTo>
                    <a:pt x="552" y="579"/>
                    <a:pt x="553" y="579"/>
                    <a:pt x="553" y="579"/>
                  </a:cubicBezTo>
                  <a:cubicBezTo>
                    <a:pt x="544" y="569"/>
                    <a:pt x="544" y="569"/>
                    <a:pt x="544" y="569"/>
                  </a:cubicBezTo>
                  <a:cubicBezTo>
                    <a:pt x="543" y="569"/>
                    <a:pt x="543" y="569"/>
                    <a:pt x="542" y="569"/>
                  </a:cubicBezTo>
                  <a:cubicBezTo>
                    <a:pt x="502" y="569"/>
                    <a:pt x="462" y="546"/>
                    <a:pt x="444" y="510"/>
                  </a:cubicBezTo>
                  <a:cubicBezTo>
                    <a:pt x="437" y="497"/>
                    <a:pt x="433" y="482"/>
                    <a:pt x="421" y="472"/>
                  </a:cubicBezTo>
                  <a:cubicBezTo>
                    <a:pt x="411" y="464"/>
                    <a:pt x="397" y="462"/>
                    <a:pt x="385" y="458"/>
                  </a:cubicBezTo>
                  <a:cubicBezTo>
                    <a:pt x="343" y="446"/>
                    <a:pt x="307" y="407"/>
                    <a:pt x="306" y="363"/>
                  </a:cubicBezTo>
                  <a:cubicBezTo>
                    <a:pt x="305" y="343"/>
                    <a:pt x="312" y="322"/>
                    <a:pt x="309" y="302"/>
                  </a:cubicBezTo>
                  <a:cubicBezTo>
                    <a:pt x="307" y="290"/>
                    <a:pt x="303" y="279"/>
                    <a:pt x="296" y="270"/>
                  </a:cubicBezTo>
                  <a:cubicBezTo>
                    <a:pt x="284" y="256"/>
                    <a:pt x="268" y="246"/>
                    <a:pt x="259" y="230"/>
                  </a:cubicBezTo>
                  <a:cubicBezTo>
                    <a:pt x="244" y="203"/>
                    <a:pt x="255" y="168"/>
                    <a:pt x="244" y="140"/>
                  </a:cubicBezTo>
                  <a:cubicBezTo>
                    <a:pt x="241" y="131"/>
                    <a:pt x="234" y="122"/>
                    <a:pt x="225" y="121"/>
                  </a:cubicBezTo>
                  <a:cubicBezTo>
                    <a:pt x="225" y="121"/>
                    <a:pt x="224" y="121"/>
                    <a:pt x="224" y="121"/>
                  </a:cubicBezTo>
                  <a:cubicBezTo>
                    <a:pt x="215" y="121"/>
                    <a:pt x="207" y="129"/>
                    <a:pt x="198" y="132"/>
                  </a:cubicBezTo>
                  <a:cubicBezTo>
                    <a:pt x="195" y="134"/>
                    <a:pt x="191" y="134"/>
                    <a:pt x="187" y="134"/>
                  </a:cubicBezTo>
                  <a:cubicBezTo>
                    <a:pt x="172" y="134"/>
                    <a:pt x="156" y="124"/>
                    <a:pt x="144" y="114"/>
                  </a:cubicBezTo>
                  <a:cubicBezTo>
                    <a:pt x="130" y="103"/>
                    <a:pt x="114" y="90"/>
                    <a:pt x="96" y="90"/>
                  </a:cubicBezTo>
                  <a:cubicBezTo>
                    <a:pt x="94" y="90"/>
                    <a:pt x="92" y="90"/>
                    <a:pt x="91" y="90"/>
                  </a:cubicBezTo>
                  <a:cubicBezTo>
                    <a:pt x="78" y="92"/>
                    <a:pt x="67" y="101"/>
                    <a:pt x="55" y="106"/>
                  </a:cubicBezTo>
                  <a:cubicBezTo>
                    <a:pt x="50" y="107"/>
                    <a:pt x="42" y="109"/>
                    <a:pt x="35" y="109"/>
                  </a:cubicBezTo>
                  <a:cubicBezTo>
                    <a:pt x="29" y="109"/>
                    <a:pt x="24" y="108"/>
                    <a:pt x="20" y="105"/>
                  </a:cubicBezTo>
                  <a:cubicBezTo>
                    <a:pt x="4" y="89"/>
                    <a:pt x="42" y="49"/>
                    <a:pt x="49" y="35"/>
                  </a:cubicBezTo>
                  <a:cubicBezTo>
                    <a:pt x="54" y="24"/>
                    <a:pt x="57" y="11"/>
                    <a:pt x="64" y="0"/>
                  </a:cubicBezTo>
                </a:path>
              </a:pathLst>
            </a:custGeom>
            <a:solidFill>
              <a:srgbClr val="501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îsľïďê"/>
            <p:cNvSpPr/>
            <p:nvPr/>
          </p:nvSpPr>
          <p:spPr bwMode="auto">
            <a:xfrm>
              <a:off x="7942263" y="2905126"/>
              <a:ext cx="30163" cy="39688"/>
            </a:xfrm>
            <a:custGeom>
              <a:avLst/>
              <a:gdLst>
                <a:gd name="T0" fmla="*/ 23 w 23"/>
                <a:gd name="T1" fmla="*/ 0 h 31"/>
                <a:gd name="T2" fmla="*/ 0 w 23"/>
                <a:gd name="T3" fmla="*/ 31 h 31"/>
                <a:gd name="T4" fmla="*/ 1 w 23"/>
                <a:gd name="T5" fmla="*/ 31 h 31"/>
                <a:gd name="T6" fmla="*/ 23 w 23"/>
                <a:gd name="T7" fmla="*/ 1 h 31"/>
                <a:gd name="T8" fmla="*/ 23 w 2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3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isļiḍé"/>
            <p:cNvSpPr/>
            <p:nvPr/>
          </p:nvSpPr>
          <p:spPr bwMode="auto">
            <a:xfrm>
              <a:off x="7891463" y="2944813"/>
              <a:ext cx="52388" cy="73025"/>
            </a:xfrm>
            <a:custGeom>
              <a:avLst/>
              <a:gdLst>
                <a:gd name="T0" fmla="*/ 40 w 40"/>
                <a:gd name="T1" fmla="*/ 0 h 57"/>
                <a:gd name="T2" fmla="*/ 39 w 40"/>
                <a:gd name="T3" fmla="*/ 0 h 57"/>
                <a:gd name="T4" fmla="*/ 0 w 40"/>
                <a:gd name="T5" fmla="*/ 57 h 57"/>
                <a:gd name="T6" fmla="*/ 2 w 40"/>
                <a:gd name="T7" fmla="*/ 56 h 57"/>
                <a:gd name="T8" fmla="*/ 40 w 4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7">
                  <a:moveTo>
                    <a:pt x="4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íṧļiḋé"/>
            <p:cNvSpPr/>
            <p:nvPr/>
          </p:nvSpPr>
          <p:spPr bwMode="auto">
            <a:xfrm>
              <a:off x="7889876" y="2905126"/>
              <a:ext cx="88900" cy="157163"/>
            </a:xfrm>
            <a:custGeom>
              <a:avLst/>
              <a:gdLst>
                <a:gd name="T0" fmla="*/ 63 w 69"/>
                <a:gd name="T1" fmla="*/ 0 h 121"/>
                <a:gd name="T2" fmla="*/ 41 w 69"/>
                <a:gd name="T3" fmla="*/ 30 h 121"/>
                <a:gd name="T4" fmla="*/ 3 w 69"/>
                <a:gd name="T5" fmla="*/ 86 h 121"/>
                <a:gd name="T6" fmla="*/ 1 w 69"/>
                <a:gd name="T7" fmla="*/ 87 h 121"/>
                <a:gd name="T8" fmla="*/ 0 w 69"/>
                <a:gd name="T9" fmla="*/ 88 h 121"/>
                <a:gd name="T10" fmla="*/ 23 w 69"/>
                <a:gd name="T11" fmla="*/ 121 h 121"/>
                <a:gd name="T12" fmla="*/ 55 w 69"/>
                <a:gd name="T13" fmla="*/ 37 h 121"/>
                <a:gd name="T14" fmla="*/ 63 w 69"/>
                <a:gd name="T1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21">
                  <a:moveTo>
                    <a:pt x="63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2" y="86"/>
                    <a:pt x="1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1" y="117"/>
                    <a:pt x="23" y="121"/>
                  </a:cubicBezTo>
                  <a:cubicBezTo>
                    <a:pt x="35" y="85"/>
                    <a:pt x="50" y="45"/>
                    <a:pt x="55" y="37"/>
                  </a:cubicBezTo>
                  <a:cubicBezTo>
                    <a:pt x="65" y="23"/>
                    <a:pt x="69" y="8"/>
                    <a:pt x="6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ïS1ïḋè"/>
            <p:cNvSpPr/>
            <p:nvPr/>
          </p:nvSpPr>
          <p:spPr bwMode="auto">
            <a:xfrm>
              <a:off x="7894638" y="2900363"/>
              <a:ext cx="87313" cy="158750"/>
            </a:xfrm>
            <a:custGeom>
              <a:avLst/>
              <a:gdLst>
                <a:gd name="T0" fmla="*/ 55 w 68"/>
                <a:gd name="T1" fmla="*/ 38 h 123"/>
                <a:gd name="T2" fmla="*/ 22 w 68"/>
                <a:gd name="T3" fmla="*/ 123 h 123"/>
                <a:gd name="T4" fmla="*/ 0 w 68"/>
                <a:gd name="T5" fmla="*/ 89 h 123"/>
                <a:gd name="T6" fmla="*/ 62 w 68"/>
                <a:gd name="T7" fmla="*/ 0 h 123"/>
                <a:gd name="T8" fmla="*/ 55 w 68"/>
                <a:gd name="T9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23">
                  <a:moveTo>
                    <a:pt x="55" y="38"/>
                  </a:moveTo>
                  <a:cubicBezTo>
                    <a:pt x="49" y="46"/>
                    <a:pt x="34" y="87"/>
                    <a:pt x="22" y="123"/>
                  </a:cubicBezTo>
                  <a:cubicBezTo>
                    <a:pt x="10" y="118"/>
                    <a:pt x="0" y="89"/>
                    <a:pt x="0" y="89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9"/>
                    <a:pt x="64" y="24"/>
                    <a:pt x="55" y="38"/>
                  </a:cubicBezTo>
                  <a:close/>
                </a:path>
              </a:pathLst>
            </a:custGeom>
            <a:solidFill>
              <a:srgbClr val="DC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íśḷíḓê"/>
            <p:cNvSpPr/>
            <p:nvPr/>
          </p:nvSpPr>
          <p:spPr bwMode="auto">
            <a:xfrm>
              <a:off x="7446963" y="3317876"/>
              <a:ext cx="73025" cy="180975"/>
            </a:xfrm>
            <a:custGeom>
              <a:avLst/>
              <a:gdLst>
                <a:gd name="T0" fmla="*/ 36 w 56"/>
                <a:gd name="T1" fmla="*/ 124 h 140"/>
                <a:gd name="T2" fmla="*/ 2 w 56"/>
                <a:gd name="T3" fmla="*/ 15 h 140"/>
                <a:gd name="T4" fmla="*/ 8 w 56"/>
                <a:gd name="T5" fmla="*/ 2 h 140"/>
                <a:gd name="T6" fmla="*/ 8 w 56"/>
                <a:gd name="T7" fmla="*/ 2 h 140"/>
                <a:gd name="T8" fmla="*/ 21 w 56"/>
                <a:gd name="T9" fmla="*/ 8 h 140"/>
                <a:gd name="T10" fmla="*/ 56 w 56"/>
                <a:gd name="T11" fmla="*/ 117 h 140"/>
                <a:gd name="T12" fmla="*/ 52 w 56"/>
                <a:gd name="T13" fmla="*/ 140 h 140"/>
                <a:gd name="T14" fmla="*/ 36 w 56"/>
                <a:gd name="T15" fmla="*/ 1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40">
                  <a:moveTo>
                    <a:pt x="36" y="12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4" y="0"/>
                    <a:pt x="19" y="3"/>
                    <a:pt x="21" y="8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36" y="124"/>
                    <a:pt x="36" y="124"/>
                    <a:pt x="36" y="124"/>
                  </a:cubicBezTo>
                </a:path>
              </a:pathLst>
            </a:custGeom>
            <a:solidFill>
              <a:srgbClr val="BE8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ïSlîďé"/>
            <p:cNvSpPr/>
            <p:nvPr/>
          </p:nvSpPr>
          <p:spPr bwMode="auto">
            <a:xfrm>
              <a:off x="7451726" y="3325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59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îs1ïďè"/>
            <p:cNvSpPr/>
            <p:nvPr/>
          </p:nvSpPr>
          <p:spPr bwMode="auto">
            <a:xfrm>
              <a:off x="7519988" y="3468688"/>
              <a:ext cx="1588" cy="1588"/>
            </a:xfrm>
            <a:prstGeom prst="rect">
              <a:avLst/>
            </a:prstGeom>
            <a:solidFill>
              <a:srgbClr val="BB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i$ļiḍê"/>
            <p:cNvSpPr/>
            <p:nvPr/>
          </p:nvSpPr>
          <p:spPr bwMode="auto">
            <a:xfrm>
              <a:off x="7519988" y="3468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ís1ïḓè"/>
            <p:cNvSpPr/>
            <p:nvPr/>
          </p:nvSpPr>
          <p:spPr bwMode="auto">
            <a:xfrm>
              <a:off x="7512051" y="3468688"/>
              <a:ext cx="7938" cy="30163"/>
            </a:xfrm>
            <a:custGeom>
              <a:avLst/>
              <a:gdLst>
                <a:gd name="T0" fmla="*/ 5 w 5"/>
                <a:gd name="T1" fmla="*/ 0 h 19"/>
                <a:gd name="T2" fmla="*/ 2 w 5"/>
                <a:gd name="T3" fmla="*/ 19 h 19"/>
                <a:gd name="T4" fmla="*/ 0 w 5"/>
                <a:gd name="T5" fmla="*/ 17 h 19"/>
                <a:gd name="T6" fmla="*/ 0 w 5"/>
                <a:gd name="T7" fmla="*/ 17 h 19"/>
                <a:gd name="T8" fmla="*/ 2 w 5"/>
                <a:gd name="T9" fmla="*/ 19 h 19"/>
                <a:gd name="T10" fmla="*/ 5 w 5"/>
                <a:gd name="T11" fmla="*/ 1 h 19"/>
                <a:gd name="T12" fmla="*/ 5 w 5"/>
                <a:gd name="T13" fmla="*/ 0 h 19"/>
                <a:gd name="T14" fmla="*/ 5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2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ïṧḻïḑé"/>
            <p:cNvSpPr/>
            <p:nvPr/>
          </p:nvSpPr>
          <p:spPr bwMode="auto">
            <a:xfrm>
              <a:off x="7512051" y="3468688"/>
              <a:ext cx="7938" cy="30163"/>
            </a:xfrm>
            <a:custGeom>
              <a:avLst/>
              <a:gdLst>
                <a:gd name="T0" fmla="*/ 5 w 5"/>
                <a:gd name="T1" fmla="*/ 0 h 19"/>
                <a:gd name="T2" fmla="*/ 2 w 5"/>
                <a:gd name="T3" fmla="*/ 19 h 19"/>
                <a:gd name="T4" fmla="*/ 0 w 5"/>
                <a:gd name="T5" fmla="*/ 17 h 19"/>
                <a:gd name="T6" fmla="*/ 0 w 5"/>
                <a:gd name="T7" fmla="*/ 17 h 19"/>
                <a:gd name="T8" fmla="*/ 2 w 5"/>
                <a:gd name="T9" fmla="*/ 19 h 19"/>
                <a:gd name="T10" fmla="*/ 5 w 5"/>
                <a:gd name="T11" fmla="*/ 1 h 19"/>
                <a:gd name="T12" fmla="*/ 5 w 5"/>
                <a:gd name="T13" fmla="*/ 0 h 19"/>
                <a:gd name="T14" fmla="*/ 5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2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išľîḋè"/>
            <p:cNvSpPr/>
            <p:nvPr/>
          </p:nvSpPr>
          <p:spPr bwMode="auto">
            <a:xfrm>
              <a:off x="7451726" y="3319463"/>
              <a:ext cx="68263" cy="179388"/>
            </a:xfrm>
            <a:custGeom>
              <a:avLst/>
              <a:gdLst>
                <a:gd name="T0" fmla="*/ 8 w 53"/>
                <a:gd name="T1" fmla="*/ 0 h 139"/>
                <a:gd name="T2" fmla="*/ 5 w 53"/>
                <a:gd name="T3" fmla="*/ 1 h 139"/>
                <a:gd name="T4" fmla="*/ 0 w 53"/>
                <a:gd name="T5" fmla="*/ 5 h 139"/>
                <a:gd name="T6" fmla="*/ 0 w 53"/>
                <a:gd name="T7" fmla="*/ 5 h 139"/>
                <a:gd name="T8" fmla="*/ 2 w 53"/>
                <a:gd name="T9" fmla="*/ 4 h 139"/>
                <a:gd name="T10" fmla="*/ 5 w 53"/>
                <a:gd name="T11" fmla="*/ 3 h 139"/>
                <a:gd name="T12" fmla="*/ 15 w 53"/>
                <a:gd name="T13" fmla="*/ 11 h 139"/>
                <a:gd name="T14" fmla="*/ 50 w 53"/>
                <a:gd name="T15" fmla="*/ 120 h 139"/>
                <a:gd name="T16" fmla="*/ 47 w 53"/>
                <a:gd name="T17" fmla="*/ 137 h 139"/>
                <a:gd name="T18" fmla="*/ 49 w 53"/>
                <a:gd name="T19" fmla="*/ 139 h 139"/>
                <a:gd name="T20" fmla="*/ 53 w 53"/>
                <a:gd name="T21" fmla="*/ 116 h 139"/>
                <a:gd name="T22" fmla="*/ 53 w 53"/>
                <a:gd name="T23" fmla="*/ 116 h 139"/>
                <a:gd name="T24" fmla="*/ 18 w 53"/>
                <a:gd name="T25" fmla="*/ 7 h 139"/>
                <a:gd name="T26" fmla="*/ 8 w 53"/>
                <a:gd name="T2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139">
                  <a:moveTo>
                    <a:pt x="8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9" y="3"/>
                    <a:pt x="13" y="6"/>
                    <a:pt x="15" y="11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3" y="0"/>
                    <a:pt x="8" y="0"/>
                  </a:cubicBezTo>
                </a:path>
              </a:pathLst>
            </a:custGeom>
            <a:solidFill>
              <a:srgbClr val="C59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îŝḻiḍe"/>
            <p:cNvSpPr/>
            <p:nvPr/>
          </p:nvSpPr>
          <p:spPr bwMode="auto">
            <a:xfrm>
              <a:off x="7494588" y="3470276"/>
              <a:ext cx="25400" cy="28575"/>
            </a:xfrm>
            <a:custGeom>
              <a:avLst/>
              <a:gdLst>
                <a:gd name="T0" fmla="*/ 0 w 16"/>
                <a:gd name="T1" fmla="*/ 5 h 18"/>
                <a:gd name="T2" fmla="*/ 16 w 16"/>
                <a:gd name="T3" fmla="*/ 0 h 18"/>
                <a:gd name="T4" fmla="*/ 14 w 16"/>
                <a:gd name="T5" fmla="*/ 15 h 18"/>
                <a:gd name="T6" fmla="*/ 13 w 16"/>
                <a:gd name="T7" fmla="*/ 18 h 18"/>
                <a:gd name="T8" fmla="*/ 9 w 16"/>
                <a:gd name="T9" fmla="*/ 14 h 18"/>
                <a:gd name="T10" fmla="*/ 0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lnTo>
                    <a:pt x="16" y="0"/>
                  </a:lnTo>
                  <a:lnTo>
                    <a:pt x="14" y="15"/>
                  </a:lnTo>
                  <a:lnTo>
                    <a:pt x="13" y="18"/>
                  </a:lnTo>
                  <a:lnTo>
                    <a:pt x="9" y="1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FC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íS1îḑe"/>
            <p:cNvSpPr/>
            <p:nvPr/>
          </p:nvSpPr>
          <p:spPr bwMode="auto">
            <a:xfrm>
              <a:off x="7508876" y="3489326"/>
              <a:ext cx="7938" cy="9525"/>
            </a:xfrm>
            <a:custGeom>
              <a:avLst/>
              <a:gdLst>
                <a:gd name="T0" fmla="*/ 0 w 6"/>
                <a:gd name="T1" fmla="*/ 2 h 7"/>
                <a:gd name="T2" fmla="*/ 1 w 6"/>
                <a:gd name="T3" fmla="*/ 0 h 7"/>
                <a:gd name="T4" fmla="*/ 3 w 6"/>
                <a:gd name="T5" fmla="*/ 0 h 7"/>
                <a:gd name="T6" fmla="*/ 4 w 6"/>
                <a:gd name="T7" fmla="*/ 2 h 7"/>
                <a:gd name="T8" fmla="*/ 6 w 6"/>
                <a:gd name="T9" fmla="*/ 3 h 7"/>
                <a:gd name="T10" fmla="*/ 5 w 6"/>
                <a:gd name="T11" fmla="*/ 7 h 7"/>
                <a:gd name="T12" fmla="*/ 0 w 6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27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ï$ḻîdé"/>
            <p:cNvSpPr/>
            <p:nvPr/>
          </p:nvSpPr>
          <p:spPr bwMode="auto">
            <a:xfrm>
              <a:off x="7450138" y="3386138"/>
              <a:ext cx="88900" cy="80963"/>
            </a:xfrm>
            <a:custGeom>
              <a:avLst/>
              <a:gdLst>
                <a:gd name="T0" fmla="*/ 0 w 69"/>
                <a:gd name="T1" fmla="*/ 0 h 63"/>
                <a:gd name="T2" fmla="*/ 53 w 69"/>
                <a:gd name="T3" fmla="*/ 29 h 63"/>
                <a:gd name="T4" fmla="*/ 11 w 69"/>
                <a:gd name="T5" fmla="*/ 63 h 63"/>
                <a:gd name="T6" fmla="*/ 0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0" y="0"/>
                  </a:moveTo>
                  <a:cubicBezTo>
                    <a:pt x="0" y="0"/>
                    <a:pt x="69" y="0"/>
                    <a:pt x="53" y="29"/>
                  </a:cubicBezTo>
                  <a:cubicBezTo>
                    <a:pt x="36" y="59"/>
                    <a:pt x="11" y="63"/>
                    <a:pt x="11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îşlïḓe"/>
            <p:cNvSpPr/>
            <p:nvPr/>
          </p:nvSpPr>
          <p:spPr bwMode="auto">
            <a:xfrm>
              <a:off x="5707063" y="1673226"/>
              <a:ext cx="1619250" cy="1552575"/>
            </a:xfrm>
            <a:custGeom>
              <a:avLst/>
              <a:gdLst>
                <a:gd name="T0" fmla="*/ 914 w 1251"/>
                <a:gd name="T1" fmla="*/ 0 h 1202"/>
                <a:gd name="T2" fmla="*/ 911 w 1251"/>
                <a:gd name="T3" fmla="*/ 0 h 1202"/>
                <a:gd name="T4" fmla="*/ 626 w 1251"/>
                <a:gd name="T5" fmla="*/ 156 h 1202"/>
                <a:gd name="T6" fmla="*/ 340 w 1251"/>
                <a:gd name="T7" fmla="*/ 0 h 1202"/>
                <a:gd name="T8" fmla="*/ 337 w 1251"/>
                <a:gd name="T9" fmla="*/ 0 h 1202"/>
                <a:gd name="T10" fmla="*/ 0 w 1251"/>
                <a:gd name="T11" fmla="*/ 340 h 1202"/>
                <a:gd name="T12" fmla="*/ 144 w 1251"/>
                <a:gd name="T13" fmla="*/ 738 h 1202"/>
                <a:gd name="T14" fmla="*/ 626 w 1251"/>
                <a:gd name="T15" fmla="*/ 1202 h 1202"/>
                <a:gd name="T16" fmla="*/ 1107 w 1251"/>
                <a:gd name="T17" fmla="*/ 738 h 1202"/>
                <a:gd name="T18" fmla="*/ 1251 w 1251"/>
                <a:gd name="T19" fmla="*/ 340 h 1202"/>
                <a:gd name="T20" fmla="*/ 914 w 1251"/>
                <a:gd name="T21" fmla="*/ 0 h 1202"/>
                <a:gd name="T22" fmla="*/ 872 w 1251"/>
                <a:gd name="T23" fmla="*/ 758 h 1202"/>
                <a:gd name="T24" fmla="*/ 809 w 1251"/>
                <a:gd name="T25" fmla="*/ 714 h 1202"/>
                <a:gd name="T26" fmla="*/ 737 w 1251"/>
                <a:gd name="T27" fmla="*/ 714 h 1202"/>
                <a:gd name="T28" fmla="*/ 716 w 1251"/>
                <a:gd name="T29" fmla="*/ 699 h 1202"/>
                <a:gd name="T30" fmla="*/ 694 w 1251"/>
                <a:gd name="T31" fmla="*/ 633 h 1202"/>
                <a:gd name="T32" fmla="*/ 625 w 1251"/>
                <a:gd name="T33" fmla="*/ 875 h 1202"/>
                <a:gd name="T34" fmla="*/ 603 w 1251"/>
                <a:gd name="T35" fmla="*/ 891 h 1202"/>
                <a:gd name="T36" fmla="*/ 602 w 1251"/>
                <a:gd name="T37" fmla="*/ 891 h 1202"/>
                <a:gd name="T38" fmla="*/ 581 w 1251"/>
                <a:gd name="T39" fmla="*/ 873 h 1202"/>
                <a:gd name="T40" fmla="*/ 510 w 1251"/>
                <a:gd name="T41" fmla="*/ 443 h 1202"/>
                <a:gd name="T42" fmla="*/ 458 w 1251"/>
                <a:gd name="T43" fmla="*/ 697 h 1202"/>
                <a:gd name="T44" fmla="*/ 436 w 1251"/>
                <a:gd name="T45" fmla="*/ 714 h 1202"/>
                <a:gd name="T46" fmla="*/ 335 w 1251"/>
                <a:gd name="T47" fmla="*/ 714 h 1202"/>
                <a:gd name="T48" fmla="*/ 312 w 1251"/>
                <a:gd name="T49" fmla="*/ 693 h 1202"/>
                <a:gd name="T50" fmla="*/ 333 w 1251"/>
                <a:gd name="T51" fmla="*/ 670 h 1202"/>
                <a:gd name="T52" fmla="*/ 335 w 1251"/>
                <a:gd name="T53" fmla="*/ 670 h 1202"/>
                <a:gd name="T54" fmla="*/ 418 w 1251"/>
                <a:gd name="T55" fmla="*/ 670 h 1202"/>
                <a:gd name="T56" fmla="*/ 492 w 1251"/>
                <a:gd name="T57" fmla="*/ 328 h 1202"/>
                <a:gd name="T58" fmla="*/ 519 w 1251"/>
                <a:gd name="T59" fmla="*/ 311 h 1202"/>
                <a:gd name="T60" fmla="*/ 536 w 1251"/>
                <a:gd name="T61" fmla="*/ 329 h 1202"/>
                <a:gd name="T62" fmla="*/ 609 w 1251"/>
                <a:gd name="T63" fmla="*/ 768 h 1202"/>
                <a:gd name="T64" fmla="*/ 671 w 1251"/>
                <a:gd name="T65" fmla="*/ 551 h 1202"/>
                <a:gd name="T66" fmla="*/ 692 w 1251"/>
                <a:gd name="T67" fmla="*/ 535 h 1202"/>
                <a:gd name="T68" fmla="*/ 693 w 1251"/>
                <a:gd name="T69" fmla="*/ 535 h 1202"/>
                <a:gd name="T70" fmla="*/ 714 w 1251"/>
                <a:gd name="T71" fmla="*/ 550 h 1202"/>
                <a:gd name="T72" fmla="*/ 754 w 1251"/>
                <a:gd name="T73" fmla="*/ 670 h 1202"/>
                <a:gd name="T74" fmla="*/ 808 w 1251"/>
                <a:gd name="T75" fmla="*/ 670 h 1202"/>
                <a:gd name="T76" fmla="*/ 893 w 1251"/>
                <a:gd name="T77" fmla="*/ 627 h 1202"/>
                <a:gd name="T78" fmla="*/ 935 w 1251"/>
                <a:gd name="T79" fmla="*/ 712 h 1202"/>
                <a:gd name="T80" fmla="*/ 872 w 1251"/>
                <a:gd name="T81" fmla="*/ 758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51" h="1202">
                  <a:moveTo>
                    <a:pt x="914" y="0"/>
                  </a:moveTo>
                  <a:cubicBezTo>
                    <a:pt x="911" y="0"/>
                    <a:pt x="911" y="0"/>
                    <a:pt x="911" y="0"/>
                  </a:cubicBezTo>
                  <a:cubicBezTo>
                    <a:pt x="792" y="0"/>
                    <a:pt x="687" y="63"/>
                    <a:pt x="626" y="156"/>
                  </a:cubicBezTo>
                  <a:cubicBezTo>
                    <a:pt x="565" y="63"/>
                    <a:pt x="460" y="0"/>
                    <a:pt x="340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1"/>
                    <a:pt x="1" y="153"/>
                    <a:pt x="0" y="340"/>
                  </a:cubicBezTo>
                  <a:cubicBezTo>
                    <a:pt x="0" y="451"/>
                    <a:pt x="49" y="609"/>
                    <a:pt x="144" y="738"/>
                  </a:cubicBezTo>
                  <a:cubicBezTo>
                    <a:pt x="325" y="986"/>
                    <a:pt x="626" y="1202"/>
                    <a:pt x="626" y="1202"/>
                  </a:cubicBezTo>
                  <a:cubicBezTo>
                    <a:pt x="626" y="1202"/>
                    <a:pt x="926" y="986"/>
                    <a:pt x="1107" y="738"/>
                  </a:cubicBezTo>
                  <a:cubicBezTo>
                    <a:pt x="1202" y="609"/>
                    <a:pt x="1251" y="451"/>
                    <a:pt x="1251" y="340"/>
                  </a:cubicBezTo>
                  <a:cubicBezTo>
                    <a:pt x="1251" y="153"/>
                    <a:pt x="1101" y="2"/>
                    <a:pt x="914" y="0"/>
                  </a:cubicBezTo>
                  <a:close/>
                  <a:moveTo>
                    <a:pt x="872" y="758"/>
                  </a:moveTo>
                  <a:cubicBezTo>
                    <a:pt x="844" y="757"/>
                    <a:pt x="819" y="740"/>
                    <a:pt x="809" y="714"/>
                  </a:cubicBezTo>
                  <a:cubicBezTo>
                    <a:pt x="737" y="714"/>
                    <a:pt x="737" y="714"/>
                    <a:pt x="737" y="714"/>
                  </a:cubicBezTo>
                  <a:cubicBezTo>
                    <a:pt x="728" y="714"/>
                    <a:pt x="719" y="708"/>
                    <a:pt x="716" y="699"/>
                  </a:cubicBezTo>
                  <a:cubicBezTo>
                    <a:pt x="694" y="633"/>
                    <a:pt x="694" y="633"/>
                    <a:pt x="694" y="633"/>
                  </a:cubicBezTo>
                  <a:cubicBezTo>
                    <a:pt x="625" y="875"/>
                    <a:pt x="625" y="875"/>
                    <a:pt x="625" y="875"/>
                  </a:cubicBezTo>
                  <a:cubicBezTo>
                    <a:pt x="622" y="885"/>
                    <a:pt x="613" y="891"/>
                    <a:pt x="603" y="891"/>
                  </a:cubicBezTo>
                  <a:cubicBezTo>
                    <a:pt x="602" y="891"/>
                    <a:pt x="602" y="891"/>
                    <a:pt x="602" y="891"/>
                  </a:cubicBezTo>
                  <a:cubicBezTo>
                    <a:pt x="592" y="891"/>
                    <a:pt x="583" y="883"/>
                    <a:pt x="581" y="873"/>
                  </a:cubicBezTo>
                  <a:cubicBezTo>
                    <a:pt x="510" y="443"/>
                    <a:pt x="510" y="443"/>
                    <a:pt x="510" y="443"/>
                  </a:cubicBezTo>
                  <a:cubicBezTo>
                    <a:pt x="458" y="697"/>
                    <a:pt x="458" y="697"/>
                    <a:pt x="458" y="697"/>
                  </a:cubicBezTo>
                  <a:cubicBezTo>
                    <a:pt x="455" y="707"/>
                    <a:pt x="446" y="714"/>
                    <a:pt x="436" y="714"/>
                  </a:cubicBezTo>
                  <a:cubicBezTo>
                    <a:pt x="335" y="714"/>
                    <a:pt x="335" y="714"/>
                    <a:pt x="335" y="714"/>
                  </a:cubicBezTo>
                  <a:cubicBezTo>
                    <a:pt x="323" y="715"/>
                    <a:pt x="313" y="705"/>
                    <a:pt x="312" y="693"/>
                  </a:cubicBezTo>
                  <a:cubicBezTo>
                    <a:pt x="312" y="681"/>
                    <a:pt x="321" y="670"/>
                    <a:pt x="333" y="670"/>
                  </a:cubicBezTo>
                  <a:cubicBezTo>
                    <a:pt x="334" y="670"/>
                    <a:pt x="335" y="670"/>
                    <a:pt x="335" y="670"/>
                  </a:cubicBezTo>
                  <a:cubicBezTo>
                    <a:pt x="418" y="670"/>
                    <a:pt x="418" y="670"/>
                    <a:pt x="418" y="670"/>
                  </a:cubicBezTo>
                  <a:cubicBezTo>
                    <a:pt x="492" y="328"/>
                    <a:pt x="492" y="328"/>
                    <a:pt x="492" y="328"/>
                  </a:cubicBezTo>
                  <a:cubicBezTo>
                    <a:pt x="495" y="315"/>
                    <a:pt x="507" y="308"/>
                    <a:pt x="519" y="311"/>
                  </a:cubicBezTo>
                  <a:cubicBezTo>
                    <a:pt x="528" y="313"/>
                    <a:pt x="535" y="320"/>
                    <a:pt x="536" y="329"/>
                  </a:cubicBezTo>
                  <a:cubicBezTo>
                    <a:pt x="609" y="768"/>
                    <a:pt x="609" y="768"/>
                    <a:pt x="609" y="768"/>
                  </a:cubicBezTo>
                  <a:cubicBezTo>
                    <a:pt x="671" y="551"/>
                    <a:pt x="671" y="551"/>
                    <a:pt x="671" y="551"/>
                  </a:cubicBezTo>
                  <a:cubicBezTo>
                    <a:pt x="674" y="542"/>
                    <a:pt x="683" y="535"/>
                    <a:pt x="692" y="535"/>
                  </a:cubicBezTo>
                  <a:cubicBezTo>
                    <a:pt x="693" y="535"/>
                    <a:pt x="693" y="535"/>
                    <a:pt x="693" y="535"/>
                  </a:cubicBezTo>
                  <a:cubicBezTo>
                    <a:pt x="702" y="535"/>
                    <a:pt x="711" y="541"/>
                    <a:pt x="714" y="550"/>
                  </a:cubicBezTo>
                  <a:cubicBezTo>
                    <a:pt x="754" y="670"/>
                    <a:pt x="754" y="670"/>
                    <a:pt x="754" y="670"/>
                  </a:cubicBezTo>
                  <a:cubicBezTo>
                    <a:pt x="808" y="670"/>
                    <a:pt x="808" y="670"/>
                    <a:pt x="808" y="670"/>
                  </a:cubicBezTo>
                  <a:cubicBezTo>
                    <a:pt x="820" y="635"/>
                    <a:pt x="857" y="615"/>
                    <a:pt x="893" y="627"/>
                  </a:cubicBezTo>
                  <a:cubicBezTo>
                    <a:pt x="928" y="639"/>
                    <a:pt x="947" y="676"/>
                    <a:pt x="935" y="712"/>
                  </a:cubicBezTo>
                  <a:cubicBezTo>
                    <a:pt x="926" y="739"/>
                    <a:pt x="901" y="758"/>
                    <a:pt x="872" y="758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šļid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ṩļîḑê"/>
          <p:cNvSpPr txBox="1"/>
          <p:nvPr/>
        </p:nvSpPr>
        <p:spPr>
          <a:xfrm>
            <a:off x="3215565" y="2025077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2"/>
          <p:cNvSpPr>
            <a:spLocks noGrp="1"/>
          </p:cNvSpPr>
          <p:nvPr/>
        </p:nvSpPr>
        <p:spPr>
          <a:xfrm>
            <a:off x="4916170" y="2131695"/>
            <a:ext cx="5790565" cy="915670"/>
          </a:xfrm>
          <a:prstGeom prst="rect">
            <a:avLst/>
          </a:prstGeom>
        </p:spPr>
        <p:txBody>
          <a:bodyPr vert="horz" wrap="square" lIns="91445" tIns="45722" rIns="91445" bIns="4572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kern="0" dirty="0">
                <a:solidFill>
                  <a:schemeClr val="accent1"/>
                </a:solidFill>
                <a:latin typeface="+mj-ea"/>
                <a:sym typeface="+mn-ea"/>
              </a:rPr>
              <a:t>死亡后护理</a:t>
            </a:r>
            <a:endParaRPr kumimoji="0" lang="zh-CN" altLang="en-US" sz="4400" b="1" i="0" u="none" strike="noStrike" kern="0" cap="none" spc="0" normalizeH="0" baseline="0" noProof="1" dirty="0">
              <a:solidFill>
                <a:schemeClr val="accent1"/>
              </a:solidFill>
              <a:latin typeface="+mj-ea"/>
              <a:cs typeface="+mj-cs"/>
              <a:sym typeface="+mn-ea"/>
            </a:endParaRPr>
          </a:p>
        </p:txBody>
      </p:sp>
      <p:pic>
        <p:nvPicPr>
          <p:cNvPr id="77829" name="Picture 6" descr="news_2003823644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9260" y="3047365"/>
            <a:ext cx="4372610" cy="3344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Text Box 5"/>
          <p:cNvSpPr txBox="1"/>
          <p:nvPr/>
        </p:nvSpPr>
        <p:spPr>
          <a:xfrm>
            <a:off x="8611952" y="3047567"/>
            <a:ext cx="1475105" cy="439283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3600" b="1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去者能善终，</a:t>
            </a:r>
            <a:endParaRPr lang="zh-CN" altLang="en-US" sz="3600" b="1" noProof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b="1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留者能善留</a:t>
            </a:r>
            <a:r>
              <a:rPr lang="zh-CN" altLang="en-US" sz="4800" b="1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lang="zh-CN" altLang="en-US" sz="4800" b="1" noProof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E062A895F4C908E3DC534F60FEF350222CBA4A7_w640_h36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08885" y="1008380"/>
            <a:ext cx="6117590" cy="51466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9873" name="Text Box 3"/>
          <p:cNvSpPr txBox="1"/>
          <p:nvPr/>
        </p:nvSpPr>
        <p:spPr>
          <a:xfrm>
            <a:off x="4116070" y="398780"/>
            <a:ext cx="7480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一、尸体护</a:t>
            </a:r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理</a:t>
            </a:r>
            <a:endParaRPr lang="en-US" altLang="zh-CN" sz="3600" b="1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9874" name="Text Box 4"/>
          <p:cNvSpPr txBox="1"/>
          <p:nvPr/>
        </p:nvSpPr>
        <p:spPr>
          <a:xfrm>
            <a:off x="2628900" y="1785620"/>
            <a:ext cx="9041765" cy="4354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目的</a:t>
            </a:r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en-US" altLang="zh-CN" sz="2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+mj-ea"/>
                <a:ea typeface="+mj-ea"/>
              </a:rPr>
              <a:t>１．维持良好的外观，易于辨认</a:t>
            </a:r>
            <a:endParaRPr lang="zh-CN" altLang="en-US" sz="2800" b="1" dirty="0">
              <a:latin typeface="+mj-ea"/>
              <a:ea typeface="+mj-ea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+mj-ea"/>
                <a:ea typeface="+mj-ea"/>
              </a:rPr>
              <a:t>２．安慰家属，减轻哀痛</a:t>
            </a:r>
            <a:endParaRPr lang="zh-CN" altLang="en-US" sz="2800" b="1" dirty="0">
              <a:latin typeface="+mj-ea"/>
              <a:ea typeface="+mj-ea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评估</a:t>
            </a:r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en-US" altLang="zh-CN" sz="2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+mj-ea"/>
                <a:ea typeface="+mj-ea"/>
              </a:rPr>
              <a:t>１．患者诊断、治疗、抢救过程、死亡原因及时间</a:t>
            </a:r>
            <a:endParaRPr lang="zh-CN" altLang="en-US" sz="2800" b="1" dirty="0">
              <a:latin typeface="+mj-ea"/>
              <a:ea typeface="+mj-ea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+mj-ea"/>
                <a:ea typeface="+mj-ea"/>
              </a:rPr>
              <a:t>２．尸体清洁程度、伤口、引流管等</a:t>
            </a:r>
            <a:endParaRPr lang="zh-CN" altLang="en-US" sz="2800" b="1" dirty="0">
              <a:latin typeface="+mj-ea"/>
              <a:ea typeface="+mj-ea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+mj-ea"/>
                <a:ea typeface="+mj-ea"/>
              </a:rPr>
              <a:t>３．死者家属的情绪</a:t>
            </a:r>
            <a:endParaRPr lang="zh-CN" altLang="en-US" sz="2800" b="1" dirty="0">
              <a:latin typeface="+mj-ea"/>
              <a:ea typeface="+mj-ea"/>
            </a:endParaRPr>
          </a:p>
        </p:txBody>
      </p:sp>
      <p:grpSp>
        <p:nvGrpSpPr>
          <p:cNvPr id="2" name="组合 1" descr="本素材由iSlide™ 提供&#13;&#10;iSlide™尊重知识产权并注重保护用户享有的各项权利。郑重提醒您：&#13;&#10;iSlide™插件中提供的任何信息内容的所有权、知识产权归其原始权利人或权利受让人所有，您免费/购买获得的是信息内容的使用权，并受下述条款的约束；&#13;&#10;1. 您仅可以个人非商业用途使用该等信息内容，不可将信息内容的全部或部分用于出售，或以出租、出借、转让、分销、发布等其他任何方式供他人使用；&#13;&#10;2. 禁止在接入互联网或移动互联网的任何网站、平台、应用或程序上以任何方式为他人提供iSlide™插件资源内容的下载。&#13;&#10;The resource is supplied by iSlide™.&#13;&#10;iSlide™ respects all intellectual property rights and protects all the rights its users acquired.Solemnly remind you:&#13;&#10;The ownership and intellectual property of the resources supplied in iSlide Add-in belongs to its owner or the assignee of this ownership.you only acquired the usage of the resources supplied in iSlide Add-in, as well as respected the following restrain terms:&#13;&#10;1.You are only allowed to use such resource for personal and non-commercial aim, not allowed to use such resource or part of it for the sale; or rent, lend, transfer to others; or distribution or release it in any way.&#13;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224064" y="1299051"/>
            <a:ext cx="2090602" cy="4903788"/>
            <a:chOff x="5050699" y="1233487"/>
            <a:chExt cx="2090602" cy="4903788"/>
          </a:xfrm>
        </p:grpSpPr>
        <p:sp>
          <p:nvSpPr>
            <p:cNvPr id="9303" name="ïṧḷíḋè"/>
            <p:cNvSpPr/>
            <p:nvPr/>
          </p:nvSpPr>
          <p:spPr bwMode="auto">
            <a:xfrm>
              <a:off x="6613086" y="4233626"/>
              <a:ext cx="256689" cy="274493"/>
            </a:xfrm>
            <a:custGeom>
              <a:avLst/>
              <a:gdLst>
                <a:gd name="T0" fmla="*/ 0 w 83"/>
                <a:gd name="T1" fmla="*/ 0 h 89"/>
                <a:gd name="T2" fmla="*/ 83 w 83"/>
                <a:gd name="T3" fmla="*/ 89 h 89"/>
                <a:gd name="T4" fmla="*/ 0 w 83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89">
                  <a:moveTo>
                    <a:pt x="0" y="0"/>
                  </a:moveTo>
                  <a:cubicBezTo>
                    <a:pt x="0" y="0"/>
                    <a:pt x="0" y="44"/>
                    <a:pt x="83" y="89"/>
                  </a:cubicBezTo>
                  <a:cubicBezTo>
                    <a:pt x="83" y="89"/>
                    <a:pt x="83" y="21"/>
                    <a:pt x="0" y="0"/>
                  </a:cubicBezTo>
                </a:path>
              </a:pathLst>
            </a:custGeom>
            <a:solidFill>
              <a:srgbClr val="D7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04" name="ïśḻîḍé"/>
            <p:cNvSpPr/>
            <p:nvPr/>
          </p:nvSpPr>
          <p:spPr bwMode="auto">
            <a:xfrm>
              <a:off x="5344481" y="4285557"/>
              <a:ext cx="1394724" cy="1851718"/>
            </a:xfrm>
            <a:custGeom>
              <a:avLst/>
              <a:gdLst>
                <a:gd name="T0" fmla="*/ 427 w 451"/>
                <a:gd name="T1" fmla="*/ 252 h 601"/>
                <a:gd name="T2" fmla="*/ 374 w 451"/>
                <a:gd name="T3" fmla="*/ 12 h 601"/>
                <a:gd name="T4" fmla="*/ 249 w 451"/>
                <a:gd name="T5" fmla="*/ 67 h 601"/>
                <a:gd name="T6" fmla="*/ 223 w 451"/>
                <a:gd name="T7" fmla="*/ 5 h 601"/>
                <a:gd name="T8" fmla="*/ 197 w 451"/>
                <a:gd name="T9" fmla="*/ 76 h 601"/>
                <a:gd name="T10" fmla="*/ 84 w 451"/>
                <a:gd name="T11" fmla="*/ 0 h 601"/>
                <a:gd name="T12" fmla="*/ 23 w 451"/>
                <a:gd name="T13" fmla="*/ 501 h 601"/>
                <a:gd name="T14" fmla="*/ 441 w 451"/>
                <a:gd name="T15" fmla="*/ 519 h 601"/>
                <a:gd name="T16" fmla="*/ 427 w 451"/>
                <a:gd name="T17" fmla="*/ 25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1" h="601">
                  <a:moveTo>
                    <a:pt x="427" y="252"/>
                  </a:moveTo>
                  <a:cubicBezTo>
                    <a:pt x="409" y="166"/>
                    <a:pt x="389" y="95"/>
                    <a:pt x="374" y="12"/>
                  </a:cubicBezTo>
                  <a:cubicBezTo>
                    <a:pt x="326" y="61"/>
                    <a:pt x="249" y="67"/>
                    <a:pt x="249" y="67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56" y="66"/>
                    <a:pt x="107" y="20"/>
                    <a:pt x="84" y="0"/>
                  </a:cubicBezTo>
                  <a:cubicBezTo>
                    <a:pt x="58" y="127"/>
                    <a:pt x="0" y="310"/>
                    <a:pt x="23" y="501"/>
                  </a:cubicBezTo>
                  <a:cubicBezTo>
                    <a:pt x="23" y="501"/>
                    <a:pt x="184" y="601"/>
                    <a:pt x="441" y="519"/>
                  </a:cubicBezTo>
                  <a:cubicBezTo>
                    <a:pt x="451" y="370"/>
                    <a:pt x="444" y="338"/>
                    <a:pt x="427" y="252"/>
                  </a:cubicBezTo>
                </a:path>
              </a:pathLst>
            </a:custGeom>
            <a:solidFill>
              <a:srgbClr val="3A6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05" name="îṩḻídè"/>
            <p:cNvSpPr/>
            <p:nvPr/>
          </p:nvSpPr>
          <p:spPr bwMode="auto">
            <a:xfrm>
              <a:off x="5914241" y="4300395"/>
              <a:ext cx="287847" cy="296750"/>
            </a:xfrm>
            <a:custGeom>
              <a:avLst/>
              <a:gdLst>
                <a:gd name="T0" fmla="*/ 93 w 93"/>
                <a:gd name="T1" fmla="*/ 57 h 96"/>
                <a:gd name="T2" fmla="*/ 83 w 93"/>
                <a:gd name="T3" fmla="*/ 59 h 96"/>
                <a:gd name="T4" fmla="*/ 93 w 93"/>
                <a:gd name="T5" fmla="*/ 58 h 96"/>
                <a:gd name="T6" fmla="*/ 93 w 93"/>
                <a:gd name="T7" fmla="*/ 57 h 96"/>
                <a:gd name="T8" fmla="*/ 27 w 93"/>
                <a:gd name="T9" fmla="*/ 34 h 96"/>
                <a:gd name="T10" fmla="*/ 10 w 93"/>
                <a:gd name="T11" fmla="*/ 82 h 96"/>
                <a:gd name="T12" fmla="*/ 0 w 93"/>
                <a:gd name="T13" fmla="*/ 78 h 96"/>
                <a:gd name="T14" fmla="*/ 0 w 93"/>
                <a:gd name="T15" fmla="*/ 91 h 96"/>
                <a:gd name="T16" fmla="*/ 18 w 93"/>
                <a:gd name="T17" fmla="*/ 96 h 96"/>
                <a:gd name="T18" fmla="*/ 35 w 93"/>
                <a:gd name="T19" fmla="*/ 35 h 96"/>
                <a:gd name="T20" fmla="*/ 27 w 93"/>
                <a:gd name="T21" fmla="*/ 34 h 96"/>
                <a:gd name="T22" fmla="*/ 39 w 93"/>
                <a:gd name="T23" fmla="*/ 0 h 96"/>
                <a:gd name="T24" fmla="*/ 39 w 93"/>
                <a:gd name="T25" fmla="*/ 0 h 96"/>
                <a:gd name="T26" fmla="*/ 36 w 93"/>
                <a:gd name="T27" fmla="*/ 11 h 96"/>
                <a:gd name="T28" fmla="*/ 39 w 93"/>
                <a:gd name="T29" fmla="*/ 22 h 96"/>
                <a:gd name="T30" fmla="*/ 40 w 93"/>
                <a:gd name="T31" fmla="*/ 15 h 96"/>
                <a:gd name="T32" fmla="*/ 58 w 93"/>
                <a:gd name="T33" fmla="*/ 72 h 96"/>
                <a:gd name="T34" fmla="*/ 83 w 93"/>
                <a:gd name="T35" fmla="*/ 68 h 96"/>
                <a:gd name="T36" fmla="*/ 83 w 93"/>
                <a:gd name="T37" fmla="*/ 60 h 96"/>
                <a:gd name="T38" fmla="*/ 80 w 93"/>
                <a:gd name="T39" fmla="*/ 60 h 96"/>
                <a:gd name="T40" fmla="*/ 68 w 93"/>
                <a:gd name="T41" fmla="*/ 62 h 96"/>
                <a:gd name="T42" fmla="*/ 65 w 93"/>
                <a:gd name="T43" fmla="*/ 62 h 96"/>
                <a:gd name="T44" fmla="*/ 65 w 93"/>
                <a:gd name="T45" fmla="*/ 62 h 96"/>
                <a:gd name="T46" fmla="*/ 39 w 93"/>
                <a:gd name="T4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96">
                  <a:moveTo>
                    <a:pt x="93" y="57"/>
                  </a:moveTo>
                  <a:cubicBezTo>
                    <a:pt x="90" y="58"/>
                    <a:pt x="86" y="59"/>
                    <a:pt x="83" y="59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7"/>
                    <a:pt x="93" y="57"/>
                    <a:pt x="93" y="57"/>
                  </a:cubicBezTo>
                  <a:moveTo>
                    <a:pt x="27" y="34"/>
                  </a:moveTo>
                  <a:cubicBezTo>
                    <a:pt x="10" y="82"/>
                    <a:pt x="10" y="82"/>
                    <a:pt x="10" y="82"/>
                  </a:cubicBezTo>
                  <a:cubicBezTo>
                    <a:pt x="7" y="81"/>
                    <a:pt x="4" y="79"/>
                    <a:pt x="0" y="7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4"/>
                    <a:pt x="13" y="96"/>
                    <a:pt x="18" y="9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7" y="34"/>
                    <a:pt x="27" y="34"/>
                    <a:pt x="27" y="34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68" y="71"/>
                    <a:pt x="83" y="68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2" y="60"/>
                    <a:pt x="81" y="60"/>
                    <a:pt x="80" y="60"/>
                  </a:cubicBezTo>
                  <a:cubicBezTo>
                    <a:pt x="77" y="62"/>
                    <a:pt x="71" y="62"/>
                    <a:pt x="68" y="62"/>
                  </a:cubicBezTo>
                  <a:cubicBezTo>
                    <a:pt x="66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395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06" name="ïSlîḋé"/>
            <p:cNvSpPr/>
            <p:nvPr/>
          </p:nvSpPr>
          <p:spPr bwMode="auto">
            <a:xfrm>
              <a:off x="5503242" y="2776585"/>
              <a:ext cx="1115779" cy="1777530"/>
            </a:xfrm>
            <a:custGeom>
              <a:avLst/>
              <a:gdLst>
                <a:gd name="T0" fmla="*/ 172 w 361"/>
                <a:gd name="T1" fmla="*/ 495 h 577"/>
                <a:gd name="T2" fmla="*/ 198 w 361"/>
                <a:gd name="T3" fmla="*/ 557 h 577"/>
                <a:gd name="T4" fmla="*/ 323 w 361"/>
                <a:gd name="T5" fmla="*/ 502 h 577"/>
                <a:gd name="T6" fmla="*/ 307 w 361"/>
                <a:gd name="T7" fmla="*/ 383 h 577"/>
                <a:gd name="T8" fmla="*/ 357 w 361"/>
                <a:gd name="T9" fmla="*/ 246 h 577"/>
                <a:gd name="T10" fmla="*/ 334 w 361"/>
                <a:gd name="T11" fmla="*/ 117 h 577"/>
                <a:gd name="T12" fmla="*/ 348 w 361"/>
                <a:gd name="T13" fmla="*/ 38 h 577"/>
                <a:gd name="T14" fmla="*/ 286 w 361"/>
                <a:gd name="T15" fmla="*/ 22 h 577"/>
                <a:gd name="T16" fmla="*/ 249 w 361"/>
                <a:gd name="T17" fmla="*/ 6 h 577"/>
                <a:gd name="T18" fmla="*/ 179 w 361"/>
                <a:gd name="T19" fmla="*/ 0 h 577"/>
                <a:gd name="T20" fmla="*/ 177 w 361"/>
                <a:gd name="T21" fmla="*/ 0 h 577"/>
                <a:gd name="T22" fmla="*/ 108 w 361"/>
                <a:gd name="T23" fmla="*/ 6 h 577"/>
                <a:gd name="T24" fmla="*/ 59 w 361"/>
                <a:gd name="T25" fmla="*/ 28 h 577"/>
                <a:gd name="T26" fmla="*/ 8 w 361"/>
                <a:gd name="T27" fmla="*/ 32 h 577"/>
                <a:gd name="T28" fmla="*/ 19 w 361"/>
                <a:gd name="T29" fmla="*/ 115 h 577"/>
                <a:gd name="T30" fmla="*/ 0 w 361"/>
                <a:gd name="T31" fmla="*/ 239 h 577"/>
                <a:gd name="T32" fmla="*/ 51 w 361"/>
                <a:gd name="T33" fmla="*/ 368 h 577"/>
                <a:gd name="T34" fmla="*/ 33 w 361"/>
                <a:gd name="T35" fmla="*/ 490 h 577"/>
                <a:gd name="T36" fmla="*/ 143 w 361"/>
                <a:gd name="T37" fmla="*/ 577 h 577"/>
                <a:gd name="T38" fmla="*/ 172 w 361"/>
                <a:gd name="T39" fmla="*/ 49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1" h="577">
                  <a:moveTo>
                    <a:pt x="172" y="495"/>
                  </a:moveTo>
                  <a:cubicBezTo>
                    <a:pt x="198" y="557"/>
                    <a:pt x="198" y="557"/>
                    <a:pt x="198" y="557"/>
                  </a:cubicBezTo>
                  <a:cubicBezTo>
                    <a:pt x="198" y="557"/>
                    <a:pt x="275" y="551"/>
                    <a:pt x="323" y="502"/>
                  </a:cubicBezTo>
                  <a:cubicBezTo>
                    <a:pt x="312" y="444"/>
                    <a:pt x="305" y="399"/>
                    <a:pt x="307" y="383"/>
                  </a:cubicBezTo>
                  <a:cubicBezTo>
                    <a:pt x="313" y="325"/>
                    <a:pt x="352" y="270"/>
                    <a:pt x="357" y="246"/>
                  </a:cubicBezTo>
                  <a:cubicBezTo>
                    <a:pt x="361" y="222"/>
                    <a:pt x="334" y="120"/>
                    <a:pt x="334" y="117"/>
                  </a:cubicBezTo>
                  <a:cubicBezTo>
                    <a:pt x="333" y="115"/>
                    <a:pt x="348" y="38"/>
                    <a:pt x="348" y="38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0" y="221"/>
                    <a:pt x="0" y="239"/>
                  </a:cubicBezTo>
                  <a:cubicBezTo>
                    <a:pt x="0" y="258"/>
                    <a:pt x="40" y="337"/>
                    <a:pt x="51" y="368"/>
                  </a:cubicBezTo>
                  <a:cubicBezTo>
                    <a:pt x="54" y="378"/>
                    <a:pt x="45" y="425"/>
                    <a:pt x="33" y="490"/>
                  </a:cubicBezTo>
                  <a:cubicBezTo>
                    <a:pt x="45" y="519"/>
                    <a:pt x="111" y="566"/>
                    <a:pt x="143" y="577"/>
                  </a:cubicBezTo>
                  <a:cubicBezTo>
                    <a:pt x="172" y="495"/>
                    <a:pt x="172" y="495"/>
                    <a:pt x="172" y="495"/>
                  </a:cubicBezTo>
                </a:path>
              </a:pathLst>
            </a:custGeom>
            <a:solidFill>
              <a:srgbClr val="477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07" name="iṡḷíḑê"/>
            <p:cNvSpPr/>
            <p:nvPr/>
          </p:nvSpPr>
          <p:spPr bwMode="auto">
            <a:xfrm>
              <a:off x="6519610" y="2859675"/>
              <a:ext cx="621691" cy="1648444"/>
            </a:xfrm>
            <a:custGeom>
              <a:avLst/>
              <a:gdLst>
                <a:gd name="T0" fmla="*/ 0 w 201"/>
                <a:gd name="T1" fmla="*/ 0 h 535"/>
                <a:gd name="T2" fmla="*/ 68 w 201"/>
                <a:gd name="T3" fmla="*/ 17 h 535"/>
                <a:gd name="T4" fmla="*/ 107 w 201"/>
                <a:gd name="T5" fmla="*/ 88 h 535"/>
                <a:gd name="T6" fmla="*/ 200 w 201"/>
                <a:gd name="T7" fmla="*/ 284 h 535"/>
                <a:gd name="T8" fmla="*/ 113 w 201"/>
                <a:gd name="T9" fmla="*/ 535 h 535"/>
                <a:gd name="T10" fmla="*/ 30 w 201"/>
                <a:gd name="T11" fmla="*/ 446 h 535"/>
                <a:gd name="T12" fmla="*/ 113 w 201"/>
                <a:gd name="T13" fmla="*/ 291 h 535"/>
                <a:gd name="T14" fmla="*/ 30 w 201"/>
                <a:gd name="T15" fmla="*/ 162 h 535"/>
                <a:gd name="T16" fmla="*/ 9 w 201"/>
                <a:gd name="T17" fmla="*/ 89 h 535"/>
                <a:gd name="T18" fmla="*/ 0 w 201"/>
                <a:gd name="T1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535">
                  <a:moveTo>
                    <a:pt x="0" y="0"/>
                  </a:moveTo>
                  <a:cubicBezTo>
                    <a:pt x="68" y="17"/>
                    <a:pt x="68" y="17"/>
                    <a:pt x="68" y="17"/>
                  </a:cubicBezTo>
                  <a:cubicBezTo>
                    <a:pt x="94" y="28"/>
                    <a:pt x="107" y="88"/>
                    <a:pt x="107" y="88"/>
                  </a:cubicBezTo>
                  <a:cubicBezTo>
                    <a:pt x="107" y="88"/>
                    <a:pt x="200" y="252"/>
                    <a:pt x="200" y="284"/>
                  </a:cubicBezTo>
                  <a:cubicBezTo>
                    <a:pt x="201" y="327"/>
                    <a:pt x="173" y="430"/>
                    <a:pt x="113" y="535"/>
                  </a:cubicBezTo>
                  <a:cubicBezTo>
                    <a:pt x="113" y="535"/>
                    <a:pt x="115" y="469"/>
                    <a:pt x="30" y="446"/>
                  </a:cubicBezTo>
                  <a:cubicBezTo>
                    <a:pt x="30" y="446"/>
                    <a:pt x="72" y="367"/>
                    <a:pt x="113" y="291"/>
                  </a:cubicBezTo>
                  <a:cubicBezTo>
                    <a:pt x="113" y="291"/>
                    <a:pt x="71" y="210"/>
                    <a:pt x="30" y="162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41"/>
                    <a:pt x="0" y="0"/>
                  </a:cubicBezTo>
                </a:path>
              </a:pathLst>
            </a:cu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08" name="ïSḻïḓê"/>
            <p:cNvSpPr/>
            <p:nvPr/>
          </p:nvSpPr>
          <p:spPr bwMode="auto">
            <a:xfrm>
              <a:off x="6145706" y="4503668"/>
              <a:ext cx="525247" cy="814578"/>
            </a:xfrm>
            <a:custGeom>
              <a:avLst/>
              <a:gdLst>
                <a:gd name="T0" fmla="*/ 18 w 170"/>
                <a:gd name="T1" fmla="*/ 0 h 264"/>
                <a:gd name="T2" fmla="*/ 8 w 170"/>
                <a:gd name="T3" fmla="*/ 2 h 264"/>
                <a:gd name="T4" fmla="*/ 0 w 170"/>
                <a:gd name="T5" fmla="*/ 264 h 264"/>
                <a:gd name="T6" fmla="*/ 170 w 170"/>
                <a:gd name="T7" fmla="*/ 195 h 264"/>
                <a:gd name="T8" fmla="*/ 163 w 170"/>
                <a:gd name="T9" fmla="*/ 162 h 264"/>
                <a:gd name="T10" fmla="*/ 16 w 170"/>
                <a:gd name="T11" fmla="*/ 227 h 264"/>
                <a:gd name="T12" fmla="*/ 18 w 170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64">
                  <a:moveTo>
                    <a:pt x="18" y="0"/>
                  </a:moveTo>
                  <a:cubicBezTo>
                    <a:pt x="14" y="1"/>
                    <a:pt x="11" y="2"/>
                    <a:pt x="8" y="2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4"/>
                    <a:pt x="107" y="250"/>
                    <a:pt x="170" y="195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20" y="193"/>
                    <a:pt x="43" y="218"/>
                    <a:pt x="16" y="22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395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09" name="îSḷîḑe"/>
            <p:cNvSpPr/>
            <p:nvPr/>
          </p:nvSpPr>
          <p:spPr bwMode="auto">
            <a:xfrm>
              <a:off x="6170929" y="4479928"/>
              <a:ext cx="31159" cy="31159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 h 10"/>
                <a:gd name="T4" fmla="*/ 0 w 10"/>
                <a:gd name="T5" fmla="*/ 2 h 10"/>
                <a:gd name="T6" fmla="*/ 0 w 10"/>
                <a:gd name="T7" fmla="*/ 10 h 10"/>
                <a:gd name="T8" fmla="*/ 10 w 10"/>
                <a:gd name="T9" fmla="*/ 8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6" y="9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39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10" name="iṥļïḓé"/>
            <p:cNvSpPr/>
            <p:nvPr/>
          </p:nvSpPr>
          <p:spPr bwMode="auto">
            <a:xfrm>
              <a:off x="6170929" y="4482896"/>
              <a:ext cx="0" cy="2967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06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11" name="ïSḷïďê"/>
            <p:cNvSpPr/>
            <p:nvPr/>
          </p:nvSpPr>
          <p:spPr bwMode="auto">
            <a:xfrm>
              <a:off x="5526982" y="1426374"/>
              <a:ext cx="980758" cy="1296796"/>
            </a:xfrm>
            <a:custGeom>
              <a:avLst/>
              <a:gdLst>
                <a:gd name="T0" fmla="*/ 303 w 317"/>
                <a:gd name="T1" fmla="*/ 139 h 421"/>
                <a:gd name="T2" fmla="*/ 92 w 317"/>
                <a:gd name="T3" fmla="*/ 51 h 421"/>
                <a:gd name="T4" fmla="*/ 47 w 317"/>
                <a:gd name="T5" fmla="*/ 334 h 421"/>
                <a:gd name="T6" fmla="*/ 89 w 317"/>
                <a:gd name="T7" fmla="*/ 421 h 421"/>
                <a:gd name="T8" fmla="*/ 90 w 317"/>
                <a:gd name="T9" fmla="*/ 421 h 421"/>
                <a:gd name="T10" fmla="*/ 81 w 317"/>
                <a:gd name="T11" fmla="*/ 381 h 421"/>
                <a:gd name="T12" fmla="*/ 91 w 317"/>
                <a:gd name="T13" fmla="*/ 406 h 421"/>
                <a:gd name="T14" fmla="*/ 86 w 317"/>
                <a:gd name="T15" fmla="*/ 362 h 421"/>
                <a:gd name="T16" fmla="*/ 94 w 317"/>
                <a:gd name="T17" fmla="*/ 395 h 421"/>
                <a:gd name="T18" fmla="*/ 239 w 317"/>
                <a:gd name="T19" fmla="*/ 395 h 421"/>
                <a:gd name="T20" fmla="*/ 256 w 317"/>
                <a:gd name="T21" fmla="*/ 353 h 421"/>
                <a:gd name="T22" fmla="*/ 247 w 317"/>
                <a:gd name="T23" fmla="*/ 401 h 421"/>
                <a:gd name="T24" fmla="*/ 265 w 317"/>
                <a:gd name="T25" fmla="*/ 370 h 421"/>
                <a:gd name="T26" fmla="*/ 257 w 317"/>
                <a:gd name="T27" fmla="*/ 421 h 421"/>
                <a:gd name="T28" fmla="*/ 257 w 317"/>
                <a:gd name="T29" fmla="*/ 421 h 421"/>
                <a:gd name="T30" fmla="*/ 303 w 317"/>
                <a:gd name="T31" fmla="*/ 139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" h="421">
                  <a:moveTo>
                    <a:pt x="303" y="139"/>
                  </a:moveTo>
                  <a:cubicBezTo>
                    <a:pt x="287" y="28"/>
                    <a:pt x="185" y="0"/>
                    <a:pt x="92" y="51"/>
                  </a:cubicBezTo>
                  <a:cubicBezTo>
                    <a:pt x="0" y="101"/>
                    <a:pt x="36" y="278"/>
                    <a:pt x="47" y="334"/>
                  </a:cubicBezTo>
                  <a:cubicBezTo>
                    <a:pt x="54" y="371"/>
                    <a:pt x="76" y="404"/>
                    <a:pt x="89" y="421"/>
                  </a:cubicBezTo>
                  <a:cubicBezTo>
                    <a:pt x="89" y="421"/>
                    <a:pt x="90" y="421"/>
                    <a:pt x="90" y="421"/>
                  </a:cubicBezTo>
                  <a:cubicBezTo>
                    <a:pt x="90" y="421"/>
                    <a:pt x="80" y="397"/>
                    <a:pt x="81" y="381"/>
                  </a:cubicBezTo>
                  <a:cubicBezTo>
                    <a:pt x="81" y="381"/>
                    <a:pt x="84" y="398"/>
                    <a:pt x="91" y="406"/>
                  </a:cubicBezTo>
                  <a:cubicBezTo>
                    <a:pt x="91" y="406"/>
                    <a:pt x="84" y="371"/>
                    <a:pt x="86" y="362"/>
                  </a:cubicBezTo>
                  <a:cubicBezTo>
                    <a:pt x="86" y="362"/>
                    <a:pt x="92" y="391"/>
                    <a:pt x="94" y="395"/>
                  </a:cubicBezTo>
                  <a:cubicBezTo>
                    <a:pt x="96" y="400"/>
                    <a:pt x="143" y="359"/>
                    <a:pt x="239" y="395"/>
                  </a:cubicBezTo>
                  <a:cubicBezTo>
                    <a:pt x="239" y="395"/>
                    <a:pt x="253" y="378"/>
                    <a:pt x="256" y="353"/>
                  </a:cubicBezTo>
                  <a:cubicBezTo>
                    <a:pt x="256" y="353"/>
                    <a:pt x="257" y="381"/>
                    <a:pt x="247" y="401"/>
                  </a:cubicBezTo>
                  <a:cubicBezTo>
                    <a:pt x="247" y="401"/>
                    <a:pt x="260" y="400"/>
                    <a:pt x="265" y="370"/>
                  </a:cubicBezTo>
                  <a:cubicBezTo>
                    <a:pt x="265" y="370"/>
                    <a:pt x="270" y="398"/>
                    <a:pt x="257" y="421"/>
                  </a:cubicBezTo>
                  <a:cubicBezTo>
                    <a:pt x="257" y="421"/>
                    <a:pt x="257" y="421"/>
                    <a:pt x="257" y="421"/>
                  </a:cubicBezTo>
                  <a:cubicBezTo>
                    <a:pt x="286" y="375"/>
                    <a:pt x="317" y="238"/>
                    <a:pt x="303" y="139"/>
                  </a:cubicBezTo>
                  <a:close/>
                </a:path>
              </a:pathLst>
            </a:custGeom>
            <a:solidFill>
              <a:srgbClr val="6D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12" name="ísļiḋê"/>
            <p:cNvSpPr/>
            <p:nvPr/>
          </p:nvSpPr>
          <p:spPr bwMode="auto">
            <a:xfrm>
              <a:off x="5458730" y="1233487"/>
              <a:ext cx="1203320" cy="1489683"/>
            </a:xfrm>
            <a:custGeom>
              <a:avLst/>
              <a:gdLst>
                <a:gd name="T0" fmla="*/ 324 w 389"/>
                <a:gd name="T1" fmla="*/ 79 h 484"/>
                <a:gd name="T2" fmla="*/ 148 w 389"/>
                <a:gd name="T3" fmla="*/ 48 h 484"/>
                <a:gd name="T4" fmla="*/ 47 w 389"/>
                <a:gd name="T5" fmla="*/ 106 h 484"/>
                <a:gd name="T6" fmla="*/ 30 w 389"/>
                <a:gd name="T7" fmla="*/ 449 h 484"/>
                <a:gd name="T8" fmla="*/ 111 w 389"/>
                <a:gd name="T9" fmla="*/ 484 h 484"/>
                <a:gd name="T10" fmla="*/ 69 w 389"/>
                <a:gd name="T11" fmla="*/ 397 h 484"/>
                <a:gd name="T12" fmla="*/ 114 w 389"/>
                <a:gd name="T13" fmla="*/ 114 h 484"/>
                <a:gd name="T14" fmla="*/ 325 w 389"/>
                <a:gd name="T15" fmla="*/ 202 h 484"/>
                <a:gd name="T16" fmla="*/ 279 w 389"/>
                <a:gd name="T17" fmla="*/ 484 h 484"/>
                <a:gd name="T18" fmla="*/ 361 w 389"/>
                <a:gd name="T19" fmla="*/ 443 h 484"/>
                <a:gd name="T20" fmla="*/ 324 w 389"/>
                <a:gd name="T21" fmla="*/ 7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9" h="484">
                  <a:moveTo>
                    <a:pt x="324" y="79"/>
                  </a:moveTo>
                  <a:cubicBezTo>
                    <a:pt x="261" y="0"/>
                    <a:pt x="164" y="11"/>
                    <a:pt x="148" y="48"/>
                  </a:cubicBezTo>
                  <a:cubicBezTo>
                    <a:pt x="148" y="48"/>
                    <a:pt x="96" y="29"/>
                    <a:pt x="47" y="106"/>
                  </a:cubicBezTo>
                  <a:cubicBezTo>
                    <a:pt x="0" y="181"/>
                    <a:pt x="23" y="406"/>
                    <a:pt x="30" y="449"/>
                  </a:cubicBezTo>
                  <a:cubicBezTo>
                    <a:pt x="30" y="449"/>
                    <a:pt x="77" y="481"/>
                    <a:pt x="111" y="484"/>
                  </a:cubicBezTo>
                  <a:cubicBezTo>
                    <a:pt x="98" y="467"/>
                    <a:pt x="76" y="434"/>
                    <a:pt x="69" y="397"/>
                  </a:cubicBezTo>
                  <a:cubicBezTo>
                    <a:pt x="58" y="341"/>
                    <a:pt x="22" y="164"/>
                    <a:pt x="114" y="114"/>
                  </a:cubicBezTo>
                  <a:cubicBezTo>
                    <a:pt x="207" y="63"/>
                    <a:pt x="309" y="91"/>
                    <a:pt x="325" y="202"/>
                  </a:cubicBezTo>
                  <a:cubicBezTo>
                    <a:pt x="339" y="301"/>
                    <a:pt x="308" y="438"/>
                    <a:pt x="279" y="484"/>
                  </a:cubicBezTo>
                  <a:cubicBezTo>
                    <a:pt x="286" y="483"/>
                    <a:pt x="350" y="470"/>
                    <a:pt x="361" y="443"/>
                  </a:cubicBezTo>
                  <a:cubicBezTo>
                    <a:pt x="382" y="391"/>
                    <a:pt x="389" y="160"/>
                    <a:pt x="324" y="79"/>
                  </a:cubicBezTo>
                  <a:close/>
                </a:path>
              </a:pathLst>
            </a:custGeom>
            <a:solidFill>
              <a:srgbClr val="7E5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13" name="íṩḷïḑè"/>
            <p:cNvSpPr/>
            <p:nvPr/>
          </p:nvSpPr>
          <p:spPr bwMode="auto">
            <a:xfrm>
              <a:off x="5883082" y="2447193"/>
              <a:ext cx="342746" cy="335327"/>
            </a:xfrm>
            <a:prstGeom prst="rect">
              <a:avLst/>
            </a:prstGeom>
            <a:solidFill>
              <a:srgbClr val="FBB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14" name="ïŝḷiḓe"/>
            <p:cNvSpPr/>
            <p:nvPr/>
          </p:nvSpPr>
          <p:spPr bwMode="auto">
            <a:xfrm>
              <a:off x="5883082" y="2447193"/>
              <a:ext cx="342746" cy="335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15" name="íSľiḑé"/>
            <p:cNvSpPr/>
            <p:nvPr/>
          </p:nvSpPr>
          <p:spPr bwMode="auto">
            <a:xfrm>
              <a:off x="5512145" y="1953105"/>
              <a:ext cx="256689" cy="326425"/>
            </a:xfrm>
            <a:custGeom>
              <a:avLst/>
              <a:gdLst>
                <a:gd name="T0" fmla="*/ 69 w 83"/>
                <a:gd name="T1" fmla="*/ 37 h 106"/>
                <a:gd name="T2" fmla="*/ 67 w 83"/>
                <a:gd name="T3" fmla="*/ 97 h 106"/>
                <a:gd name="T4" fmla="*/ 14 w 83"/>
                <a:gd name="T5" fmla="*/ 69 h 106"/>
                <a:gd name="T6" fmla="*/ 16 w 83"/>
                <a:gd name="T7" fmla="*/ 9 h 106"/>
                <a:gd name="T8" fmla="*/ 69 w 83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6">
                  <a:moveTo>
                    <a:pt x="69" y="37"/>
                  </a:moveTo>
                  <a:cubicBezTo>
                    <a:pt x="83" y="61"/>
                    <a:pt x="82" y="88"/>
                    <a:pt x="67" y="97"/>
                  </a:cubicBezTo>
                  <a:cubicBezTo>
                    <a:pt x="52" y="106"/>
                    <a:pt x="28" y="93"/>
                    <a:pt x="14" y="69"/>
                  </a:cubicBezTo>
                  <a:cubicBezTo>
                    <a:pt x="0" y="44"/>
                    <a:pt x="1" y="17"/>
                    <a:pt x="16" y="9"/>
                  </a:cubicBezTo>
                  <a:cubicBezTo>
                    <a:pt x="32" y="0"/>
                    <a:pt x="55" y="12"/>
                    <a:pt x="69" y="37"/>
                  </a:cubicBezTo>
                  <a:close/>
                </a:path>
              </a:pathLst>
            </a:custGeom>
            <a:solidFill>
              <a:srgbClr val="FBB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16" name="i$ļiḑè"/>
            <p:cNvSpPr/>
            <p:nvPr/>
          </p:nvSpPr>
          <p:spPr bwMode="auto">
            <a:xfrm>
              <a:off x="5883082" y="2490222"/>
              <a:ext cx="342746" cy="160245"/>
            </a:xfrm>
            <a:custGeom>
              <a:avLst/>
              <a:gdLst>
                <a:gd name="T0" fmla="*/ 0 w 111"/>
                <a:gd name="T1" fmla="*/ 20 h 52"/>
                <a:gd name="T2" fmla="*/ 49 w 111"/>
                <a:gd name="T3" fmla="*/ 51 h 52"/>
                <a:gd name="T4" fmla="*/ 111 w 111"/>
                <a:gd name="T5" fmla="*/ 25 h 52"/>
                <a:gd name="T6" fmla="*/ 111 w 111"/>
                <a:gd name="T7" fmla="*/ 0 h 52"/>
                <a:gd name="T8" fmla="*/ 0 w 111"/>
                <a:gd name="T9" fmla="*/ 0 h 52"/>
                <a:gd name="T10" fmla="*/ 0 w 111"/>
                <a:gd name="T11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52">
                  <a:moveTo>
                    <a:pt x="0" y="20"/>
                  </a:moveTo>
                  <a:cubicBezTo>
                    <a:pt x="0" y="20"/>
                    <a:pt x="36" y="51"/>
                    <a:pt x="49" y="51"/>
                  </a:cubicBezTo>
                  <a:cubicBezTo>
                    <a:pt x="63" y="52"/>
                    <a:pt x="111" y="25"/>
                    <a:pt x="111" y="25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9A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17" name="is1iḑé"/>
            <p:cNvSpPr/>
            <p:nvPr/>
          </p:nvSpPr>
          <p:spPr bwMode="auto">
            <a:xfrm>
              <a:off x="6331174" y="1953105"/>
              <a:ext cx="259656" cy="326425"/>
            </a:xfrm>
            <a:custGeom>
              <a:avLst/>
              <a:gdLst>
                <a:gd name="T0" fmla="*/ 14 w 84"/>
                <a:gd name="T1" fmla="*/ 37 h 106"/>
                <a:gd name="T2" fmla="*/ 17 w 84"/>
                <a:gd name="T3" fmla="*/ 97 h 106"/>
                <a:gd name="T4" fmla="*/ 70 w 84"/>
                <a:gd name="T5" fmla="*/ 69 h 106"/>
                <a:gd name="T6" fmla="*/ 68 w 84"/>
                <a:gd name="T7" fmla="*/ 9 h 106"/>
                <a:gd name="T8" fmla="*/ 14 w 84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6">
                  <a:moveTo>
                    <a:pt x="14" y="37"/>
                  </a:moveTo>
                  <a:cubicBezTo>
                    <a:pt x="0" y="61"/>
                    <a:pt x="1" y="88"/>
                    <a:pt x="17" y="97"/>
                  </a:cubicBezTo>
                  <a:cubicBezTo>
                    <a:pt x="32" y="106"/>
                    <a:pt x="56" y="93"/>
                    <a:pt x="70" y="69"/>
                  </a:cubicBezTo>
                  <a:cubicBezTo>
                    <a:pt x="84" y="44"/>
                    <a:pt x="83" y="17"/>
                    <a:pt x="68" y="9"/>
                  </a:cubicBezTo>
                  <a:cubicBezTo>
                    <a:pt x="52" y="0"/>
                    <a:pt x="28" y="12"/>
                    <a:pt x="14" y="37"/>
                  </a:cubicBezTo>
                  <a:close/>
                </a:path>
              </a:pathLst>
            </a:custGeom>
            <a:solidFill>
              <a:srgbClr val="FBB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18" name="íṥḷiḋe"/>
            <p:cNvSpPr/>
            <p:nvPr/>
          </p:nvSpPr>
          <p:spPr bwMode="auto">
            <a:xfrm>
              <a:off x="5660520" y="1531720"/>
              <a:ext cx="787871" cy="1059396"/>
            </a:xfrm>
            <a:custGeom>
              <a:avLst/>
              <a:gdLst>
                <a:gd name="T0" fmla="*/ 255 w 255"/>
                <a:gd name="T1" fmla="*/ 169 h 344"/>
                <a:gd name="T2" fmla="*/ 127 w 255"/>
                <a:gd name="T3" fmla="*/ 344 h 344"/>
                <a:gd name="T4" fmla="*/ 0 w 255"/>
                <a:gd name="T5" fmla="*/ 169 h 344"/>
                <a:gd name="T6" fmla="*/ 127 w 255"/>
                <a:gd name="T7" fmla="*/ 0 h 344"/>
                <a:gd name="T8" fmla="*/ 255 w 255"/>
                <a:gd name="T9" fmla="*/ 16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44">
                  <a:moveTo>
                    <a:pt x="255" y="169"/>
                  </a:moveTo>
                  <a:cubicBezTo>
                    <a:pt x="255" y="271"/>
                    <a:pt x="167" y="344"/>
                    <a:pt x="127" y="344"/>
                  </a:cubicBezTo>
                  <a:cubicBezTo>
                    <a:pt x="91" y="344"/>
                    <a:pt x="0" y="271"/>
                    <a:pt x="0" y="169"/>
                  </a:cubicBezTo>
                  <a:cubicBezTo>
                    <a:pt x="0" y="66"/>
                    <a:pt x="57" y="0"/>
                    <a:pt x="127" y="0"/>
                  </a:cubicBezTo>
                  <a:cubicBezTo>
                    <a:pt x="198" y="0"/>
                    <a:pt x="255" y="66"/>
                    <a:pt x="255" y="169"/>
                  </a:cubicBezTo>
                  <a:close/>
                </a:path>
              </a:pathLst>
            </a:custGeom>
            <a:solidFill>
              <a:srgbClr val="FED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19" name="í$ḻíde"/>
            <p:cNvSpPr/>
            <p:nvPr/>
          </p:nvSpPr>
          <p:spPr bwMode="auto">
            <a:xfrm>
              <a:off x="5360802" y="1386313"/>
              <a:ext cx="1354663" cy="998563"/>
            </a:xfrm>
            <a:custGeom>
              <a:avLst/>
              <a:gdLst>
                <a:gd name="T0" fmla="*/ 285 w 438"/>
                <a:gd name="T1" fmla="*/ 18 h 324"/>
                <a:gd name="T2" fmla="*/ 186 w 438"/>
                <a:gd name="T3" fmla="*/ 10 h 324"/>
                <a:gd name="T4" fmla="*/ 186 w 438"/>
                <a:gd name="T5" fmla="*/ 10 h 324"/>
                <a:gd name="T6" fmla="*/ 95 w 438"/>
                <a:gd name="T7" fmla="*/ 324 h 324"/>
                <a:gd name="T8" fmla="*/ 103 w 438"/>
                <a:gd name="T9" fmla="*/ 163 h 324"/>
                <a:gd name="T10" fmla="*/ 113 w 438"/>
                <a:gd name="T11" fmla="*/ 133 h 324"/>
                <a:gd name="T12" fmla="*/ 105 w 438"/>
                <a:gd name="T13" fmla="*/ 205 h 324"/>
                <a:gd name="T14" fmla="*/ 184 w 438"/>
                <a:gd name="T15" fmla="*/ 175 h 324"/>
                <a:gd name="T16" fmla="*/ 190 w 438"/>
                <a:gd name="T17" fmla="*/ 135 h 324"/>
                <a:gd name="T18" fmla="*/ 198 w 438"/>
                <a:gd name="T19" fmla="*/ 168 h 324"/>
                <a:gd name="T20" fmla="*/ 312 w 438"/>
                <a:gd name="T21" fmla="*/ 101 h 324"/>
                <a:gd name="T22" fmla="*/ 322 w 438"/>
                <a:gd name="T23" fmla="*/ 124 h 324"/>
                <a:gd name="T24" fmla="*/ 331 w 438"/>
                <a:gd name="T25" fmla="*/ 171 h 324"/>
                <a:gd name="T26" fmla="*/ 341 w 438"/>
                <a:gd name="T27" fmla="*/ 130 h 324"/>
                <a:gd name="T28" fmla="*/ 352 w 438"/>
                <a:gd name="T29" fmla="*/ 324 h 324"/>
                <a:gd name="T30" fmla="*/ 285 w 438"/>
                <a:gd name="T31" fmla="*/ 1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24">
                  <a:moveTo>
                    <a:pt x="285" y="18"/>
                  </a:moveTo>
                  <a:cubicBezTo>
                    <a:pt x="256" y="4"/>
                    <a:pt x="219" y="0"/>
                    <a:pt x="186" y="10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0" y="54"/>
                    <a:pt x="95" y="324"/>
                    <a:pt x="95" y="324"/>
                  </a:cubicBezTo>
                  <a:cubicBezTo>
                    <a:pt x="91" y="262"/>
                    <a:pt x="96" y="206"/>
                    <a:pt x="103" y="163"/>
                  </a:cubicBezTo>
                  <a:cubicBezTo>
                    <a:pt x="103" y="165"/>
                    <a:pt x="114" y="126"/>
                    <a:pt x="113" y="133"/>
                  </a:cubicBezTo>
                  <a:cubicBezTo>
                    <a:pt x="113" y="139"/>
                    <a:pt x="105" y="200"/>
                    <a:pt x="105" y="205"/>
                  </a:cubicBezTo>
                  <a:cubicBezTo>
                    <a:pt x="105" y="205"/>
                    <a:pt x="147" y="193"/>
                    <a:pt x="184" y="175"/>
                  </a:cubicBezTo>
                  <a:cubicBezTo>
                    <a:pt x="190" y="135"/>
                    <a:pt x="190" y="135"/>
                    <a:pt x="190" y="135"/>
                  </a:cubicBezTo>
                  <a:cubicBezTo>
                    <a:pt x="198" y="168"/>
                    <a:pt x="198" y="168"/>
                    <a:pt x="198" y="168"/>
                  </a:cubicBezTo>
                  <a:cubicBezTo>
                    <a:pt x="198" y="168"/>
                    <a:pt x="293" y="129"/>
                    <a:pt x="312" y="101"/>
                  </a:cubicBezTo>
                  <a:cubicBezTo>
                    <a:pt x="314" y="103"/>
                    <a:pt x="320" y="112"/>
                    <a:pt x="322" y="124"/>
                  </a:cubicBezTo>
                  <a:cubicBezTo>
                    <a:pt x="322" y="124"/>
                    <a:pt x="331" y="149"/>
                    <a:pt x="331" y="171"/>
                  </a:cubicBezTo>
                  <a:cubicBezTo>
                    <a:pt x="331" y="171"/>
                    <a:pt x="340" y="159"/>
                    <a:pt x="341" y="130"/>
                  </a:cubicBezTo>
                  <a:cubicBezTo>
                    <a:pt x="346" y="166"/>
                    <a:pt x="356" y="252"/>
                    <a:pt x="352" y="324"/>
                  </a:cubicBezTo>
                  <a:cubicBezTo>
                    <a:pt x="352" y="324"/>
                    <a:pt x="438" y="78"/>
                    <a:pt x="285" y="18"/>
                  </a:cubicBezTo>
                  <a:close/>
                </a:path>
              </a:pathLst>
            </a:custGeom>
            <a:solidFill>
              <a:srgbClr val="895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20" name="ïşlïḋê"/>
            <p:cNvSpPr/>
            <p:nvPr/>
          </p:nvSpPr>
          <p:spPr bwMode="auto">
            <a:xfrm>
              <a:off x="5834118" y="2643048"/>
              <a:ext cx="216627" cy="363518"/>
            </a:xfrm>
            <a:custGeom>
              <a:avLst/>
              <a:gdLst>
                <a:gd name="T0" fmla="*/ 33 w 146"/>
                <a:gd name="T1" fmla="*/ 0 h 245"/>
                <a:gd name="T2" fmla="*/ 146 w 146"/>
                <a:gd name="T3" fmla="*/ 94 h 245"/>
                <a:gd name="T4" fmla="*/ 98 w 146"/>
                <a:gd name="T5" fmla="*/ 245 h 245"/>
                <a:gd name="T6" fmla="*/ 0 w 146"/>
                <a:gd name="T7" fmla="*/ 106 h 245"/>
                <a:gd name="T8" fmla="*/ 33 w 146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45">
                  <a:moveTo>
                    <a:pt x="33" y="0"/>
                  </a:moveTo>
                  <a:lnTo>
                    <a:pt x="146" y="94"/>
                  </a:lnTo>
                  <a:lnTo>
                    <a:pt x="98" y="245"/>
                  </a:lnTo>
                  <a:lnTo>
                    <a:pt x="0" y="10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69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21" name="ísļïde"/>
            <p:cNvSpPr/>
            <p:nvPr/>
          </p:nvSpPr>
          <p:spPr bwMode="auto">
            <a:xfrm>
              <a:off x="5834118" y="2643048"/>
              <a:ext cx="216627" cy="363518"/>
            </a:xfrm>
            <a:custGeom>
              <a:avLst/>
              <a:gdLst>
                <a:gd name="T0" fmla="*/ 33 w 146"/>
                <a:gd name="T1" fmla="*/ 0 h 245"/>
                <a:gd name="T2" fmla="*/ 146 w 146"/>
                <a:gd name="T3" fmla="*/ 94 h 245"/>
                <a:gd name="T4" fmla="*/ 98 w 146"/>
                <a:gd name="T5" fmla="*/ 245 h 245"/>
                <a:gd name="T6" fmla="*/ 0 w 146"/>
                <a:gd name="T7" fmla="*/ 106 h 245"/>
                <a:gd name="T8" fmla="*/ 33 w 146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45">
                  <a:moveTo>
                    <a:pt x="33" y="0"/>
                  </a:moveTo>
                  <a:lnTo>
                    <a:pt x="146" y="94"/>
                  </a:lnTo>
                  <a:lnTo>
                    <a:pt x="98" y="245"/>
                  </a:lnTo>
                  <a:lnTo>
                    <a:pt x="0" y="106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22" name="i$ḻíďè"/>
            <p:cNvSpPr/>
            <p:nvPr/>
          </p:nvSpPr>
          <p:spPr bwMode="auto">
            <a:xfrm>
              <a:off x="6056681" y="2643048"/>
              <a:ext cx="216627" cy="363518"/>
            </a:xfrm>
            <a:custGeom>
              <a:avLst/>
              <a:gdLst>
                <a:gd name="T0" fmla="*/ 114 w 146"/>
                <a:gd name="T1" fmla="*/ 0 h 245"/>
                <a:gd name="T2" fmla="*/ 0 w 146"/>
                <a:gd name="T3" fmla="*/ 94 h 245"/>
                <a:gd name="T4" fmla="*/ 50 w 146"/>
                <a:gd name="T5" fmla="*/ 245 h 245"/>
                <a:gd name="T6" fmla="*/ 146 w 146"/>
                <a:gd name="T7" fmla="*/ 106 h 245"/>
                <a:gd name="T8" fmla="*/ 114 w 146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45">
                  <a:moveTo>
                    <a:pt x="114" y="0"/>
                  </a:moveTo>
                  <a:lnTo>
                    <a:pt x="0" y="94"/>
                  </a:lnTo>
                  <a:lnTo>
                    <a:pt x="50" y="245"/>
                  </a:lnTo>
                  <a:lnTo>
                    <a:pt x="146" y="10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69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23" name="íŝ1iḓe"/>
            <p:cNvSpPr/>
            <p:nvPr/>
          </p:nvSpPr>
          <p:spPr bwMode="auto">
            <a:xfrm>
              <a:off x="6056681" y="2643048"/>
              <a:ext cx="216627" cy="363518"/>
            </a:xfrm>
            <a:custGeom>
              <a:avLst/>
              <a:gdLst>
                <a:gd name="T0" fmla="*/ 114 w 146"/>
                <a:gd name="T1" fmla="*/ 0 h 245"/>
                <a:gd name="T2" fmla="*/ 0 w 146"/>
                <a:gd name="T3" fmla="*/ 94 h 245"/>
                <a:gd name="T4" fmla="*/ 50 w 146"/>
                <a:gd name="T5" fmla="*/ 245 h 245"/>
                <a:gd name="T6" fmla="*/ 146 w 146"/>
                <a:gd name="T7" fmla="*/ 106 h 245"/>
                <a:gd name="T8" fmla="*/ 114 w 146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45">
                  <a:moveTo>
                    <a:pt x="114" y="0"/>
                  </a:moveTo>
                  <a:lnTo>
                    <a:pt x="0" y="94"/>
                  </a:lnTo>
                  <a:lnTo>
                    <a:pt x="50" y="245"/>
                  </a:lnTo>
                  <a:lnTo>
                    <a:pt x="146" y="1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24" name="íṩḷiḓè"/>
            <p:cNvSpPr/>
            <p:nvPr/>
          </p:nvSpPr>
          <p:spPr bwMode="auto">
            <a:xfrm>
              <a:off x="5412734" y="2791423"/>
              <a:ext cx="507442" cy="2418510"/>
            </a:xfrm>
            <a:custGeom>
              <a:avLst/>
              <a:gdLst>
                <a:gd name="T0" fmla="*/ 159 w 164"/>
                <a:gd name="T1" fmla="*/ 332 h 785"/>
                <a:gd name="T2" fmla="*/ 138 w 164"/>
                <a:gd name="T3" fmla="*/ 0 h 785"/>
                <a:gd name="T4" fmla="*/ 102 w 164"/>
                <a:gd name="T5" fmla="*/ 16 h 785"/>
                <a:gd name="T6" fmla="*/ 59 w 164"/>
                <a:gd name="T7" fmla="*/ 22 h 785"/>
                <a:gd name="T8" fmla="*/ 46 w 164"/>
                <a:gd name="T9" fmla="*/ 114 h 785"/>
                <a:gd name="T10" fmla="*/ 19 w 164"/>
                <a:gd name="T11" fmla="*/ 236 h 785"/>
                <a:gd name="T12" fmla="*/ 74 w 164"/>
                <a:gd name="T13" fmla="*/ 390 h 785"/>
                <a:gd name="T14" fmla="*/ 64 w 164"/>
                <a:gd name="T15" fmla="*/ 412 h 785"/>
                <a:gd name="T16" fmla="*/ 69 w 164"/>
                <a:gd name="T17" fmla="*/ 432 h 785"/>
                <a:gd name="T18" fmla="*/ 0 w 164"/>
                <a:gd name="T19" fmla="*/ 706 h 785"/>
                <a:gd name="T20" fmla="*/ 164 w 164"/>
                <a:gd name="T21" fmla="*/ 785 h 785"/>
                <a:gd name="T22" fmla="*/ 159 w 164"/>
                <a:gd name="T23" fmla="*/ 33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785">
                  <a:moveTo>
                    <a:pt x="159" y="332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41" y="97"/>
                    <a:pt x="46" y="114"/>
                  </a:cubicBezTo>
                  <a:cubicBezTo>
                    <a:pt x="46" y="114"/>
                    <a:pt x="20" y="209"/>
                    <a:pt x="19" y="236"/>
                  </a:cubicBezTo>
                  <a:cubicBezTo>
                    <a:pt x="19" y="264"/>
                    <a:pt x="70" y="325"/>
                    <a:pt x="74" y="390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4" y="412"/>
                    <a:pt x="66" y="423"/>
                    <a:pt x="69" y="432"/>
                  </a:cubicBezTo>
                  <a:cubicBezTo>
                    <a:pt x="69" y="432"/>
                    <a:pt x="12" y="620"/>
                    <a:pt x="0" y="706"/>
                  </a:cubicBezTo>
                  <a:cubicBezTo>
                    <a:pt x="28" y="724"/>
                    <a:pt x="98" y="766"/>
                    <a:pt x="164" y="785"/>
                  </a:cubicBezTo>
                  <a:cubicBezTo>
                    <a:pt x="159" y="332"/>
                    <a:pt x="159" y="332"/>
                    <a:pt x="159" y="332"/>
                  </a:cubicBezTo>
                </a:path>
              </a:pathLst>
            </a:cu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25" name="îŝ1îḍé"/>
            <p:cNvSpPr/>
            <p:nvPr/>
          </p:nvSpPr>
          <p:spPr bwMode="auto">
            <a:xfrm>
              <a:off x="5406799" y="4963630"/>
              <a:ext cx="513377" cy="298233"/>
            </a:xfrm>
            <a:custGeom>
              <a:avLst/>
              <a:gdLst>
                <a:gd name="T0" fmla="*/ 2 w 166"/>
                <a:gd name="T1" fmla="*/ 0 h 97"/>
                <a:gd name="T2" fmla="*/ 0 w 166"/>
                <a:gd name="T3" fmla="*/ 23 h 97"/>
                <a:gd name="T4" fmla="*/ 166 w 166"/>
                <a:gd name="T5" fmla="*/ 97 h 97"/>
                <a:gd name="T6" fmla="*/ 166 w 166"/>
                <a:gd name="T7" fmla="*/ 79 h 97"/>
                <a:gd name="T8" fmla="*/ 2 w 16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97">
                  <a:moveTo>
                    <a:pt x="2" y="0"/>
                  </a:moveTo>
                  <a:cubicBezTo>
                    <a:pt x="1" y="9"/>
                    <a:pt x="0" y="17"/>
                    <a:pt x="0" y="23"/>
                  </a:cubicBezTo>
                  <a:cubicBezTo>
                    <a:pt x="0" y="23"/>
                    <a:pt x="87" y="76"/>
                    <a:pt x="166" y="97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00" y="60"/>
                    <a:pt x="30" y="18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26" name="iṡḻiḓè"/>
            <p:cNvSpPr/>
            <p:nvPr/>
          </p:nvSpPr>
          <p:spPr bwMode="auto">
            <a:xfrm>
              <a:off x="6194669" y="2791423"/>
              <a:ext cx="507442" cy="2412575"/>
            </a:xfrm>
            <a:custGeom>
              <a:avLst/>
              <a:gdLst>
                <a:gd name="T0" fmla="*/ 164 w 164"/>
                <a:gd name="T1" fmla="*/ 704 h 783"/>
                <a:gd name="T2" fmla="*/ 95 w 164"/>
                <a:gd name="T3" fmla="*/ 432 h 783"/>
                <a:gd name="T4" fmla="*/ 100 w 164"/>
                <a:gd name="T5" fmla="*/ 412 h 783"/>
                <a:gd name="T6" fmla="*/ 90 w 164"/>
                <a:gd name="T7" fmla="*/ 390 h 783"/>
                <a:gd name="T8" fmla="*/ 144 w 164"/>
                <a:gd name="T9" fmla="*/ 236 h 783"/>
                <a:gd name="T10" fmla="*/ 118 w 164"/>
                <a:gd name="T11" fmla="*/ 114 h 783"/>
                <a:gd name="T12" fmla="*/ 105 w 164"/>
                <a:gd name="T13" fmla="*/ 22 h 783"/>
                <a:gd name="T14" fmla="*/ 62 w 164"/>
                <a:gd name="T15" fmla="*/ 16 h 783"/>
                <a:gd name="T16" fmla="*/ 26 w 164"/>
                <a:gd name="T17" fmla="*/ 0 h 783"/>
                <a:gd name="T18" fmla="*/ 4 w 164"/>
                <a:gd name="T19" fmla="*/ 332 h 783"/>
                <a:gd name="T20" fmla="*/ 0 w 164"/>
                <a:gd name="T21" fmla="*/ 783 h 783"/>
                <a:gd name="T22" fmla="*/ 164 w 164"/>
                <a:gd name="T23" fmla="*/ 70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783">
                  <a:moveTo>
                    <a:pt x="164" y="704"/>
                  </a:moveTo>
                  <a:cubicBezTo>
                    <a:pt x="151" y="617"/>
                    <a:pt x="95" y="432"/>
                    <a:pt x="95" y="432"/>
                  </a:cubicBezTo>
                  <a:cubicBezTo>
                    <a:pt x="98" y="423"/>
                    <a:pt x="100" y="412"/>
                    <a:pt x="100" y="412"/>
                  </a:cubicBezTo>
                  <a:cubicBezTo>
                    <a:pt x="90" y="390"/>
                    <a:pt x="90" y="390"/>
                    <a:pt x="90" y="390"/>
                  </a:cubicBezTo>
                  <a:cubicBezTo>
                    <a:pt x="94" y="325"/>
                    <a:pt x="149" y="288"/>
                    <a:pt x="144" y="236"/>
                  </a:cubicBezTo>
                  <a:cubicBezTo>
                    <a:pt x="142" y="209"/>
                    <a:pt x="118" y="114"/>
                    <a:pt x="118" y="114"/>
                  </a:cubicBezTo>
                  <a:cubicBezTo>
                    <a:pt x="122" y="97"/>
                    <a:pt x="105" y="22"/>
                    <a:pt x="105" y="2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" y="332"/>
                    <a:pt x="4" y="332"/>
                    <a:pt x="4" y="332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31" y="773"/>
                    <a:pt x="128" y="741"/>
                    <a:pt x="164" y="704"/>
                  </a:cubicBezTo>
                </a:path>
              </a:pathLst>
            </a:cu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27" name="iṡļîďe"/>
            <p:cNvSpPr/>
            <p:nvPr/>
          </p:nvSpPr>
          <p:spPr bwMode="auto">
            <a:xfrm>
              <a:off x="6191702" y="4960663"/>
              <a:ext cx="516345" cy="304168"/>
            </a:xfrm>
            <a:custGeom>
              <a:avLst/>
              <a:gdLst>
                <a:gd name="T0" fmla="*/ 1 w 167"/>
                <a:gd name="T1" fmla="*/ 79 h 99"/>
                <a:gd name="T2" fmla="*/ 0 w 167"/>
                <a:gd name="T3" fmla="*/ 99 h 99"/>
                <a:gd name="T4" fmla="*/ 167 w 167"/>
                <a:gd name="T5" fmla="*/ 25 h 99"/>
                <a:gd name="T6" fmla="*/ 165 w 167"/>
                <a:gd name="T7" fmla="*/ 0 h 99"/>
                <a:gd name="T8" fmla="*/ 1 w 167"/>
                <a:gd name="T9" fmla="*/ 7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1" y="79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80" y="78"/>
                    <a:pt x="167" y="25"/>
                    <a:pt x="167" y="25"/>
                  </a:cubicBezTo>
                  <a:cubicBezTo>
                    <a:pt x="167" y="18"/>
                    <a:pt x="166" y="10"/>
                    <a:pt x="165" y="0"/>
                  </a:cubicBezTo>
                  <a:cubicBezTo>
                    <a:pt x="129" y="37"/>
                    <a:pt x="32" y="69"/>
                    <a:pt x="1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28" name="iSľîďè"/>
            <p:cNvSpPr/>
            <p:nvPr/>
          </p:nvSpPr>
          <p:spPr bwMode="auto">
            <a:xfrm>
              <a:off x="5654585" y="2794390"/>
              <a:ext cx="250754" cy="1019335"/>
            </a:xfrm>
            <a:custGeom>
              <a:avLst/>
              <a:gdLst>
                <a:gd name="T0" fmla="*/ 60 w 81"/>
                <a:gd name="T1" fmla="*/ 0 h 331"/>
                <a:gd name="T2" fmla="*/ 81 w 81"/>
                <a:gd name="T3" fmla="*/ 331 h 331"/>
                <a:gd name="T4" fmla="*/ 4 w 81"/>
                <a:gd name="T5" fmla="*/ 128 h 331"/>
                <a:gd name="T6" fmla="*/ 32 w 81"/>
                <a:gd name="T7" fmla="*/ 112 h 331"/>
                <a:gd name="T8" fmla="*/ 0 w 81"/>
                <a:gd name="T9" fmla="*/ 105 h 331"/>
                <a:gd name="T10" fmla="*/ 24 w 81"/>
                <a:gd name="T11" fmla="*/ 15 h 331"/>
                <a:gd name="T12" fmla="*/ 60 w 81"/>
                <a:gd name="T1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31">
                  <a:moveTo>
                    <a:pt x="60" y="0"/>
                  </a:moveTo>
                  <a:cubicBezTo>
                    <a:pt x="81" y="331"/>
                    <a:pt x="81" y="331"/>
                    <a:pt x="81" y="331"/>
                  </a:cubicBezTo>
                  <a:cubicBezTo>
                    <a:pt x="81" y="331"/>
                    <a:pt x="0" y="235"/>
                    <a:pt x="4" y="128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4" y="15"/>
                    <a:pt x="24" y="15"/>
                    <a:pt x="24" y="15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29" name="ïṧliḑê"/>
            <p:cNvSpPr/>
            <p:nvPr/>
          </p:nvSpPr>
          <p:spPr bwMode="auto">
            <a:xfrm>
              <a:off x="6208023" y="2794390"/>
              <a:ext cx="253721" cy="1019335"/>
            </a:xfrm>
            <a:custGeom>
              <a:avLst/>
              <a:gdLst>
                <a:gd name="T0" fmla="*/ 22 w 82"/>
                <a:gd name="T1" fmla="*/ 0 h 331"/>
                <a:gd name="T2" fmla="*/ 0 w 82"/>
                <a:gd name="T3" fmla="*/ 331 h 331"/>
                <a:gd name="T4" fmla="*/ 78 w 82"/>
                <a:gd name="T5" fmla="*/ 128 h 331"/>
                <a:gd name="T6" fmla="*/ 50 w 82"/>
                <a:gd name="T7" fmla="*/ 112 h 331"/>
                <a:gd name="T8" fmla="*/ 82 w 82"/>
                <a:gd name="T9" fmla="*/ 105 h 331"/>
                <a:gd name="T10" fmla="*/ 58 w 82"/>
                <a:gd name="T11" fmla="*/ 15 h 331"/>
                <a:gd name="T12" fmla="*/ 22 w 82"/>
                <a:gd name="T1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31">
                  <a:moveTo>
                    <a:pt x="22" y="0"/>
                  </a:moveTo>
                  <a:cubicBezTo>
                    <a:pt x="0" y="331"/>
                    <a:pt x="0" y="331"/>
                    <a:pt x="0" y="331"/>
                  </a:cubicBezTo>
                  <a:cubicBezTo>
                    <a:pt x="0" y="331"/>
                    <a:pt x="82" y="235"/>
                    <a:pt x="78" y="128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58" y="15"/>
                    <a:pt x="58" y="15"/>
                    <a:pt x="58" y="15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30" name="isľíḋè"/>
            <p:cNvSpPr/>
            <p:nvPr/>
          </p:nvSpPr>
          <p:spPr bwMode="auto">
            <a:xfrm>
              <a:off x="6325239" y="4554116"/>
              <a:ext cx="274494" cy="347197"/>
            </a:xfrm>
            <a:custGeom>
              <a:avLst/>
              <a:gdLst>
                <a:gd name="T0" fmla="*/ 81 w 89"/>
                <a:gd name="T1" fmla="*/ 0 h 113"/>
                <a:gd name="T2" fmla="*/ 80 w 89"/>
                <a:gd name="T3" fmla="*/ 0 h 113"/>
                <a:gd name="T4" fmla="*/ 81 w 89"/>
                <a:gd name="T5" fmla="*/ 7 h 113"/>
                <a:gd name="T6" fmla="*/ 4 w 89"/>
                <a:gd name="T7" fmla="*/ 26 h 113"/>
                <a:gd name="T8" fmla="*/ 4 w 89"/>
                <a:gd name="T9" fmla="*/ 26 h 113"/>
                <a:gd name="T10" fmla="*/ 2 w 89"/>
                <a:gd name="T11" fmla="*/ 15 h 113"/>
                <a:gd name="T12" fmla="*/ 0 w 89"/>
                <a:gd name="T13" fmla="*/ 15 h 113"/>
                <a:gd name="T14" fmla="*/ 7 w 89"/>
                <a:gd name="T15" fmla="*/ 93 h 113"/>
                <a:gd name="T16" fmla="*/ 60 w 89"/>
                <a:gd name="T17" fmla="*/ 113 h 113"/>
                <a:gd name="T18" fmla="*/ 89 w 89"/>
                <a:gd name="T19" fmla="*/ 81 h 113"/>
                <a:gd name="T20" fmla="*/ 81 w 89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13">
                  <a:moveTo>
                    <a:pt x="81" y="0"/>
                  </a:moveTo>
                  <a:cubicBezTo>
                    <a:pt x="81" y="0"/>
                    <a:pt x="80" y="0"/>
                    <a:pt x="80" y="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51" y="24"/>
                    <a:pt x="16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E3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31" name="ïṥḻíḋé"/>
            <p:cNvSpPr/>
            <p:nvPr/>
          </p:nvSpPr>
          <p:spPr bwMode="auto">
            <a:xfrm>
              <a:off x="6337109" y="4574888"/>
              <a:ext cx="275977" cy="305652"/>
            </a:xfrm>
            <a:custGeom>
              <a:avLst/>
              <a:gdLst>
                <a:gd name="T0" fmla="*/ 77 w 89"/>
                <a:gd name="T1" fmla="*/ 0 h 99"/>
                <a:gd name="T2" fmla="*/ 0 w 89"/>
                <a:gd name="T3" fmla="*/ 19 h 99"/>
                <a:gd name="T4" fmla="*/ 10 w 89"/>
                <a:gd name="T5" fmla="*/ 83 h 99"/>
                <a:gd name="T6" fmla="*/ 63 w 89"/>
                <a:gd name="T7" fmla="*/ 99 h 99"/>
                <a:gd name="T8" fmla="*/ 89 w 89"/>
                <a:gd name="T9" fmla="*/ 66 h 99"/>
                <a:gd name="T10" fmla="*/ 77 w 89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9">
                  <a:moveTo>
                    <a:pt x="77" y="0"/>
                  </a:moveTo>
                  <a:cubicBezTo>
                    <a:pt x="46" y="17"/>
                    <a:pt x="11" y="19"/>
                    <a:pt x="0" y="19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89" y="66"/>
                    <a:pt x="89" y="66"/>
                    <a:pt x="89" y="66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32" name="îsḻîdè"/>
            <p:cNvSpPr/>
            <p:nvPr/>
          </p:nvSpPr>
          <p:spPr bwMode="auto">
            <a:xfrm>
              <a:off x="6331174" y="4531859"/>
              <a:ext cx="244819" cy="102379"/>
            </a:xfrm>
            <a:custGeom>
              <a:avLst/>
              <a:gdLst>
                <a:gd name="T0" fmla="*/ 79 w 79"/>
                <a:gd name="T1" fmla="*/ 14 h 33"/>
                <a:gd name="T2" fmla="*/ 77 w 79"/>
                <a:gd name="T3" fmla="*/ 0 h 33"/>
                <a:gd name="T4" fmla="*/ 0 w 79"/>
                <a:gd name="T5" fmla="*/ 21 h 33"/>
                <a:gd name="T6" fmla="*/ 2 w 79"/>
                <a:gd name="T7" fmla="*/ 33 h 33"/>
                <a:gd name="T8" fmla="*/ 79 w 79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3">
                  <a:moveTo>
                    <a:pt x="79" y="14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56" y="19"/>
                    <a:pt x="0" y="21"/>
                    <a:pt x="0" y="2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3" y="33"/>
                    <a:pt x="48" y="31"/>
                    <a:pt x="79" y="14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33" name="îṥļîdé"/>
            <p:cNvSpPr/>
            <p:nvPr/>
          </p:nvSpPr>
          <p:spPr bwMode="auto">
            <a:xfrm>
              <a:off x="6525545" y="4531859"/>
              <a:ext cx="44512" cy="25224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0 h 8"/>
                <a:gd name="T4" fmla="*/ 1 w 14"/>
                <a:gd name="T5" fmla="*/ 8 h 8"/>
                <a:gd name="T6" fmla="*/ 13 w 14"/>
                <a:gd name="T7" fmla="*/ 1 h 8"/>
                <a:gd name="T8" fmla="*/ 14 w 14"/>
                <a:gd name="T9" fmla="*/ 0 h 8"/>
                <a:gd name="T10" fmla="*/ 14 w 1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0" y="3"/>
                    <a:pt x="13" y="1"/>
                  </a:cubicBezTo>
                  <a:cubicBezTo>
                    <a:pt x="13" y="1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3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34" name="ïsḷîḑé"/>
            <p:cNvSpPr/>
            <p:nvPr/>
          </p:nvSpPr>
          <p:spPr bwMode="auto">
            <a:xfrm>
              <a:off x="6567090" y="4531859"/>
              <a:ext cx="2967" cy="296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rgbClr val="E5E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35" name="íşḻidé"/>
            <p:cNvSpPr/>
            <p:nvPr/>
          </p:nvSpPr>
          <p:spPr bwMode="auto">
            <a:xfrm>
              <a:off x="5503242" y="4528892"/>
              <a:ext cx="286364" cy="360551"/>
            </a:xfrm>
            <a:custGeom>
              <a:avLst/>
              <a:gdLst>
                <a:gd name="T0" fmla="*/ 8 w 93"/>
                <a:gd name="T1" fmla="*/ 0 h 117"/>
                <a:gd name="T2" fmla="*/ 0 w 93"/>
                <a:gd name="T3" fmla="*/ 85 h 117"/>
                <a:gd name="T4" fmla="*/ 31 w 93"/>
                <a:gd name="T5" fmla="*/ 117 h 117"/>
                <a:gd name="T6" fmla="*/ 86 w 93"/>
                <a:gd name="T7" fmla="*/ 97 h 117"/>
                <a:gd name="T8" fmla="*/ 93 w 93"/>
                <a:gd name="T9" fmla="*/ 15 h 117"/>
                <a:gd name="T10" fmla="*/ 91 w 93"/>
                <a:gd name="T11" fmla="*/ 15 h 117"/>
                <a:gd name="T12" fmla="*/ 89 w 93"/>
                <a:gd name="T13" fmla="*/ 27 h 117"/>
                <a:gd name="T14" fmla="*/ 89 w 93"/>
                <a:gd name="T15" fmla="*/ 27 h 117"/>
                <a:gd name="T16" fmla="*/ 8 w 93"/>
                <a:gd name="T17" fmla="*/ 7 h 117"/>
                <a:gd name="T18" fmla="*/ 9 w 93"/>
                <a:gd name="T19" fmla="*/ 0 h 117"/>
                <a:gd name="T20" fmla="*/ 8 w 93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17">
                  <a:moveTo>
                    <a:pt x="8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2" y="15"/>
                    <a:pt x="91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76" y="27"/>
                    <a:pt x="40" y="25"/>
                    <a:pt x="8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E3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36" name="iŝliḓè"/>
            <p:cNvSpPr/>
            <p:nvPr/>
          </p:nvSpPr>
          <p:spPr bwMode="auto">
            <a:xfrm>
              <a:off x="5489889" y="4551148"/>
              <a:ext cx="287847" cy="320490"/>
            </a:xfrm>
            <a:custGeom>
              <a:avLst/>
              <a:gdLst>
                <a:gd name="T0" fmla="*/ 12 w 93"/>
                <a:gd name="T1" fmla="*/ 0 h 104"/>
                <a:gd name="T2" fmla="*/ 93 w 93"/>
                <a:gd name="T3" fmla="*/ 20 h 104"/>
                <a:gd name="T4" fmla="*/ 83 w 93"/>
                <a:gd name="T5" fmla="*/ 87 h 104"/>
                <a:gd name="T6" fmla="*/ 28 w 93"/>
                <a:gd name="T7" fmla="*/ 104 h 104"/>
                <a:gd name="T8" fmla="*/ 0 w 93"/>
                <a:gd name="T9" fmla="*/ 69 h 104"/>
                <a:gd name="T10" fmla="*/ 12 w 93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4">
                  <a:moveTo>
                    <a:pt x="12" y="0"/>
                  </a:moveTo>
                  <a:cubicBezTo>
                    <a:pt x="45" y="18"/>
                    <a:pt x="81" y="20"/>
                    <a:pt x="93" y="20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37" name="iṧḻïďê"/>
            <p:cNvSpPr/>
            <p:nvPr/>
          </p:nvSpPr>
          <p:spPr bwMode="auto">
            <a:xfrm>
              <a:off x="5526982" y="4508119"/>
              <a:ext cx="256689" cy="103862"/>
            </a:xfrm>
            <a:custGeom>
              <a:avLst/>
              <a:gdLst>
                <a:gd name="T0" fmla="*/ 0 w 83"/>
                <a:gd name="T1" fmla="*/ 14 h 34"/>
                <a:gd name="T2" fmla="*/ 2 w 83"/>
                <a:gd name="T3" fmla="*/ 0 h 34"/>
                <a:gd name="T4" fmla="*/ 83 w 83"/>
                <a:gd name="T5" fmla="*/ 21 h 34"/>
                <a:gd name="T6" fmla="*/ 81 w 83"/>
                <a:gd name="T7" fmla="*/ 34 h 34"/>
                <a:gd name="T8" fmla="*/ 0 w 83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4">
                  <a:moveTo>
                    <a:pt x="0" y="14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4" y="19"/>
                    <a:pt x="83" y="21"/>
                    <a:pt x="83" y="21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69" y="34"/>
                    <a:pt x="33" y="32"/>
                    <a:pt x="0" y="14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38" name="îṡḷïḑê"/>
            <p:cNvSpPr/>
            <p:nvPr/>
          </p:nvSpPr>
          <p:spPr bwMode="auto">
            <a:xfrm>
              <a:off x="5532917" y="4508119"/>
              <a:ext cx="47480" cy="23740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0 h 8"/>
                <a:gd name="T4" fmla="*/ 0 w 15"/>
                <a:gd name="T5" fmla="*/ 0 h 8"/>
                <a:gd name="T6" fmla="*/ 1 w 15"/>
                <a:gd name="T7" fmla="*/ 0 h 8"/>
                <a:gd name="T8" fmla="*/ 14 w 15"/>
                <a:gd name="T9" fmla="*/ 8 h 8"/>
                <a:gd name="T10" fmla="*/ 15 w 1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3"/>
                    <a:pt x="14" y="8"/>
                    <a:pt x="14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3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39" name="iṩ1ïḋe"/>
            <p:cNvSpPr/>
            <p:nvPr/>
          </p:nvSpPr>
          <p:spPr bwMode="auto">
            <a:xfrm>
              <a:off x="5532917" y="4508119"/>
              <a:ext cx="445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5E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40" name="îṡḻíde"/>
            <p:cNvSpPr/>
            <p:nvPr/>
          </p:nvSpPr>
          <p:spPr bwMode="auto">
            <a:xfrm>
              <a:off x="6114547" y="4485863"/>
              <a:ext cx="47480" cy="5935"/>
            </a:xfrm>
            <a:custGeom>
              <a:avLst/>
              <a:gdLst>
                <a:gd name="T0" fmla="*/ 15 w 15"/>
                <a:gd name="T1" fmla="*/ 0 h 2"/>
                <a:gd name="T2" fmla="*/ 0 w 15"/>
                <a:gd name="T3" fmla="*/ 2 h 2"/>
                <a:gd name="T4" fmla="*/ 3 w 15"/>
                <a:gd name="T5" fmla="*/ 2 h 2"/>
                <a:gd name="T6" fmla="*/ 15 w 1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cubicBezTo>
                    <a:pt x="6" y="2"/>
                    <a:pt x="0" y="2"/>
                    <a:pt x="0" y="2"/>
                  </a:cubicBezTo>
                  <a:cubicBezTo>
                    <a:pt x="0" y="2"/>
                    <a:pt x="1" y="2"/>
                    <a:pt x="3" y="2"/>
                  </a:cubicBezTo>
                  <a:cubicBezTo>
                    <a:pt x="6" y="2"/>
                    <a:pt x="12" y="2"/>
                    <a:pt x="15" y="0"/>
                  </a:cubicBezTo>
                </a:path>
              </a:pathLst>
            </a:custGeom>
            <a:solidFill>
              <a:srgbClr val="40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41" name="îṣ1íḑè"/>
            <p:cNvSpPr/>
            <p:nvPr/>
          </p:nvSpPr>
          <p:spPr bwMode="auto">
            <a:xfrm>
              <a:off x="6034424" y="2782520"/>
              <a:ext cx="127602" cy="1709278"/>
            </a:xfrm>
            <a:custGeom>
              <a:avLst/>
              <a:gdLst>
                <a:gd name="T0" fmla="*/ 7 w 41"/>
                <a:gd name="T1" fmla="*/ 0 h 555"/>
                <a:gd name="T2" fmla="*/ 5 w 41"/>
                <a:gd name="T3" fmla="*/ 0 h 555"/>
                <a:gd name="T4" fmla="*/ 5 w 41"/>
                <a:gd name="T5" fmla="*/ 138 h 555"/>
                <a:gd name="T6" fmla="*/ 0 w 41"/>
                <a:gd name="T7" fmla="*/ 493 h 555"/>
                <a:gd name="T8" fmla="*/ 26 w 41"/>
                <a:gd name="T9" fmla="*/ 555 h 555"/>
                <a:gd name="T10" fmla="*/ 26 w 41"/>
                <a:gd name="T11" fmla="*/ 555 h 555"/>
                <a:gd name="T12" fmla="*/ 41 w 41"/>
                <a:gd name="T13" fmla="*/ 553 h 555"/>
                <a:gd name="T14" fmla="*/ 41 w 41"/>
                <a:gd name="T15" fmla="*/ 553 h 555"/>
                <a:gd name="T16" fmla="*/ 14 w 41"/>
                <a:gd name="T17" fmla="*/ 488 h 555"/>
                <a:gd name="T18" fmla="*/ 18 w 41"/>
                <a:gd name="T19" fmla="*/ 33 h 555"/>
                <a:gd name="T20" fmla="*/ 7 w 41"/>
                <a:gd name="T21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555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26" y="555"/>
                    <a:pt x="26" y="555"/>
                    <a:pt x="26" y="555"/>
                  </a:cubicBezTo>
                  <a:cubicBezTo>
                    <a:pt x="26" y="555"/>
                    <a:pt x="26" y="555"/>
                    <a:pt x="26" y="555"/>
                  </a:cubicBezTo>
                  <a:cubicBezTo>
                    <a:pt x="26" y="555"/>
                    <a:pt x="32" y="555"/>
                    <a:pt x="41" y="553"/>
                  </a:cubicBezTo>
                  <a:cubicBezTo>
                    <a:pt x="41" y="553"/>
                    <a:pt x="41" y="553"/>
                    <a:pt x="41" y="553"/>
                  </a:cubicBezTo>
                  <a:cubicBezTo>
                    <a:pt x="14" y="488"/>
                    <a:pt x="14" y="488"/>
                    <a:pt x="14" y="48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68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42" name="iṩḷíḍè"/>
            <p:cNvSpPr/>
            <p:nvPr/>
          </p:nvSpPr>
          <p:spPr bwMode="auto">
            <a:xfrm>
              <a:off x="6056681" y="2782520"/>
              <a:ext cx="34126" cy="100895"/>
            </a:xfrm>
            <a:custGeom>
              <a:avLst/>
              <a:gdLst>
                <a:gd name="T0" fmla="*/ 0 w 23"/>
                <a:gd name="T1" fmla="*/ 0 h 68"/>
                <a:gd name="T2" fmla="*/ 0 w 23"/>
                <a:gd name="T3" fmla="*/ 0 h 68"/>
                <a:gd name="T4" fmla="*/ 23 w 23"/>
                <a:gd name="T5" fmla="*/ 68 h 68"/>
                <a:gd name="T6" fmla="*/ 23 w 23"/>
                <a:gd name="T7" fmla="*/ 68 h 68"/>
                <a:gd name="T8" fmla="*/ 0 w 2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8">
                  <a:moveTo>
                    <a:pt x="0" y="0"/>
                  </a:moveTo>
                  <a:lnTo>
                    <a:pt x="0" y="0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9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43" name="îslïde"/>
            <p:cNvSpPr/>
            <p:nvPr/>
          </p:nvSpPr>
          <p:spPr bwMode="auto">
            <a:xfrm>
              <a:off x="6056681" y="2782520"/>
              <a:ext cx="34126" cy="100895"/>
            </a:xfrm>
            <a:custGeom>
              <a:avLst/>
              <a:gdLst>
                <a:gd name="T0" fmla="*/ 0 w 23"/>
                <a:gd name="T1" fmla="*/ 0 h 68"/>
                <a:gd name="T2" fmla="*/ 0 w 23"/>
                <a:gd name="T3" fmla="*/ 0 h 68"/>
                <a:gd name="T4" fmla="*/ 23 w 23"/>
                <a:gd name="T5" fmla="*/ 68 h 68"/>
                <a:gd name="T6" fmla="*/ 23 w 23"/>
                <a:gd name="T7" fmla="*/ 68 h 68"/>
                <a:gd name="T8" fmla="*/ 0 w 2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8">
                  <a:moveTo>
                    <a:pt x="0" y="0"/>
                  </a:moveTo>
                  <a:lnTo>
                    <a:pt x="0" y="0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44" name="ïśľïḓé"/>
            <p:cNvSpPr/>
            <p:nvPr/>
          </p:nvSpPr>
          <p:spPr bwMode="auto">
            <a:xfrm>
              <a:off x="6046294" y="4270720"/>
              <a:ext cx="25224" cy="26707"/>
            </a:xfrm>
            <a:prstGeom prst="ellipse">
              <a:avLst/>
            </a:pr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45" name="î$ľiḑè"/>
            <p:cNvSpPr/>
            <p:nvPr/>
          </p:nvSpPr>
          <p:spPr bwMode="auto">
            <a:xfrm>
              <a:off x="6046294" y="3990291"/>
              <a:ext cx="25224" cy="23740"/>
            </a:xfrm>
            <a:prstGeom prst="ellipse">
              <a:avLst/>
            </a:pr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46" name="íşļîḋè"/>
            <p:cNvSpPr/>
            <p:nvPr/>
          </p:nvSpPr>
          <p:spPr bwMode="auto">
            <a:xfrm>
              <a:off x="6050746" y="3755859"/>
              <a:ext cx="23740" cy="25224"/>
            </a:xfrm>
            <a:prstGeom prst="ellipse">
              <a:avLst/>
            </a:pr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47" name="î$ḷíďe"/>
            <p:cNvSpPr/>
            <p:nvPr/>
          </p:nvSpPr>
          <p:spPr bwMode="auto">
            <a:xfrm>
              <a:off x="6056681" y="3524394"/>
              <a:ext cx="23740" cy="25224"/>
            </a:xfrm>
            <a:prstGeom prst="ellipse">
              <a:avLst/>
            </a:pr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48" name="işḻîde"/>
            <p:cNvSpPr/>
            <p:nvPr/>
          </p:nvSpPr>
          <p:spPr bwMode="auto">
            <a:xfrm>
              <a:off x="6056681" y="3294413"/>
              <a:ext cx="23740" cy="23740"/>
            </a:xfrm>
            <a:prstGeom prst="ellipse">
              <a:avLst/>
            </a:pr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49" name="ïŝľîḍê"/>
            <p:cNvSpPr/>
            <p:nvPr/>
          </p:nvSpPr>
          <p:spPr bwMode="auto">
            <a:xfrm>
              <a:off x="6056681" y="3059981"/>
              <a:ext cx="23740" cy="23740"/>
            </a:xfrm>
            <a:prstGeom prst="ellipse">
              <a:avLst/>
            </a:pr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50" name="ïṧḷîḓè"/>
            <p:cNvSpPr/>
            <p:nvPr/>
          </p:nvSpPr>
          <p:spPr bwMode="auto">
            <a:xfrm>
              <a:off x="5617491" y="3343377"/>
              <a:ext cx="283396" cy="387258"/>
            </a:xfrm>
            <a:custGeom>
              <a:avLst/>
              <a:gdLst>
                <a:gd name="T0" fmla="*/ 20 w 92"/>
                <a:gd name="T1" fmla="*/ 42 h 126"/>
                <a:gd name="T2" fmla="*/ 20 w 92"/>
                <a:gd name="T3" fmla="*/ 42 h 126"/>
                <a:gd name="T4" fmla="*/ 20 w 92"/>
                <a:gd name="T5" fmla="*/ 42 h 126"/>
                <a:gd name="T6" fmla="*/ 18 w 92"/>
                <a:gd name="T7" fmla="*/ 38 h 126"/>
                <a:gd name="T8" fmla="*/ 18 w 92"/>
                <a:gd name="T9" fmla="*/ 38 h 126"/>
                <a:gd name="T10" fmla="*/ 0 w 92"/>
                <a:gd name="T11" fmla="*/ 9 h 126"/>
                <a:gd name="T12" fmla="*/ 11 w 92"/>
                <a:gd name="T13" fmla="*/ 0 h 126"/>
                <a:gd name="T14" fmla="*/ 32 w 92"/>
                <a:gd name="T15" fmla="*/ 36 h 126"/>
                <a:gd name="T16" fmla="*/ 78 w 92"/>
                <a:gd name="T17" fmla="*/ 111 h 126"/>
                <a:gd name="T18" fmla="*/ 82 w 92"/>
                <a:gd name="T19" fmla="*/ 110 h 126"/>
                <a:gd name="T20" fmla="*/ 88 w 92"/>
                <a:gd name="T21" fmla="*/ 123 h 126"/>
                <a:gd name="T22" fmla="*/ 75 w 92"/>
                <a:gd name="T23" fmla="*/ 124 h 126"/>
                <a:gd name="T24" fmla="*/ 20 w 92"/>
                <a:gd name="T25" fmla="*/ 4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26"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9" y="40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3"/>
                    <a:pt x="10" y="23"/>
                    <a:pt x="0" y="9"/>
                  </a:cubicBezTo>
                  <a:cubicBezTo>
                    <a:pt x="0" y="9"/>
                    <a:pt x="1" y="1"/>
                    <a:pt x="11" y="0"/>
                  </a:cubicBezTo>
                  <a:cubicBezTo>
                    <a:pt x="11" y="0"/>
                    <a:pt x="24" y="18"/>
                    <a:pt x="32" y="36"/>
                  </a:cubicBezTo>
                  <a:cubicBezTo>
                    <a:pt x="32" y="36"/>
                    <a:pt x="57" y="93"/>
                    <a:pt x="78" y="111"/>
                  </a:cubicBezTo>
                  <a:cubicBezTo>
                    <a:pt x="78" y="111"/>
                    <a:pt x="79" y="109"/>
                    <a:pt x="82" y="110"/>
                  </a:cubicBezTo>
                  <a:cubicBezTo>
                    <a:pt x="85" y="110"/>
                    <a:pt x="92" y="121"/>
                    <a:pt x="88" y="123"/>
                  </a:cubicBezTo>
                  <a:cubicBezTo>
                    <a:pt x="84" y="125"/>
                    <a:pt x="79" y="126"/>
                    <a:pt x="75" y="124"/>
                  </a:cubicBezTo>
                  <a:cubicBezTo>
                    <a:pt x="72" y="122"/>
                    <a:pt x="51" y="112"/>
                    <a:pt x="20" y="42"/>
                  </a:cubicBezTo>
                  <a:close/>
                </a:path>
              </a:pathLst>
            </a:custGeom>
            <a:solidFill>
              <a:srgbClr val="B2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51" name="ïşḷíďé"/>
            <p:cNvSpPr/>
            <p:nvPr/>
          </p:nvSpPr>
          <p:spPr bwMode="auto">
            <a:xfrm>
              <a:off x="5564076" y="2683109"/>
              <a:ext cx="307136" cy="686975"/>
            </a:xfrm>
            <a:custGeom>
              <a:avLst/>
              <a:gdLst>
                <a:gd name="T0" fmla="*/ 95 w 99"/>
                <a:gd name="T1" fmla="*/ 14 h 223"/>
                <a:gd name="T2" fmla="*/ 99 w 99"/>
                <a:gd name="T3" fmla="*/ 0 h 223"/>
                <a:gd name="T4" fmla="*/ 33 w 99"/>
                <a:gd name="T5" fmla="*/ 137 h 223"/>
                <a:gd name="T6" fmla="*/ 11 w 99"/>
                <a:gd name="T7" fmla="*/ 165 h 223"/>
                <a:gd name="T8" fmla="*/ 18 w 99"/>
                <a:gd name="T9" fmla="*/ 223 h 223"/>
                <a:gd name="T10" fmla="*/ 29 w 99"/>
                <a:gd name="T11" fmla="*/ 215 h 223"/>
                <a:gd name="T12" fmla="*/ 24 w 99"/>
                <a:gd name="T13" fmla="*/ 169 h 223"/>
                <a:gd name="T14" fmla="*/ 64 w 99"/>
                <a:gd name="T15" fmla="*/ 153 h 223"/>
                <a:gd name="T16" fmla="*/ 74 w 99"/>
                <a:gd name="T17" fmla="*/ 202 h 223"/>
                <a:gd name="T18" fmla="*/ 87 w 99"/>
                <a:gd name="T19" fmla="*/ 202 h 223"/>
                <a:gd name="T20" fmla="*/ 54 w 99"/>
                <a:gd name="T21" fmla="*/ 134 h 223"/>
                <a:gd name="T22" fmla="*/ 44 w 99"/>
                <a:gd name="T23" fmla="*/ 134 h 223"/>
                <a:gd name="T24" fmla="*/ 95 w 99"/>
                <a:gd name="T25" fmla="*/ 1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223">
                  <a:moveTo>
                    <a:pt x="95" y="14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26" y="10"/>
                    <a:pt x="29" y="101"/>
                    <a:pt x="33" y="137"/>
                  </a:cubicBezTo>
                  <a:cubicBezTo>
                    <a:pt x="24" y="140"/>
                    <a:pt x="16" y="148"/>
                    <a:pt x="11" y="165"/>
                  </a:cubicBezTo>
                  <a:cubicBezTo>
                    <a:pt x="0" y="203"/>
                    <a:pt x="18" y="223"/>
                    <a:pt x="18" y="223"/>
                  </a:cubicBezTo>
                  <a:cubicBezTo>
                    <a:pt x="18" y="223"/>
                    <a:pt x="20" y="216"/>
                    <a:pt x="29" y="215"/>
                  </a:cubicBezTo>
                  <a:cubicBezTo>
                    <a:pt x="29" y="215"/>
                    <a:pt x="17" y="196"/>
                    <a:pt x="24" y="169"/>
                  </a:cubicBezTo>
                  <a:cubicBezTo>
                    <a:pt x="31" y="142"/>
                    <a:pt x="56" y="148"/>
                    <a:pt x="64" y="153"/>
                  </a:cubicBezTo>
                  <a:cubicBezTo>
                    <a:pt x="71" y="158"/>
                    <a:pt x="78" y="186"/>
                    <a:pt x="74" y="202"/>
                  </a:cubicBezTo>
                  <a:cubicBezTo>
                    <a:pt x="74" y="202"/>
                    <a:pt x="81" y="196"/>
                    <a:pt x="87" y="202"/>
                  </a:cubicBezTo>
                  <a:cubicBezTo>
                    <a:pt x="87" y="202"/>
                    <a:pt x="93" y="140"/>
                    <a:pt x="54" y="134"/>
                  </a:cubicBezTo>
                  <a:cubicBezTo>
                    <a:pt x="54" y="134"/>
                    <a:pt x="50" y="133"/>
                    <a:pt x="44" y="134"/>
                  </a:cubicBezTo>
                  <a:cubicBezTo>
                    <a:pt x="36" y="16"/>
                    <a:pt x="95" y="14"/>
                    <a:pt x="95" y="14"/>
                  </a:cubicBezTo>
                  <a:close/>
                </a:path>
              </a:pathLst>
            </a:custGeom>
            <a:solidFill>
              <a:srgbClr val="394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52" name="îSḻïḋê"/>
            <p:cNvSpPr/>
            <p:nvPr/>
          </p:nvSpPr>
          <p:spPr bwMode="auto">
            <a:xfrm>
              <a:off x="5682776" y="3675737"/>
              <a:ext cx="89025" cy="86057"/>
            </a:xfrm>
            <a:custGeom>
              <a:avLst/>
              <a:gdLst>
                <a:gd name="T0" fmla="*/ 27 w 29"/>
                <a:gd name="T1" fmla="*/ 7 h 28"/>
                <a:gd name="T2" fmla="*/ 20 w 29"/>
                <a:gd name="T3" fmla="*/ 2 h 28"/>
                <a:gd name="T4" fmla="*/ 2 w 29"/>
                <a:gd name="T5" fmla="*/ 6 h 28"/>
                <a:gd name="T6" fmla="*/ 9 w 29"/>
                <a:gd name="T7" fmla="*/ 24 h 28"/>
                <a:gd name="T8" fmla="*/ 26 w 29"/>
                <a:gd name="T9" fmla="*/ 24 h 28"/>
                <a:gd name="T10" fmla="*/ 27 w 29"/>
                <a:gd name="T11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7" y="7"/>
                  </a:moveTo>
                  <a:cubicBezTo>
                    <a:pt x="27" y="7"/>
                    <a:pt x="26" y="2"/>
                    <a:pt x="20" y="2"/>
                  </a:cubicBezTo>
                  <a:cubicBezTo>
                    <a:pt x="14" y="1"/>
                    <a:pt x="5" y="0"/>
                    <a:pt x="2" y="6"/>
                  </a:cubicBezTo>
                  <a:cubicBezTo>
                    <a:pt x="0" y="12"/>
                    <a:pt x="0" y="23"/>
                    <a:pt x="9" y="24"/>
                  </a:cubicBezTo>
                  <a:cubicBezTo>
                    <a:pt x="17" y="26"/>
                    <a:pt x="24" y="28"/>
                    <a:pt x="26" y="24"/>
                  </a:cubicBezTo>
                  <a:cubicBezTo>
                    <a:pt x="26" y="24"/>
                    <a:pt x="29" y="12"/>
                    <a:pt x="27" y="7"/>
                  </a:cubicBezTo>
                  <a:close/>
                </a:path>
              </a:pathLst>
            </a:custGeom>
            <a:solidFill>
              <a:srgbClr val="595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53" name="íṩľíḓê"/>
            <p:cNvSpPr/>
            <p:nvPr/>
          </p:nvSpPr>
          <p:spPr bwMode="auto">
            <a:xfrm>
              <a:off x="5740642" y="3281060"/>
              <a:ext cx="99411" cy="462929"/>
            </a:xfrm>
            <a:custGeom>
              <a:avLst/>
              <a:gdLst>
                <a:gd name="T0" fmla="*/ 27 w 32"/>
                <a:gd name="T1" fmla="*/ 47 h 150"/>
                <a:gd name="T2" fmla="*/ 27 w 32"/>
                <a:gd name="T3" fmla="*/ 47 h 150"/>
                <a:gd name="T4" fmla="*/ 27 w 32"/>
                <a:gd name="T5" fmla="*/ 47 h 150"/>
                <a:gd name="T6" fmla="*/ 27 w 32"/>
                <a:gd name="T7" fmla="*/ 43 h 150"/>
                <a:gd name="T8" fmla="*/ 30 w 32"/>
                <a:gd name="T9" fmla="*/ 8 h 150"/>
                <a:gd name="T10" fmla="*/ 17 w 32"/>
                <a:gd name="T11" fmla="*/ 8 h 150"/>
                <a:gd name="T12" fmla="*/ 14 w 32"/>
                <a:gd name="T13" fmla="*/ 47 h 150"/>
                <a:gd name="T14" fmla="*/ 8 w 32"/>
                <a:gd name="T15" fmla="*/ 134 h 150"/>
                <a:gd name="T16" fmla="*/ 3 w 32"/>
                <a:gd name="T17" fmla="*/ 135 h 150"/>
                <a:gd name="T18" fmla="*/ 4 w 32"/>
                <a:gd name="T19" fmla="*/ 150 h 150"/>
                <a:gd name="T20" fmla="*/ 16 w 32"/>
                <a:gd name="T21" fmla="*/ 145 h 150"/>
                <a:gd name="T22" fmla="*/ 27 w 32"/>
                <a:gd name="T23" fmla="*/ 4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50">
                  <a:moveTo>
                    <a:pt x="27" y="47"/>
                  </a:move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5"/>
                    <a:pt x="27" y="44"/>
                    <a:pt x="27" y="43"/>
                  </a:cubicBezTo>
                  <a:cubicBezTo>
                    <a:pt x="27" y="37"/>
                    <a:pt x="27" y="25"/>
                    <a:pt x="30" y="8"/>
                  </a:cubicBezTo>
                  <a:cubicBezTo>
                    <a:pt x="30" y="8"/>
                    <a:pt x="25" y="0"/>
                    <a:pt x="17" y="8"/>
                  </a:cubicBezTo>
                  <a:cubicBezTo>
                    <a:pt x="17" y="8"/>
                    <a:pt x="13" y="27"/>
                    <a:pt x="14" y="47"/>
                  </a:cubicBezTo>
                  <a:cubicBezTo>
                    <a:pt x="14" y="47"/>
                    <a:pt x="17" y="109"/>
                    <a:pt x="8" y="134"/>
                  </a:cubicBezTo>
                  <a:cubicBezTo>
                    <a:pt x="8" y="134"/>
                    <a:pt x="6" y="133"/>
                    <a:pt x="3" y="135"/>
                  </a:cubicBezTo>
                  <a:cubicBezTo>
                    <a:pt x="1" y="137"/>
                    <a:pt x="0" y="150"/>
                    <a:pt x="4" y="150"/>
                  </a:cubicBezTo>
                  <a:cubicBezTo>
                    <a:pt x="9" y="150"/>
                    <a:pt x="13" y="148"/>
                    <a:pt x="16" y="145"/>
                  </a:cubicBezTo>
                  <a:cubicBezTo>
                    <a:pt x="18" y="141"/>
                    <a:pt x="32" y="124"/>
                    <a:pt x="27" y="47"/>
                  </a:cubicBezTo>
                  <a:close/>
                </a:path>
              </a:pathLst>
            </a:custGeom>
            <a:solidFill>
              <a:srgbClr val="BF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54" name="îš1iḋê"/>
            <p:cNvSpPr/>
            <p:nvPr/>
          </p:nvSpPr>
          <p:spPr bwMode="auto">
            <a:xfrm>
              <a:off x="5851923" y="3635675"/>
              <a:ext cx="99411" cy="105346"/>
            </a:xfrm>
            <a:custGeom>
              <a:avLst/>
              <a:gdLst>
                <a:gd name="T0" fmla="*/ 2 w 32"/>
                <a:gd name="T1" fmla="*/ 17 h 34"/>
                <a:gd name="T2" fmla="*/ 5 w 32"/>
                <a:gd name="T3" fmla="*/ 9 h 34"/>
                <a:gd name="T4" fmla="*/ 23 w 32"/>
                <a:gd name="T5" fmla="*/ 4 h 34"/>
                <a:gd name="T6" fmla="*/ 26 w 32"/>
                <a:gd name="T7" fmla="*/ 23 h 34"/>
                <a:gd name="T8" fmla="*/ 11 w 32"/>
                <a:gd name="T9" fmla="*/ 31 h 34"/>
                <a:gd name="T10" fmla="*/ 2 w 32"/>
                <a:gd name="T1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4">
                  <a:moveTo>
                    <a:pt x="2" y="17"/>
                  </a:moveTo>
                  <a:cubicBezTo>
                    <a:pt x="2" y="17"/>
                    <a:pt x="0" y="12"/>
                    <a:pt x="5" y="9"/>
                  </a:cubicBezTo>
                  <a:cubicBezTo>
                    <a:pt x="10" y="5"/>
                    <a:pt x="18" y="0"/>
                    <a:pt x="23" y="4"/>
                  </a:cubicBezTo>
                  <a:cubicBezTo>
                    <a:pt x="28" y="9"/>
                    <a:pt x="32" y="18"/>
                    <a:pt x="26" y="23"/>
                  </a:cubicBezTo>
                  <a:cubicBezTo>
                    <a:pt x="19" y="29"/>
                    <a:pt x="14" y="34"/>
                    <a:pt x="11" y="31"/>
                  </a:cubicBezTo>
                  <a:cubicBezTo>
                    <a:pt x="11" y="31"/>
                    <a:pt x="2" y="22"/>
                    <a:pt x="2" y="17"/>
                  </a:cubicBezTo>
                  <a:close/>
                </a:path>
              </a:pathLst>
            </a:custGeom>
            <a:solidFill>
              <a:srgbClr val="595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55" name="iŝľïďè"/>
            <p:cNvSpPr/>
            <p:nvPr/>
          </p:nvSpPr>
          <p:spPr bwMode="auto">
            <a:xfrm>
              <a:off x="5814830" y="2683109"/>
              <a:ext cx="56382" cy="56382"/>
            </a:xfrm>
            <a:custGeom>
              <a:avLst/>
              <a:gdLst>
                <a:gd name="T0" fmla="*/ 5 w 18"/>
                <a:gd name="T1" fmla="*/ 3 h 18"/>
                <a:gd name="T2" fmla="*/ 0 w 18"/>
                <a:gd name="T3" fmla="*/ 18 h 18"/>
                <a:gd name="T4" fmla="*/ 14 w 18"/>
                <a:gd name="T5" fmla="*/ 14 h 18"/>
                <a:gd name="T6" fmla="*/ 18 w 18"/>
                <a:gd name="T7" fmla="*/ 0 h 18"/>
                <a:gd name="T8" fmla="*/ 5 w 18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5" y="3"/>
                  </a:moveTo>
                  <a:cubicBezTo>
                    <a:pt x="5" y="3"/>
                    <a:pt x="5" y="13"/>
                    <a:pt x="0" y="18"/>
                  </a:cubicBezTo>
                  <a:cubicBezTo>
                    <a:pt x="0" y="18"/>
                    <a:pt x="8" y="14"/>
                    <a:pt x="14" y="1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9" y="2"/>
                    <a:pt x="5" y="3"/>
                  </a:cubicBezTo>
                  <a:close/>
                </a:path>
              </a:pathLst>
            </a:custGeom>
            <a:solidFill>
              <a:srgbClr val="2D4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56" name="îsļíḍê"/>
            <p:cNvSpPr/>
            <p:nvPr/>
          </p:nvSpPr>
          <p:spPr bwMode="auto">
            <a:xfrm>
              <a:off x="6182799" y="3300348"/>
              <a:ext cx="194371" cy="189920"/>
            </a:xfrm>
            <a:prstGeom prst="ellipse">
              <a:avLst/>
            </a:prstGeom>
            <a:solidFill>
              <a:srgbClr val="6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57" name="íŝ1ídê"/>
            <p:cNvSpPr/>
            <p:nvPr/>
          </p:nvSpPr>
          <p:spPr bwMode="auto">
            <a:xfrm>
              <a:off x="6185767" y="3289962"/>
              <a:ext cx="191404" cy="194371"/>
            </a:xfrm>
            <a:prstGeom prst="ellipse">
              <a:avLst/>
            </a:prstGeom>
            <a:solidFill>
              <a:srgbClr val="9AA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58" name="íşľîḋe"/>
            <p:cNvSpPr/>
            <p:nvPr/>
          </p:nvSpPr>
          <p:spPr bwMode="auto">
            <a:xfrm>
              <a:off x="6239182" y="2683109"/>
              <a:ext cx="163212" cy="666203"/>
            </a:xfrm>
            <a:custGeom>
              <a:avLst/>
              <a:gdLst>
                <a:gd name="T0" fmla="*/ 0 w 53"/>
                <a:gd name="T1" fmla="*/ 0 h 216"/>
                <a:gd name="T2" fmla="*/ 4 w 53"/>
                <a:gd name="T3" fmla="*/ 14 h 216"/>
                <a:gd name="T4" fmla="*/ 33 w 53"/>
                <a:gd name="T5" fmla="*/ 91 h 216"/>
                <a:gd name="T6" fmla="*/ 13 w 53"/>
                <a:gd name="T7" fmla="*/ 207 h 216"/>
                <a:gd name="T8" fmla="*/ 29 w 53"/>
                <a:gd name="T9" fmla="*/ 216 h 216"/>
                <a:gd name="T10" fmla="*/ 48 w 53"/>
                <a:gd name="T11" fmla="*/ 74 h 216"/>
                <a:gd name="T12" fmla="*/ 0 w 53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16">
                  <a:moveTo>
                    <a:pt x="0" y="0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2" y="19"/>
                    <a:pt x="33" y="91"/>
                  </a:cubicBezTo>
                  <a:cubicBezTo>
                    <a:pt x="35" y="164"/>
                    <a:pt x="13" y="207"/>
                    <a:pt x="13" y="207"/>
                  </a:cubicBezTo>
                  <a:cubicBezTo>
                    <a:pt x="13" y="207"/>
                    <a:pt x="22" y="207"/>
                    <a:pt x="29" y="216"/>
                  </a:cubicBezTo>
                  <a:cubicBezTo>
                    <a:pt x="29" y="216"/>
                    <a:pt x="53" y="136"/>
                    <a:pt x="48" y="74"/>
                  </a:cubicBezTo>
                  <a:cubicBezTo>
                    <a:pt x="45" y="40"/>
                    <a:pt x="30" y="7"/>
                    <a:pt x="0" y="0"/>
                  </a:cubicBezTo>
                  <a:close/>
                </a:path>
              </a:pathLst>
            </a:custGeom>
            <a:solidFill>
              <a:srgbClr val="394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59" name="íṥ1iďê"/>
            <p:cNvSpPr/>
            <p:nvPr/>
          </p:nvSpPr>
          <p:spPr bwMode="auto">
            <a:xfrm>
              <a:off x="6213958" y="3312218"/>
              <a:ext cx="139472" cy="137989"/>
            </a:xfrm>
            <a:prstGeom prst="ellipse">
              <a:avLst/>
            </a:prstGeom>
            <a:solidFill>
              <a:srgbClr val="84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60" name="iŝḷïḍe"/>
            <p:cNvSpPr/>
            <p:nvPr/>
          </p:nvSpPr>
          <p:spPr bwMode="auto">
            <a:xfrm>
              <a:off x="6268857" y="3266222"/>
              <a:ext cx="81606" cy="91992"/>
            </a:xfrm>
            <a:custGeom>
              <a:avLst/>
              <a:gdLst>
                <a:gd name="T0" fmla="*/ 0 w 26"/>
                <a:gd name="T1" fmla="*/ 19 h 30"/>
                <a:gd name="T2" fmla="*/ 7 w 26"/>
                <a:gd name="T3" fmla="*/ 3 h 30"/>
                <a:gd name="T4" fmla="*/ 26 w 26"/>
                <a:gd name="T5" fmla="*/ 10 h 30"/>
                <a:gd name="T6" fmla="*/ 21 w 26"/>
                <a:gd name="T7" fmla="*/ 30 h 30"/>
                <a:gd name="T8" fmla="*/ 0 w 26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0" y="19"/>
                  </a:moveTo>
                  <a:cubicBezTo>
                    <a:pt x="0" y="19"/>
                    <a:pt x="7" y="6"/>
                    <a:pt x="7" y="3"/>
                  </a:cubicBezTo>
                  <a:cubicBezTo>
                    <a:pt x="7" y="3"/>
                    <a:pt x="21" y="0"/>
                    <a:pt x="26" y="10"/>
                  </a:cubicBezTo>
                  <a:cubicBezTo>
                    <a:pt x="26" y="10"/>
                    <a:pt x="23" y="25"/>
                    <a:pt x="21" y="30"/>
                  </a:cubicBezTo>
                  <a:cubicBezTo>
                    <a:pt x="21" y="30"/>
                    <a:pt x="16" y="19"/>
                    <a:pt x="0" y="19"/>
                  </a:cubicBezTo>
                  <a:close/>
                </a:path>
              </a:pathLst>
            </a:custGeom>
            <a:solidFill>
              <a:srgbClr val="BF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61" name="išlîḍe"/>
            <p:cNvSpPr/>
            <p:nvPr/>
          </p:nvSpPr>
          <p:spPr bwMode="auto">
            <a:xfrm>
              <a:off x="6219893" y="3315186"/>
              <a:ext cx="123151" cy="123151"/>
            </a:xfrm>
            <a:prstGeom prst="ellipse">
              <a:avLst/>
            </a:prstGeom>
            <a:solidFill>
              <a:srgbClr val="BF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62" name="ísḻîďê"/>
            <p:cNvSpPr/>
            <p:nvPr/>
          </p:nvSpPr>
          <p:spPr bwMode="auto">
            <a:xfrm>
              <a:off x="6245117" y="3324088"/>
              <a:ext cx="83090" cy="86057"/>
            </a:xfrm>
            <a:prstGeom prst="ellipse">
              <a:avLst/>
            </a:prstGeom>
            <a:solidFill>
              <a:srgbClr val="E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63" name="ïśḷiďè"/>
            <p:cNvSpPr/>
            <p:nvPr/>
          </p:nvSpPr>
          <p:spPr bwMode="auto">
            <a:xfrm>
              <a:off x="6239182" y="2683109"/>
              <a:ext cx="26707" cy="50447"/>
            </a:xfrm>
            <a:custGeom>
              <a:avLst/>
              <a:gdLst>
                <a:gd name="T0" fmla="*/ 9 w 9"/>
                <a:gd name="T1" fmla="*/ 3 h 16"/>
                <a:gd name="T2" fmla="*/ 7 w 9"/>
                <a:gd name="T3" fmla="*/ 16 h 16"/>
                <a:gd name="T4" fmla="*/ 4 w 9"/>
                <a:gd name="T5" fmla="*/ 14 h 16"/>
                <a:gd name="T6" fmla="*/ 0 w 9"/>
                <a:gd name="T7" fmla="*/ 0 h 16"/>
                <a:gd name="T8" fmla="*/ 9 w 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3"/>
                  </a:moveTo>
                  <a:cubicBezTo>
                    <a:pt x="9" y="3"/>
                    <a:pt x="6" y="9"/>
                    <a:pt x="7" y="16"/>
                  </a:cubicBezTo>
                  <a:cubicBezTo>
                    <a:pt x="7" y="16"/>
                    <a:pt x="5" y="15"/>
                    <a:pt x="4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2"/>
                    <a:pt x="9" y="3"/>
                  </a:cubicBezTo>
                  <a:close/>
                </a:path>
              </a:pathLst>
            </a:custGeom>
            <a:solidFill>
              <a:srgbClr val="2D4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64" name="íṩļíḍè"/>
            <p:cNvSpPr/>
            <p:nvPr/>
          </p:nvSpPr>
          <p:spPr bwMode="auto">
            <a:xfrm>
              <a:off x="5050699" y="2859675"/>
              <a:ext cx="715167" cy="1629156"/>
            </a:xfrm>
            <a:custGeom>
              <a:avLst/>
              <a:gdLst>
                <a:gd name="T0" fmla="*/ 176 w 231"/>
                <a:gd name="T1" fmla="*/ 0 h 529"/>
                <a:gd name="T2" fmla="*/ 109 w 231"/>
                <a:gd name="T3" fmla="*/ 17 h 529"/>
                <a:gd name="T4" fmla="*/ 86 w 231"/>
                <a:gd name="T5" fmla="*/ 92 h 529"/>
                <a:gd name="T6" fmla="*/ 5 w 231"/>
                <a:gd name="T7" fmla="*/ 355 h 529"/>
                <a:gd name="T8" fmla="*/ 174 w 231"/>
                <a:gd name="T9" fmla="*/ 529 h 529"/>
                <a:gd name="T10" fmla="*/ 231 w 231"/>
                <a:gd name="T11" fmla="*/ 392 h 529"/>
                <a:gd name="T12" fmla="*/ 117 w 231"/>
                <a:gd name="T13" fmla="*/ 344 h 529"/>
                <a:gd name="T14" fmla="*/ 105 w 231"/>
                <a:gd name="T15" fmla="*/ 321 h 529"/>
                <a:gd name="T16" fmla="*/ 146 w 231"/>
                <a:gd name="T17" fmla="*/ 162 h 529"/>
                <a:gd name="T18" fmla="*/ 163 w 231"/>
                <a:gd name="T19" fmla="*/ 92 h 529"/>
                <a:gd name="T20" fmla="*/ 176 w 231"/>
                <a:gd name="T21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529">
                  <a:moveTo>
                    <a:pt x="176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82" y="28"/>
                    <a:pt x="86" y="92"/>
                    <a:pt x="86" y="92"/>
                  </a:cubicBezTo>
                  <a:cubicBezTo>
                    <a:pt x="86" y="92"/>
                    <a:pt x="0" y="324"/>
                    <a:pt x="5" y="355"/>
                  </a:cubicBezTo>
                  <a:cubicBezTo>
                    <a:pt x="10" y="390"/>
                    <a:pt x="59" y="491"/>
                    <a:pt x="174" y="529"/>
                  </a:cubicBezTo>
                  <a:cubicBezTo>
                    <a:pt x="174" y="529"/>
                    <a:pt x="144" y="428"/>
                    <a:pt x="231" y="392"/>
                  </a:cubicBezTo>
                  <a:cubicBezTo>
                    <a:pt x="231" y="392"/>
                    <a:pt x="156" y="391"/>
                    <a:pt x="117" y="344"/>
                  </a:cubicBezTo>
                  <a:cubicBezTo>
                    <a:pt x="117" y="344"/>
                    <a:pt x="100" y="339"/>
                    <a:pt x="105" y="321"/>
                  </a:cubicBezTo>
                  <a:cubicBezTo>
                    <a:pt x="111" y="303"/>
                    <a:pt x="128" y="230"/>
                    <a:pt x="146" y="16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7" y="41"/>
                    <a:pt x="176" y="0"/>
                  </a:cubicBezTo>
                </a:path>
              </a:pathLst>
            </a:cu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65" name="iṥlîdé"/>
            <p:cNvSpPr/>
            <p:nvPr/>
          </p:nvSpPr>
          <p:spPr bwMode="auto">
            <a:xfrm>
              <a:off x="5489889" y="4067446"/>
              <a:ext cx="321973" cy="421385"/>
            </a:xfrm>
            <a:custGeom>
              <a:avLst/>
              <a:gdLst>
                <a:gd name="T0" fmla="*/ 89 w 104"/>
                <a:gd name="T1" fmla="*/ 0 h 137"/>
                <a:gd name="T2" fmla="*/ 32 w 104"/>
                <a:gd name="T3" fmla="*/ 137 h 137"/>
                <a:gd name="T4" fmla="*/ 89 w 104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37">
                  <a:moveTo>
                    <a:pt x="89" y="0"/>
                  </a:moveTo>
                  <a:cubicBezTo>
                    <a:pt x="89" y="0"/>
                    <a:pt x="0" y="44"/>
                    <a:pt x="32" y="137"/>
                  </a:cubicBezTo>
                  <a:cubicBezTo>
                    <a:pt x="32" y="137"/>
                    <a:pt x="104" y="98"/>
                    <a:pt x="89" y="0"/>
                  </a:cubicBezTo>
                </a:path>
              </a:pathLst>
            </a:custGeom>
            <a:solidFill>
              <a:srgbClr val="D7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66" name="iṩlïḋe"/>
            <p:cNvSpPr/>
            <p:nvPr/>
          </p:nvSpPr>
          <p:spPr bwMode="auto">
            <a:xfrm>
              <a:off x="5249521" y="3438337"/>
              <a:ext cx="793806" cy="976306"/>
            </a:xfrm>
            <a:custGeom>
              <a:avLst/>
              <a:gdLst>
                <a:gd name="T0" fmla="*/ 141 w 535"/>
                <a:gd name="T1" fmla="*/ 361 h 658"/>
                <a:gd name="T2" fmla="*/ 0 w 535"/>
                <a:gd name="T3" fmla="*/ 0 h 658"/>
                <a:gd name="T4" fmla="*/ 371 w 535"/>
                <a:gd name="T5" fmla="*/ 44 h 658"/>
                <a:gd name="T6" fmla="*/ 535 w 535"/>
                <a:gd name="T7" fmla="*/ 658 h 658"/>
                <a:gd name="T8" fmla="*/ 237 w 535"/>
                <a:gd name="T9" fmla="*/ 598 h 658"/>
                <a:gd name="T10" fmla="*/ 141 w 535"/>
                <a:gd name="T11" fmla="*/ 3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658">
                  <a:moveTo>
                    <a:pt x="141" y="361"/>
                  </a:moveTo>
                  <a:lnTo>
                    <a:pt x="0" y="0"/>
                  </a:lnTo>
                  <a:lnTo>
                    <a:pt x="371" y="44"/>
                  </a:lnTo>
                  <a:lnTo>
                    <a:pt x="535" y="658"/>
                  </a:lnTo>
                  <a:lnTo>
                    <a:pt x="237" y="598"/>
                  </a:lnTo>
                  <a:lnTo>
                    <a:pt x="141" y="361"/>
                  </a:lnTo>
                  <a:close/>
                </a:path>
              </a:pathLst>
            </a:custGeom>
            <a:solidFill>
              <a:srgbClr val="7E5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67" name="ïŝļíḋe"/>
            <p:cNvSpPr/>
            <p:nvPr/>
          </p:nvSpPr>
          <p:spPr bwMode="auto">
            <a:xfrm>
              <a:off x="5249521" y="3438337"/>
              <a:ext cx="793806" cy="976306"/>
            </a:xfrm>
            <a:custGeom>
              <a:avLst/>
              <a:gdLst>
                <a:gd name="T0" fmla="*/ 141 w 535"/>
                <a:gd name="T1" fmla="*/ 361 h 658"/>
                <a:gd name="T2" fmla="*/ 0 w 535"/>
                <a:gd name="T3" fmla="*/ 0 h 658"/>
                <a:gd name="T4" fmla="*/ 371 w 535"/>
                <a:gd name="T5" fmla="*/ 44 h 658"/>
                <a:gd name="T6" fmla="*/ 535 w 535"/>
                <a:gd name="T7" fmla="*/ 658 h 658"/>
                <a:gd name="T8" fmla="*/ 237 w 535"/>
                <a:gd name="T9" fmla="*/ 598 h 658"/>
                <a:gd name="T10" fmla="*/ 141 w 535"/>
                <a:gd name="T11" fmla="*/ 3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658">
                  <a:moveTo>
                    <a:pt x="141" y="361"/>
                  </a:moveTo>
                  <a:lnTo>
                    <a:pt x="0" y="0"/>
                  </a:lnTo>
                  <a:lnTo>
                    <a:pt x="371" y="44"/>
                  </a:lnTo>
                  <a:lnTo>
                    <a:pt x="535" y="658"/>
                  </a:lnTo>
                  <a:lnTo>
                    <a:pt x="237" y="598"/>
                  </a:lnTo>
                  <a:lnTo>
                    <a:pt x="141" y="3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68" name="iṧļiḋé"/>
            <p:cNvSpPr/>
            <p:nvPr/>
          </p:nvSpPr>
          <p:spPr bwMode="auto">
            <a:xfrm>
              <a:off x="5301453" y="3789985"/>
              <a:ext cx="473316" cy="535633"/>
            </a:xfrm>
            <a:custGeom>
              <a:avLst/>
              <a:gdLst>
                <a:gd name="T0" fmla="*/ 13 w 153"/>
                <a:gd name="T1" fmla="*/ 0 h 174"/>
                <a:gd name="T2" fmla="*/ 153 w 153"/>
                <a:gd name="T3" fmla="*/ 90 h 174"/>
                <a:gd name="T4" fmla="*/ 87 w 153"/>
                <a:gd name="T5" fmla="*/ 174 h 174"/>
                <a:gd name="T6" fmla="*/ 44 w 153"/>
                <a:gd name="T7" fmla="*/ 137 h 174"/>
                <a:gd name="T8" fmla="*/ 13 w 153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74">
                  <a:moveTo>
                    <a:pt x="13" y="0"/>
                  </a:moveTo>
                  <a:cubicBezTo>
                    <a:pt x="13" y="0"/>
                    <a:pt x="78" y="73"/>
                    <a:pt x="153" y="90"/>
                  </a:cubicBezTo>
                  <a:cubicBezTo>
                    <a:pt x="153" y="90"/>
                    <a:pt x="95" y="108"/>
                    <a:pt x="87" y="174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0" y="48"/>
                    <a:pt x="13" y="0"/>
                  </a:cubicBezTo>
                </a:path>
              </a:pathLst>
            </a:custGeom>
            <a:solidFill>
              <a:srgbClr val="ED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69" name="ïsḷíḍê"/>
            <p:cNvSpPr/>
            <p:nvPr/>
          </p:nvSpPr>
          <p:spPr bwMode="auto">
            <a:xfrm>
              <a:off x="6297048" y="4171309"/>
              <a:ext cx="544536" cy="397645"/>
            </a:xfrm>
            <a:custGeom>
              <a:avLst/>
              <a:gdLst>
                <a:gd name="T0" fmla="*/ 127 w 176"/>
                <a:gd name="T1" fmla="*/ 29 h 129"/>
                <a:gd name="T2" fmla="*/ 109 w 176"/>
                <a:gd name="T3" fmla="*/ 60 h 129"/>
                <a:gd name="T4" fmla="*/ 42 w 176"/>
                <a:gd name="T5" fmla="*/ 5 h 129"/>
                <a:gd name="T6" fmla="*/ 0 w 176"/>
                <a:gd name="T7" fmla="*/ 25 h 129"/>
                <a:gd name="T8" fmla="*/ 20 w 176"/>
                <a:gd name="T9" fmla="*/ 29 h 129"/>
                <a:gd name="T10" fmla="*/ 51 w 176"/>
                <a:gd name="T11" fmla="*/ 32 h 129"/>
                <a:gd name="T12" fmla="*/ 9 w 176"/>
                <a:gd name="T13" fmla="*/ 45 h 129"/>
                <a:gd name="T14" fmla="*/ 27 w 176"/>
                <a:gd name="T15" fmla="*/ 56 h 129"/>
                <a:gd name="T16" fmla="*/ 72 w 176"/>
                <a:gd name="T17" fmla="*/ 57 h 129"/>
                <a:gd name="T18" fmla="*/ 65 w 176"/>
                <a:gd name="T19" fmla="*/ 57 h 129"/>
                <a:gd name="T20" fmla="*/ 22 w 176"/>
                <a:gd name="T21" fmla="*/ 62 h 129"/>
                <a:gd name="T22" fmla="*/ 34 w 176"/>
                <a:gd name="T23" fmla="*/ 73 h 129"/>
                <a:gd name="T24" fmla="*/ 74 w 176"/>
                <a:gd name="T25" fmla="*/ 79 h 129"/>
                <a:gd name="T26" fmla="*/ 41 w 176"/>
                <a:gd name="T27" fmla="*/ 83 h 129"/>
                <a:gd name="T28" fmla="*/ 46 w 176"/>
                <a:gd name="T29" fmla="*/ 94 h 129"/>
                <a:gd name="T30" fmla="*/ 60 w 176"/>
                <a:gd name="T31" fmla="*/ 93 h 129"/>
                <a:gd name="T32" fmla="*/ 86 w 176"/>
                <a:gd name="T33" fmla="*/ 94 h 129"/>
                <a:gd name="T34" fmla="*/ 112 w 176"/>
                <a:gd name="T35" fmla="*/ 128 h 129"/>
                <a:gd name="T36" fmla="*/ 176 w 176"/>
                <a:gd name="T37" fmla="*/ 75 h 129"/>
                <a:gd name="T38" fmla="*/ 127 w 176"/>
                <a:gd name="T39" fmla="*/ 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29">
                  <a:moveTo>
                    <a:pt x="127" y="29"/>
                  </a:moveTo>
                  <a:cubicBezTo>
                    <a:pt x="127" y="29"/>
                    <a:pt x="118" y="45"/>
                    <a:pt x="109" y="60"/>
                  </a:cubicBezTo>
                  <a:cubicBezTo>
                    <a:pt x="109" y="60"/>
                    <a:pt x="75" y="11"/>
                    <a:pt x="42" y="5"/>
                  </a:cubicBezTo>
                  <a:cubicBezTo>
                    <a:pt x="9" y="0"/>
                    <a:pt x="0" y="25"/>
                    <a:pt x="0" y="25"/>
                  </a:cubicBezTo>
                  <a:cubicBezTo>
                    <a:pt x="0" y="25"/>
                    <a:pt x="7" y="35"/>
                    <a:pt x="20" y="29"/>
                  </a:cubicBezTo>
                  <a:cubicBezTo>
                    <a:pt x="32" y="23"/>
                    <a:pt x="44" y="24"/>
                    <a:pt x="51" y="32"/>
                  </a:cubicBezTo>
                  <a:cubicBezTo>
                    <a:pt x="51" y="32"/>
                    <a:pt x="35" y="23"/>
                    <a:pt x="9" y="45"/>
                  </a:cubicBezTo>
                  <a:cubicBezTo>
                    <a:pt x="9" y="45"/>
                    <a:pt x="13" y="60"/>
                    <a:pt x="27" y="56"/>
                  </a:cubicBezTo>
                  <a:cubicBezTo>
                    <a:pt x="41" y="53"/>
                    <a:pt x="70" y="56"/>
                    <a:pt x="72" y="57"/>
                  </a:cubicBezTo>
                  <a:cubicBezTo>
                    <a:pt x="72" y="57"/>
                    <a:pt x="69" y="57"/>
                    <a:pt x="65" y="57"/>
                  </a:cubicBezTo>
                  <a:cubicBezTo>
                    <a:pt x="52" y="57"/>
                    <a:pt x="24" y="56"/>
                    <a:pt x="22" y="62"/>
                  </a:cubicBezTo>
                  <a:cubicBezTo>
                    <a:pt x="18" y="70"/>
                    <a:pt x="25" y="74"/>
                    <a:pt x="34" y="73"/>
                  </a:cubicBezTo>
                  <a:cubicBezTo>
                    <a:pt x="43" y="73"/>
                    <a:pt x="74" y="79"/>
                    <a:pt x="74" y="79"/>
                  </a:cubicBezTo>
                  <a:cubicBezTo>
                    <a:pt x="74" y="79"/>
                    <a:pt x="42" y="80"/>
                    <a:pt x="41" y="83"/>
                  </a:cubicBezTo>
                  <a:cubicBezTo>
                    <a:pt x="40" y="85"/>
                    <a:pt x="40" y="93"/>
                    <a:pt x="46" y="94"/>
                  </a:cubicBezTo>
                  <a:cubicBezTo>
                    <a:pt x="49" y="94"/>
                    <a:pt x="54" y="93"/>
                    <a:pt x="60" y="93"/>
                  </a:cubicBezTo>
                  <a:cubicBezTo>
                    <a:pt x="70" y="92"/>
                    <a:pt x="83" y="91"/>
                    <a:pt x="86" y="94"/>
                  </a:cubicBezTo>
                  <a:cubicBezTo>
                    <a:pt x="91" y="99"/>
                    <a:pt x="97" y="129"/>
                    <a:pt x="112" y="128"/>
                  </a:cubicBezTo>
                  <a:cubicBezTo>
                    <a:pt x="127" y="127"/>
                    <a:pt x="176" y="75"/>
                    <a:pt x="176" y="75"/>
                  </a:cubicBezTo>
                  <a:cubicBezTo>
                    <a:pt x="176" y="75"/>
                    <a:pt x="168" y="51"/>
                    <a:pt x="127" y="29"/>
                  </a:cubicBezTo>
                </a:path>
              </a:pathLst>
            </a:custGeom>
            <a:solidFill>
              <a:srgbClr val="FED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70" name="îṥľïḍê"/>
            <p:cNvSpPr/>
            <p:nvPr/>
          </p:nvSpPr>
          <p:spPr bwMode="auto">
            <a:xfrm>
              <a:off x="6384589" y="3478398"/>
              <a:ext cx="185469" cy="45996"/>
            </a:xfrm>
            <a:custGeom>
              <a:avLst/>
              <a:gdLst>
                <a:gd name="T0" fmla="*/ 10 w 125"/>
                <a:gd name="T1" fmla="*/ 0 h 31"/>
                <a:gd name="T2" fmla="*/ 125 w 125"/>
                <a:gd name="T3" fmla="*/ 4 h 31"/>
                <a:gd name="T4" fmla="*/ 125 w 125"/>
                <a:gd name="T5" fmla="*/ 31 h 31"/>
                <a:gd name="T6" fmla="*/ 0 w 125"/>
                <a:gd name="T7" fmla="*/ 27 h 31"/>
                <a:gd name="T8" fmla="*/ 10 w 12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31">
                  <a:moveTo>
                    <a:pt x="10" y="0"/>
                  </a:moveTo>
                  <a:lnTo>
                    <a:pt x="125" y="4"/>
                  </a:lnTo>
                  <a:lnTo>
                    <a:pt x="125" y="31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7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71" name="ïṥḻíḍé"/>
            <p:cNvSpPr/>
            <p:nvPr/>
          </p:nvSpPr>
          <p:spPr bwMode="auto">
            <a:xfrm>
              <a:off x="6541867" y="2933863"/>
              <a:ext cx="197339" cy="436222"/>
            </a:xfrm>
            <a:custGeom>
              <a:avLst/>
              <a:gdLst>
                <a:gd name="T0" fmla="*/ 21 w 64"/>
                <a:gd name="T1" fmla="*/ 130 h 142"/>
                <a:gd name="T2" fmla="*/ 0 w 64"/>
                <a:gd name="T3" fmla="*/ 63 h 142"/>
                <a:gd name="T4" fmla="*/ 21 w 64"/>
                <a:gd name="T5" fmla="*/ 96 h 142"/>
                <a:gd name="T6" fmla="*/ 64 w 64"/>
                <a:gd name="T7" fmla="*/ 0 h 142"/>
                <a:gd name="T8" fmla="*/ 29 w 64"/>
                <a:gd name="T9" fmla="*/ 105 h 142"/>
                <a:gd name="T10" fmla="*/ 64 w 64"/>
                <a:gd name="T11" fmla="*/ 77 h 142"/>
                <a:gd name="T12" fmla="*/ 24 w 64"/>
                <a:gd name="T13" fmla="*/ 142 h 142"/>
                <a:gd name="T14" fmla="*/ 21 w 64"/>
                <a:gd name="T15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42">
                  <a:moveTo>
                    <a:pt x="21" y="130"/>
                  </a:moveTo>
                  <a:cubicBezTo>
                    <a:pt x="21" y="130"/>
                    <a:pt x="6" y="79"/>
                    <a:pt x="0" y="63"/>
                  </a:cubicBezTo>
                  <a:cubicBezTo>
                    <a:pt x="0" y="63"/>
                    <a:pt x="18" y="81"/>
                    <a:pt x="21" y="96"/>
                  </a:cubicBezTo>
                  <a:cubicBezTo>
                    <a:pt x="21" y="96"/>
                    <a:pt x="48" y="22"/>
                    <a:pt x="64" y="0"/>
                  </a:cubicBezTo>
                  <a:cubicBezTo>
                    <a:pt x="64" y="0"/>
                    <a:pt x="36" y="64"/>
                    <a:pt x="29" y="105"/>
                  </a:cubicBezTo>
                  <a:cubicBezTo>
                    <a:pt x="29" y="105"/>
                    <a:pt x="62" y="81"/>
                    <a:pt x="64" y="77"/>
                  </a:cubicBezTo>
                  <a:cubicBezTo>
                    <a:pt x="64" y="77"/>
                    <a:pt x="25" y="129"/>
                    <a:pt x="24" y="142"/>
                  </a:cubicBezTo>
                  <a:lnTo>
                    <a:pt x="21" y="130"/>
                  </a:lnTo>
                  <a:close/>
                </a:path>
              </a:pathLst>
            </a:custGeom>
            <a:solidFill>
              <a:srgbClr val="D7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72" name="îṧḻîḍè"/>
            <p:cNvSpPr/>
            <p:nvPr/>
          </p:nvSpPr>
          <p:spPr bwMode="auto">
            <a:xfrm>
              <a:off x="5391961" y="2933863"/>
              <a:ext cx="166180" cy="446608"/>
            </a:xfrm>
            <a:custGeom>
              <a:avLst/>
              <a:gdLst>
                <a:gd name="T0" fmla="*/ 34 w 54"/>
                <a:gd name="T1" fmla="*/ 145 h 145"/>
                <a:gd name="T2" fmla="*/ 52 w 54"/>
                <a:gd name="T3" fmla="*/ 71 h 145"/>
                <a:gd name="T4" fmla="*/ 53 w 54"/>
                <a:gd name="T5" fmla="*/ 68 h 145"/>
                <a:gd name="T6" fmla="*/ 40 w 54"/>
                <a:gd name="T7" fmla="*/ 99 h 145"/>
                <a:gd name="T8" fmla="*/ 0 w 54"/>
                <a:gd name="T9" fmla="*/ 0 h 145"/>
                <a:gd name="T10" fmla="*/ 27 w 54"/>
                <a:gd name="T11" fmla="*/ 98 h 145"/>
                <a:gd name="T12" fmla="*/ 7 w 54"/>
                <a:gd name="T13" fmla="*/ 71 h 145"/>
                <a:gd name="T14" fmla="*/ 34 w 54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45">
                  <a:moveTo>
                    <a:pt x="34" y="145"/>
                  </a:moveTo>
                  <a:cubicBezTo>
                    <a:pt x="34" y="145"/>
                    <a:pt x="50" y="87"/>
                    <a:pt x="52" y="71"/>
                  </a:cubicBezTo>
                  <a:cubicBezTo>
                    <a:pt x="54" y="56"/>
                    <a:pt x="53" y="68"/>
                    <a:pt x="53" y="68"/>
                  </a:cubicBezTo>
                  <a:cubicBezTo>
                    <a:pt x="53" y="68"/>
                    <a:pt x="48" y="74"/>
                    <a:pt x="40" y="99"/>
                  </a:cubicBezTo>
                  <a:cubicBezTo>
                    <a:pt x="40" y="99"/>
                    <a:pt x="17" y="24"/>
                    <a:pt x="0" y="0"/>
                  </a:cubicBezTo>
                  <a:cubicBezTo>
                    <a:pt x="0" y="0"/>
                    <a:pt x="27" y="64"/>
                    <a:pt x="27" y="98"/>
                  </a:cubicBezTo>
                  <a:cubicBezTo>
                    <a:pt x="27" y="98"/>
                    <a:pt x="17" y="80"/>
                    <a:pt x="7" y="71"/>
                  </a:cubicBezTo>
                  <a:cubicBezTo>
                    <a:pt x="7" y="71"/>
                    <a:pt x="31" y="123"/>
                    <a:pt x="34" y="145"/>
                  </a:cubicBezTo>
                  <a:close/>
                </a:path>
              </a:pathLst>
            </a:custGeom>
            <a:solidFill>
              <a:srgbClr val="D7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73" name="îSlíḍé"/>
            <p:cNvSpPr/>
            <p:nvPr/>
          </p:nvSpPr>
          <p:spPr bwMode="auto">
            <a:xfrm>
              <a:off x="5209460" y="3749924"/>
              <a:ext cx="172115" cy="100895"/>
            </a:xfrm>
            <a:custGeom>
              <a:avLst/>
              <a:gdLst>
                <a:gd name="T0" fmla="*/ 56 w 56"/>
                <a:gd name="T1" fmla="*/ 27 h 33"/>
                <a:gd name="T2" fmla="*/ 0 w 56"/>
                <a:gd name="T3" fmla="*/ 33 h 33"/>
                <a:gd name="T4" fmla="*/ 56 w 56"/>
                <a:gd name="T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3">
                  <a:moveTo>
                    <a:pt x="56" y="27"/>
                  </a:moveTo>
                  <a:cubicBezTo>
                    <a:pt x="56" y="27"/>
                    <a:pt x="28" y="17"/>
                    <a:pt x="0" y="33"/>
                  </a:cubicBezTo>
                  <a:cubicBezTo>
                    <a:pt x="0" y="33"/>
                    <a:pt x="28" y="0"/>
                    <a:pt x="56" y="27"/>
                  </a:cubicBezTo>
                  <a:close/>
                </a:path>
              </a:pathLst>
            </a:custGeom>
            <a:solidFill>
              <a:srgbClr val="D7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74" name="ïSlîḓe"/>
            <p:cNvSpPr/>
            <p:nvPr/>
          </p:nvSpPr>
          <p:spPr bwMode="auto">
            <a:xfrm>
              <a:off x="6869775" y="3653480"/>
              <a:ext cx="172115" cy="102379"/>
            </a:xfrm>
            <a:custGeom>
              <a:avLst/>
              <a:gdLst>
                <a:gd name="T0" fmla="*/ 56 w 56"/>
                <a:gd name="T1" fmla="*/ 26 h 33"/>
                <a:gd name="T2" fmla="*/ 0 w 56"/>
                <a:gd name="T3" fmla="*/ 33 h 33"/>
                <a:gd name="T4" fmla="*/ 56 w 56"/>
                <a:gd name="T5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3">
                  <a:moveTo>
                    <a:pt x="56" y="26"/>
                  </a:moveTo>
                  <a:cubicBezTo>
                    <a:pt x="56" y="26"/>
                    <a:pt x="28" y="16"/>
                    <a:pt x="0" y="33"/>
                  </a:cubicBezTo>
                  <a:cubicBezTo>
                    <a:pt x="0" y="33"/>
                    <a:pt x="28" y="0"/>
                    <a:pt x="56" y="26"/>
                  </a:cubicBezTo>
                  <a:close/>
                </a:path>
              </a:pathLst>
            </a:custGeom>
            <a:solidFill>
              <a:srgbClr val="D7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75" name="ïṧ1íḍé"/>
            <p:cNvSpPr/>
            <p:nvPr/>
          </p:nvSpPr>
          <p:spPr bwMode="auto">
            <a:xfrm>
              <a:off x="5307388" y="3755859"/>
              <a:ext cx="74187" cy="77155"/>
            </a:xfrm>
            <a:custGeom>
              <a:avLst/>
              <a:gdLst>
                <a:gd name="T0" fmla="*/ 24 w 24"/>
                <a:gd name="T1" fmla="*/ 25 h 25"/>
                <a:gd name="T2" fmla="*/ 0 w 24"/>
                <a:gd name="T3" fmla="*/ 0 h 25"/>
                <a:gd name="T4" fmla="*/ 24 w 24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5">
                  <a:moveTo>
                    <a:pt x="24" y="25"/>
                  </a:moveTo>
                  <a:cubicBezTo>
                    <a:pt x="24" y="25"/>
                    <a:pt x="13" y="8"/>
                    <a:pt x="0" y="0"/>
                  </a:cubicBezTo>
                  <a:cubicBezTo>
                    <a:pt x="0" y="0"/>
                    <a:pt x="24" y="1"/>
                    <a:pt x="24" y="25"/>
                  </a:cubicBezTo>
                  <a:close/>
                </a:path>
              </a:pathLst>
            </a:custGeom>
            <a:solidFill>
              <a:srgbClr val="D7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76" name="ïšľîḓé"/>
            <p:cNvSpPr/>
            <p:nvPr/>
          </p:nvSpPr>
          <p:spPr bwMode="auto">
            <a:xfrm>
              <a:off x="6869775" y="3666834"/>
              <a:ext cx="83090" cy="74187"/>
            </a:xfrm>
            <a:custGeom>
              <a:avLst/>
              <a:gdLst>
                <a:gd name="T0" fmla="*/ 27 w 27"/>
                <a:gd name="T1" fmla="*/ 3 h 24"/>
                <a:gd name="T2" fmla="*/ 0 w 27"/>
                <a:gd name="T3" fmla="*/ 24 h 24"/>
                <a:gd name="T4" fmla="*/ 27 w 27"/>
                <a:gd name="T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4">
                  <a:moveTo>
                    <a:pt x="27" y="3"/>
                  </a:moveTo>
                  <a:cubicBezTo>
                    <a:pt x="27" y="3"/>
                    <a:pt x="9" y="12"/>
                    <a:pt x="0" y="24"/>
                  </a:cubicBezTo>
                  <a:cubicBezTo>
                    <a:pt x="0" y="24"/>
                    <a:pt x="4" y="0"/>
                    <a:pt x="27" y="3"/>
                  </a:cubicBezTo>
                  <a:close/>
                </a:path>
              </a:pathLst>
            </a:custGeom>
            <a:solidFill>
              <a:srgbClr val="D7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77" name="iṧľiḑè"/>
            <p:cNvSpPr/>
            <p:nvPr/>
          </p:nvSpPr>
          <p:spPr bwMode="auto">
            <a:xfrm>
              <a:off x="6613086" y="4202467"/>
              <a:ext cx="287847" cy="305652"/>
            </a:xfrm>
            <a:custGeom>
              <a:avLst/>
              <a:gdLst>
                <a:gd name="T0" fmla="*/ 5 w 93"/>
                <a:gd name="T1" fmla="*/ 0 h 99"/>
                <a:gd name="T2" fmla="*/ 93 w 93"/>
                <a:gd name="T3" fmla="*/ 81 h 99"/>
                <a:gd name="T4" fmla="*/ 83 w 93"/>
                <a:gd name="T5" fmla="*/ 99 h 99"/>
                <a:gd name="T6" fmla="*/ 0 w 93"/>
                <a:gd name="T7" fmla="*/ 10 h 99"/>
                <a:gd name="T8" fmla="*/ 5 w 9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9">
                  <a:moveTo>
                    <a:pt x="5" y="0"/>
                  </a:moveTo>
                  <a:cubicBezTo>
                    <a:pt x="5" y="0"/>
                    <a:pt x="76" y="8"/>
                    <a:pt x="93" y="81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99"/>
                    <a:pt x="82" y="34"/>
                    <a:pt x="0" y="1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78" name="îṡḷíḓè"/>
            <p:cNvSpPr/>
            <p:nvPr/>
          </p:nvSpPr>
          <p:spPr bwMode="auto">
            <a:xfrm>
              <a:off x="6681339" y="4264785"/>
              <a:ext cx="157277" cy="181017"/>
            </a:xfrm>
            <a:custGeom>
              <a:avLst/>
              <a:gdLst>
                <a:gd name="T0" fmla="*/ 39 w 51"/>
                <a:gd name="T1" fmla="*/ 59 h 59"/>
                <a:gd name="T2" fmla="*/ 39 w 51"/>
                <a:gd name="T3" fmla="*/ 59 h 59"/>
                <a:gd name="T4" fmla="*/ 39 w 51"/>
                <a:gd name="T5" fmla="*/ 59 h 59"/>
                <a:gd name="T6" fmla="*/ 39 w 51"/>
                <a:gd name="T7" fmla="*/ 59 h 59"/>
                <a:gd name="T8" fmla="*/ 51 w 51"/>
                <a:gd name="T9" fmla="*/ 46 h 59"/>
                <a:gd name="T10" fmla="*/ 51 w 51"/>
                <a:gd name="T11" fmla="*/ 46 h 59"/>
                <a:gd name="T12" fmla="*/ 51 w 51"/>
                <a:gd name="T13" fmla="*/ 46 h 59"/>
                <a:gd name="T14" fmla="*/ 51 w 51"/>
                <a:gd name="T15" fmla="*/ 46 h 59"/>
                <a:gd name="T16" fmla="*/ 3 w 51"/>
                <a:gd name="T17" fmla="*/ 0 h 59"/>
                <a:gd name="T18" fmla="*/ 0 w 51"/>
                <a:gd name="T19" fmla="*/ 5 h 59"/>
                <a:gd name="T20" fmla="*/ 0 w 51"/>
                <a:gd name="T21" fmla="*/ 5 h 59"/>
                <a:gd name="T22" fmla="*/ 3 w 51"/>
                <a:gd name="T23" fmla="*/ 0 h 59"/>
                <a:gd name="T24" fmla="*/ 3 w 51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9">
                  <a:moveTo>
                    <a:pt x="39" y="59"/>
                  </a:move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moveTo>
                    <a:pt x="51" y="46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0C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79" name="îs1îdè"/>
            <p:cNvSpPr/>
            <p:nvPr/>
          </p:nvSpPr>
          <p:spPr bwMode="auto">
            <a:xfrm>
              <a:off x="6681339" y="4264785"/>
              <a:ext cx="157277" cy="181017"/>
            </a:xfrm>
            <a:custGeom>
              <a:avLst/>
              <a:gdLst>
                <a:gd name="T0" fmla="*/ 3 w 51"/>
                <a:gd name="T1" fmla="*/ 0 h 59"/>
                <a:gd name="T2" fmla="*/ 0 w 51"/>
                <a:gd name="T3" fmla="*/ 5 h 59"/>
                <a:gd name="T4" fmla="*/ 39 w 51"/>
                <a:gd name="T5" fmla="*/ 59 h 59"/>
                <a:gd name="T6" fmla="*/ 39 w 51"/>
                <a:gd name="T7" fmla="*/ 59 h 59"/>
                <a:gd name="T8" fmla="*/ 51 w 51"/>
                <a:gd name="T9" fmla="*/ 46 h 59"/>
                <a:gd name="T10" fmla="*/ 51 w 51"/>
                <a:gd name="T11" fmla="*/ 46 h 59"/>
                <a:gd name="T12" fmla="*/ 20 w 51"/>
                <a:gd name="T13" fmla="*/ 10 h 59"/>
                <a:gd name="T14" fmla="*/ 3 w 51"/>
                <a:gd name="T15" fmla="*/ 0 h 59"/>
                <a:gd name="T16" fmla="*/ 3 w 51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9">
                  <a:moveTo>
                    <a:pt x="3" y="0"/>
                  </a:moveTo>
                  <a:cubicBezTo>
                    <a:pt x="2" y="1"/>
                    <a:pt x="1" y="2"/>
                    <a:pt x="0" y="5"/>
                  </a:cubicBezTo>
                  <a:cubicBezTo>
                    <a:pt x="0" y="5"/>
                    <a:pt x="34" y="24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42" y="26"/>
                    <a:pt x="20" y="10"/>
                  </a:cubicBezTo>
                  <a:cubicBezTo>
                    <a:pt x="15" y="7"/>
                    <a:pt x="9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CC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80" name="îsḻïḋé"/>
            <p:cNvSpPr/>
            <p:nvPr/>
          </p:nvSpPr>
          <p:spPr bwMode="auto">
            <a:xfrm>
              <a:off x="6690241" y="4264785"/>
              <a:ext cx="51931" cy="29675"/>
            </a:xfrm>
            <a:custGeom>
              <a:avLst/>
              <a:gdLst>
                <a:gd name="T0" fmla="*/ 0 w 17"/>
                <a:gd name="T1" fmla="*/ 0 h 10"/>
                <a:gd name="T2" fmla="*/ 17 w 17"/>
                <a:gd name="T3" fmla="*/ 10 h 10"/>
                <a:gd name="T4" fmla="*/ 0 w 1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6" y="3"/>
                    <a:pt x="12" y="7"/>
                    <a:pt x="17" y="10"/>
                  </a:cubicBezTo>
                  <a:cubicBezTo>
                    <a:pt x="12" y="6"/>
                    <a:pt x="6" y="3"/>
                    <a:pt x="0" y="0"/>
                  </a:cubicBezTo>
                </a:path>
              </a:pathLst>
            </a:custGeom>
            <a:solidFill>
              <a:srgbClr val="FC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81" name="íśľiḓè"/>
            <p:cNvSpPr/>
            <p:nvPr/>
          </p:nvSpPr>
          <p:spPr bwMode="auto">
            <a:xfrm>
              <a:off x="5437957" y="5055623"/>
              <a:ext cx="456995" cy="259656"/>
            </a:xfrm>
            <a:custGeom>
              <a:avLst/>
              <a:gdLst>
                <a:gd name="T0" fmla="*/ 1 w 148"/>
                <a:gd name="T1" fmla="*/ 0 h 84"/>
                <a:gd name="T2" fmla="*/ 0 w 148"/>
                <a:gd name="T3" fmla="*/ 11 h 84"/>
                <a:gd name="T4" fmla="*/ 148 w 148"/>
                <a:gd name="T5" fmla="*/ 84 h 84"/>
                <a:gd name="T6" fmla="*/ 148 w 148"/>
                <a:gd name="T7" fmla="*/ 65 h 84"/>
                <a:gd name="T8" fmla="*/ 146 w 148"/>
                <a:gd name="T9" fmla="*/ 64 h 84"/>
                <a:gd name="T10" fmla="*/ 74 w 148"/>
                <a:gd name="T11" fmla="*/ 37 h 84"/>
                <a:gd name="T12" fmla="*/ 2 w 148"/>
                <a:gd name="T13" fmla="*/ 0 h 84"/>
                <a:gd name="T14" fmla="*/ 1 w 14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84">
                  <a:moveTo>
                    <a:pt x="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6" y="77"/>
                    <a:pt x="148" y="84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65"/>
                    <a:pt x="146" y="64"/>
                  </a:cubicBezTo>
                  <a:cubicBezTo>
                    <a:pt x="122" y="57"/>
                    <a:pt x="97" y="47"/>
                    <a:pt x="74" y="37"/>
                  </a:cubicBezTo>
                  <a:cubicBezTo>
                    <a:pt x="53" y="27"/>
                    <a:pt x="28" y="15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395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82" name="ïşlîḋé"/>
            <p:cNvSpPr/>
            <p:nvPr/>
          </p:nvSpPr>
          <p:spPr bwMode="auto">
            <a:xfrm>
              <a:off x="5440925" y="5055623"/>
              <a:ext cx="448092" cy="197339"/>
            </a:xfrm>
            <a:custGeom>
              <a:avLst/>
              <a:gdLst>
                <a:gd name="T0" fmla="*/ 73 w 145"/>
                <a:gd name="T1" fmla="*/ 37 h 64"/>
                <a:gd name="T2" fmla="*/ 145 w 145"/>
                <a:gd name="T3" fmla="*/ 64 h 64"/>
                <a:gd name="T4" fmla="*/ 73 w 145"/>
                <a:gd name="T5" fmla="*/ 37 h 64"/>
                <a:gd name="T6" fmla="*/ 0 w 145"/>
                <a:gd name="T7" fmla="*/ 0 h 64"/>
                <a:gd name="T8" fmla="*/ 0 w 145"/>
                <a:gd name="T9" fmla="*/ 0 h 64"/>
                <a:gd name="T10" fmla="*/ 1 w 145"/>
                <a:gd name="T11" fmla="*/ 0 h 64"/>
                <a:gd name="T12" fmla="*/ 0 w 145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64">
                  <a:moveTo>
                    <a:pt x="73" y="37"/>
                  </a:moveTo>
                  <a:cubicBezTo>
                    <a:pt x="96" y="47"/>
                    <a:pt x="121" y="57"/>
                    <a:pt x="145" y="64"/>
                  </a:cubicBezTo>
                  <a:cubicBezTo>
                    <a:pt x="139" y="62"/>
                    <a:pt x="111" y="54"/>
                    <a:pt x="73" y="3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CA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83" name="íŝľïdè"/>
            <p:cNvSpPr/>
            <p:nvPr/>
          </p:nvSpPr>
          <p:spPr bwMode="auto">
            <a:xfrm>
              <a:off x="6009201" y="2092577"/>
              <a:ext cx="96444" cy="132054"/>
            </a:xfrm>
            <a:custGeom>
              <a:avLst/>
              <a:gdLst>
                <a:gd name="T0" fmla="*/ 0 w 31"/>
                <a:gd name="T1" fmla="*/ 43 h 43"/>
                <a:gd name="T2" fmla="*/ 31 w 31"/>
                <a:gd name="T3" fmla="*/ 43 h 43"/>
                <a:gd name="T4" fmla="*/ 0 w 31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43">
                  <a:moveTo>
                    <a:pt x="0" y="43"/>
                  </a:moveTo>
                  <a:cubicBezTo>
                    <a:pt x="0" y="43"/>
                    <a:pt x="13" y="0"/>
                    <a:pt x="31" y="43"/>
                  </a:cubicBezTo>
                  <a:cubicBezTo>
                    <a:pt x="31" y="43"/>
                    <a:pt x="13" y="21"/>
                    <a:pt x="0" y="43"/>
                  </a:cubicBezTo>
                  <a:close/>
                </a:path>
              </a:pathLst>
            </a:custGeom>
            <a:solidFill>
              <a:srgbClr val="F8A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84" name="íṩ1îḑè"/>
            <p:cNvSpPr/>
            <p:nvPr/>
          </p:nvSpPr>
          <p:spPr bwMode="auto">
            <a:xfrm>
              <a:off x="6179832" y="1870015"/>
              <a:ext cx="182501" cy="111281"/>
            </a:xfrm>
            <a:custGeom>
              <a:avLst/>
              <a:gdLst>
                <a:gd name="T0" fmla="*/ 58 w 59"/>
                <a:gd name="T1" fmla="*/ 36 h 36"/>
                <a:gd name="T2" fmla="*/ 57 w 59"/>
                <a:gd name="T3" fmla="*/ 33 h 36"/>
                <a:gd name="T4" fmla="*/ 54 w 59"/>
                <a:gd name="T5" fmla="*/ 26 h 36"/>
                <a:gd name="T6" fmla="*/ 51 w 59"/>
                <a:gd name="T7" fmla="*/ 22 h 36"/>
                <a:gd name="T8" fmla="*/ 46 w 59"/>
                <a:gd name="T9" fmla="*/ 18 h 36"/>
                <a:gd name="T10" fmla="*/ 41 w 59"/>
                <a:gd name="T11" fmla="*/ 14 h 36"/>
                <a:gd name="T12" fmla="*/ 36 w 59"/>
                <a:gd name="T13" fmla="*/ 11 h 36"/>
                <a:gd name="T14" fmla="*/ 30 w 59"/>
                <a:gd name="T15" fmla="*/ 10 h 36"/>
                <a:gd name="T16" fmla="*/ 23 w 59"/>
                <a:gd name="T17" fmla="*/ 9 h 36"/>
                <a:gd name="T18" fmla="*/ 18 w 59"/>
                <a:gd name="T19" fmla="*/ 8 h 36"/>
                <a:gd name="T20" fmla="*/ 12 w 59"/>
                <a:gd name="T21" fmla="*/ 7 h 36"/>
                <a:gd name="T22" fmla="*/ 7 w 59"/>
                <a:gd name="T23" fmla="*/ 6 h 36"/>
                <a:gd name="T24" fmla="*/ 4 w 59"/>
                <a:gd name="T25" fmla="*/ 6 h 36"/>
                <a:gd name="T26" fmla="*/ 0 w 59"/>
                <a:gd name="T27" fmla="*/ 5 h 36"/>
                <a:gd name="T28" fmla="*/ 0 w 59"/>
                <a:gd name="T29" fmla="*/ 4 h 36"/>
                <a:gd name="T30" fmla="*/ 3 w 59"/>
                <a:gd name="T31" fmla="*/ 3 h 36"/>
                <a:gd name="T32" fmla="*/ 12 w 59"/>
                <a:gd name="T33" fmla="*/ 1 h 36"/>
                <a:gd name="T34" fmla="*/ 18 w 59"/>
                <a:gd name="T35" fmla="*/ 0 h 36"/>
                <a:gd name="T36" fmla="*/ 25 w 59"/>
                <a:gd name="T37" fmla="*/ 1 h 36"/>
                <a:gd name="T38" fmla="*/ 32 w 59"/>
                <a:gd name="T39" fmla="*/ 2 h 36"/>
                <a:gd name="T40" fmla="*/ 39 w 59"/>
                <a:gd name="T41" fmla="*/ 6 h 36"/>
                <a:gd name="T42" fmla="*/ 45 w 59"/>
                <a:gd name="T43" fmla="*/ 10 h 36"/>
                <a:gd name="T44" fmla="*/ 50 w 59"/>
                <a:gd name="T45" fmla="*/ 14 h 36"/>
                <a:gd name="T46" fmla="*/ 54 w 59"/>
                <a:gd name="T47" fmla="*/ 20 h 36"/>
                <a:gd name="T48" fmla="*/ 56 w 59"/>
                <a:gd name="T49" fmla="*/ 25 h 36"/>
                <a:gd name="T50" fmla="*/ 59 w 59"/>
                <a:gd name="T51" fmla="*/ 32 h 36"/>
                <a:gd name="T52" fmla="*/ 59 w 59"/>
                <a:gd name="T53" fmla="*/ 36 h 36"/>
                <a:gd name="T54" fmla="*/ 58 w 59"/>
                <a:gd name="T5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36">
                  <a:moveTo>
                    <a:pt x="58" y="36"/>
                  </a:moveTo>
                  <a:cubicBezTo>
                    <a:pt x="58" y="36"/>
                    <a:pt x="58" y="35"/>
                    <a:pt x="57" y="33"/>
                  </a:cubicBezTo>
                  <a:cubicBezTo>
                    <a:pt x="57" y="31"/>
                    <a:pt x="56" y="28"/>
                    <a:pt x="54" y="26"/>
                  </a:cubicBezTo>
                  <a:cubicBezTo>
                    <a:pt x="53" y="24"/>
                    <a:pt x="52" y="23"/>
                    <a:pt x="51" y="22"/>
                  </a:cubicBezTo>
                  <a:cubicBezTo>
                    <a:pt x="49" y="20"/>
                    <a:pt x="48" y="19"/>
                    <a:pt x="46" y="18"/>
                  </a:cubicBezTo>
                  <a:cubicBezTo>
                    <a:pt x="45" y="16"/>
                    <a:pt x="43" y="15"/>
                    <a:pt x="41" y="14"/>
                  </a:cubicBezTo>
                  <a:cubicBezTo>
                    <a:pt x="40" y="13"/>
                    <a:pt x="38" y="12"/>
                    <a:pt x="36" y="11"/>
                  </a:cubicBezTo>
                  <a:cubicBezTo>
                    <a:pt x="34" y="11"/>
                    <a:pt x="32" y="10"/>
                    <a:pt x="30" y="10"/>
                  </a:cubicBezTo>
                  <a:cubicBezTo>
                    <a:pt x="27" y="9"/>
                    <a:pt x="25" y="9"/>
                    <a:pt x="23" y="9"/>
                  </a:cubicBezTo>
                  <a:cubicBezTo>
                    <a:pt x="21" y="8"/>
                    <a:pt x="19" y="8"/>
                    <a:pt x="18" y="8"/>
                  </a:cubicBezTo>
                  <a:cubicBezTo>
                    <a:pt x="16" y="7"/>
                    <a:pt x="14" y="7"/>
                    <a:pt x="12" y="7"/>
                  </a:cubicBezTo>
                  <a:cubicBezTo>
                    <a:pt x="10" y="7"/>
                    <a:pt x="9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2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3" y="3"/>
                  </a:cubicBezTo>
                  <a:cubicBezTo>
                    <a:pt x="5" y="2"/>
                    <a:pt x="8" y="1"/>
                    <a:pt x="12" y="1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1"/>
                    <a:pt x="29" y="2"/>
                    <a:pt x="32" y="2"/>
                  </a:cubicBezTo>
                  <a:cubicBezTo>
                    <a:pt x="34" y="3"/>
                    <a:pt x="36" y="5"/>
                    <a:pt x="39" y="6"/>
                  </a:cubicBezTo>
                  <a:cubicBezTo>
                    <a:pt x="41" y="7"/>
                    <a:pt x="43" y="8"/>
                    <a:pt x="45" y="10"/>
                  </a:cubicBezTo>
                  <a:cubicBezTo>
                    <a:pt x="47" y="11"/>
                    <a:pt x="49" y="13"/>
                    <a:pt x="50" y="14"/>
                  </a:cubicBezTo>
                  <a:cubicBezTo>
                    <a:pt x="52" y="16"/>
                    <a:pt x="53" y="18"/>
                    <a:pt x="54" y="20"/>
                  </a:cubicBezTo>
                  <a:cubicBezTo>
                    <a:pt x="55" y="21"/>
                    <a:pt x="56" y="23"/>
                    <a:pt x="56" y="25"/>
                  </a:cubicBezTo>
                  <a:cubicBezTo>
                    <a:pt x="58" y="28"/>
                    <a:pt x="58" y="31"/>
                    <a:pt x="59" y="32"/>
                  </a:cubicBezTo>
                  <a:cubicBezTo>
                    <a:pt x="59" y="34"/>
                    <a:pt x="59" y="36"/>
                    <a:pt x="59" y="36"/>
                  </a:cubicBezTo>
                  <a:lnTo>
                    <a:pt x="58" y="36"/>
                  </a:lnTo>
                  <a:close/>
                </a:path>
              </a:pathLst>
            </a:custGeom>
            <a:solidFill>
              <a:srgbClr val="52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85" name="î$ḷidé"/>
            <p:cNvSpPr/>
            <p:nvPr/>
          </p:nvSpPr>
          <p:spPr bwMode="auto">
            <a:xfrm>
              <a:off x="5731740" y="1913044"/>
              <a:ext cx="200306" cy="105346"/>
            </a:xfrm>
            <a:custGeom>
              <a:avLst/>
              <a:gdLst>
                <a:gd name="T0" fmla="*/ 0 w 65"/>
                <a:gd name="T1" fmla="*/ 34 h 34"/>
                <a:gd name="T2" fmla="*/ 1 w 65"/>
                <a:gd name="T3" fmla="*/ 30 h 34"/>
                <a:gd name="T4" fmla="*/ 4 w 65"/>
                <a:gd name="T5" fmla="*/ 22 h 34"/>
                <a:gd name="T6" fmla="*/ 8 w 65"/>
                <a:gd name="T7" fmla="*/ 17 h 34"/>
                <a:gd name="T8" fmla="*/ 12 w 65"/>
                <a:gd name="T9" fmla="*/ 12 h 34"/>
                <a:gd name="T10" fmla="*/ 18 w 65"/>
                <a:gd name="T11" fmla="*/ 7 h 34"/>
                <a:gd name="T12" fmla="*/ 25 w 65"/>
                <a:gd name="T13" fmla="*/ 4 h 34"/>
                <a:gd name="T14" fmla="*/ 33 w 65"/>
                <a:gd name="T15" fmla="*/ 1 h 34"/>
                <a:gd name="T16" fmla="*/ 40 w 65"/>
                <a:gd name="T17" fmla="*/ 0 h 34"/>
                <a:gd name="T18" fmla="*/ 47 w 65"/>
                <a:gd name="T19" fmla="*/ 0 h 34"/>
                <a:gd name="T20" fmla="*/ 53 w 65"/>
                <a:gd name="T21" fmla="*/ 2 h 34"/>
                <a:gd name="T22" fmla="*/ 62 w 65"/>
                <a:gd name="T23" fmla="*/ 5 h 34"/>
                <a:gd name="T24" fmla="*/ 65 w 65"/>
                <a:gd name="T25" fmla="*/ 7 h 34"/>
                <a:gd name="T26" fmla="*/ 65 w 65"/>
                <a:gd name="T27" fmla="*/ 8 h 34"/>
                <a:gd name="T28" fmla="*/ 61 w 65"/>
                <a:gd name="T29" fmla="*/ 8 h 34"/>
                <a:gd name="T30" fmla="*/ 57 w 65"/>
                <a:gd name="T31" fmla="*/ 9 h 34"/>
                <a:gd name="T32" fmla="*/ 52 w 65"/>
                <a:gd name="T33" fmla="*/ 9 h 34"/>
                <a:gd name="T34" fmla="*/ 47 w 65"/>
                <a:gd name="T35" fmla="*/ 9 h 34"/>
                <a:gd name="T36" fmla="*/ 41 w 65"/>
                <a:gd name="T37" fmla="*/ 9 h 34"/>
                <a:gd name="T38" fmla="*/ 34 w 65"/>
                <a:gd name="T39" fmla="*/ 9 h 34"/>
                <a:gd name="T40" fmla="*/ 28 w 65"/>
                <a:gd name="T41" fmla="*/ 10 h 34"/>
                <a:gd name="T42" fmla="*/ 21 w 65"/>
                <a:gd name="T43" fmla="*/ 12 h 34"/>
                <a:gd name="T44" fmla="*/ 16 w 65"/>
                <a:gd name="T45" fmla="*/ 16 h 34"/>
                <a:gd name="T46" fmla="*/ 11 w 65"/>
                <a:gd name="T47" fmla="*/ 19 h 34"/>
                <a:gd name="T48" fmla="*/ 7 w 65"/>
                <a:gd name="T49" fmla="*/ 24 h 34"/>
                <a:gd name="T50" fmla="*/ 3 w 65"/>
                <a:gd name="T51" fmla="*/ 31 h 34"/>
                <a:gd name="T52" fmla="*/ 1 w 65"/>
                <a:gd name="T53" fmla="*/ 34 h 34"/>
                <a:gd name="T54" fmla="*/ 0 w 65"/>
                <a:gd name="T5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34">
                  <a:moveTo>
                    <a:pt x="0" y="34"/>
                  </a:moveTo>
                  <a:cubicBezTo>
                    <a:pt x="0" y="34"/>
                    <a:pt x="1" y="32"/>
                    <a:pt x="1" y="30"/>
                  </a:cubicBezTo>
                  <a:cubicBezTo>
                    <a:pt x="2" y="28"/>
                    <a:pt x="3" y="25"/>
                    <a:pt x="4" y="22"/>
                  </a:cubicBezTo>
                  <a:cubicBezTo>
                    <a:pt x="5" y="20"/>
                    <a:pt x="6" y="19"/>
                    <a:pt x="8" y="17"/>
                  </a:cubicBezTo>
                  <a:cubicBezTo>
                    <a:pt x="9" y="15"/>
                    <a:pt x="11" y="13"/>
                    <a:pt x="12" y="12"/>
                  </a:cubicBezTo>
                  <a:cubicBezTo>
                    <a:pt x="14" y="10"/>
                    <a:pt x="16" y="9"/>
                    <a:pt x="18" y="7"/>
                  </a:cubicBezTo>
                  <a:cubicBezTo>
                    <a:pt x="21" y="6"/>
                    <a:pt x="23" y="5"/>
                    <a:pt x="25" y="4"/>
                  </a:cubicBezTo>
                  <a:cubicBezTo>
                    <a:pt x="28" y="3"/>
                    <a:pt x="30" y="2"/>
                    <a:pt x="33" y="1"/>
                  </a:cubicBezTo>
                  <a:cubicBezTo>
                    <a:pt x="35" y="1"/>
                    <a:pt x="38" y="0"/>
                    <a:pt x="40" y="0"/>
                  </a:cubicBezTo>
                  <a:cubicBezTo>
                    <a:pt x="43" y="0"/>
                    <a:pt x="45" y="0"/>
                    <a:pt x="47" y="0"/>
                  </a:cubicBezTo>
                  <a:cubicBezTo>
                    <a:pt x="50" y="1"/>
                    <a:pt x="52" y="1"/>
                    <a:pt x="53" y="2"/>
                  </a:cubicBezTo>
                  <a:cubicBezTo>
                    <a:pt x="57" y="3"/>
                    <a:pt x="60" y="4"/>
                    <a:pt x="62" y="5"/>
                  </a:cubicBezTo>
                  <a:cubicBezTo>
                    <a:pt x="64" y="6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3" y="8"/>
                    <a:pt x="61" y="8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6" y="9"/>
                    <a:pt x="54" y="9"/>
                    <a:pt x="52" y="9"/>
                  </a:cubicBezTo>
                  <a:cubicBezTo>
                    <a:pt x="51" y="9"/>
                    <a:pt x="49" y="9"/>
                    <a:pt x="47" y="9"/>
                  </a:cubicBezTo>
                  <a:cubicBezTo>
                    <a:pt x="45" y="9"/>
                    <a:pt x="43" y="9"/>
                    <a:pt x="41" y="9"/>
                  </a:cubicBezTo>
                  <a:cubicBezTo>
                    <a:pt x="39" y="9"/>
                    <a:pt x="36" y="9"/>
                    <a:pt x="34" y="9"/>
                  </a:cubicBezTo>
                  <a:cubicBezTo>
                    <a:pt x="32" y="9"/>
                    <a:pt x="30" y="10"/>
                    <a:pt x="28" y="10"/>
                  </a:cubicBezTo>
                  <a:cubicBezTo>
                    <a:pt x="25" y="11"/>
                    <a:pt x="23" y="11"/>
                    <a:pt x="21" y="12"/>
                  </a:cubicBezTo>
                  <a:cubicBezTo>
                    <a:pt x="19" y="13"/>
                    <a:pt x="17" y="14"/>
                    <a:pt x="16" y="16"/>
                  </a:cubicBezTo>
                  <a:cubicBezTo>
                    <a:pt x="14" y="17"/>
                    <a:pt x="12" y="18"/>
                    <a:pt x="11" y="19"/>
                  </a:cubicBezTo>
                  <a:cubicBezTo>
                    <a:pt x="10" y="21"/>
                    <a:pt x="8" y="22"/>
                    <a:pt x="7" y="24"/>
                  </a:cubicBezTo>
                  <a:cubicBezTo>
                    <a:pt x="5" y="26"/>
                    <a:pt x="4" y="29"/>
                    <a:pt x="3" y="31"/>
                  </a:cubicBezTo>
                  <a:cubicBezTo>
                    <a:pt x="2" y="33"/>
                    <a:pt x="1" y="34"/>
                    <a:pt x="1" y="3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52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86" name="ï$ľïḑè"/>
            <p:cNvSpPr/>
            <p:nvPr/>
          </p:nvSpPr>
          <p:spPr bwMode="auto">
            <a:xfrm>
              <a:off x="5762898" y="2132638"/>
              <a:ext cx="23740" cy="237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87" name="ïṡļiḑé"/>
            <p:cNvSpPr/>
            <p:nvPr/>
          </p:nvSpPr>
          <p:spPr bwMode="auto">
            <a:xfrm>
              <a:off x="6310402" y="2119285"/>
              <a:ext cx="23740" cy="252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88" name="isḷíḍè"/>
            <p:cNvSpPr/>
            <p:nvPr/>
          </p:nvSpPr>
          <p:spPr bwMode="auto">
            <a:xfrm>
              <a:off x="5669422" y="1580684"/>
              <a:ext cx="77155" cy="222562"/>
            </a:xfrm>
            <a:custGeom>
              <a:avLst/>
              <a:gdLst>
                <a:gd name="T0" fmla="*/ 20 w 25"/>
                <a:gd name="T1" fmla="*/ 0 h 72"/>
                <a:gd name="T2" fmla="*/ 0 w 25"/>
                <a:gd name="T3" fmla="*/ 44 h 72"/>
                <a:gd name="T4" fmla="*/ 20 w 25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72">
                  <a:moveTo>
                    <a:pt x="20" y="0"/>
                  </a:moveTo>
                  <a:cubicBezTo>
                    <a:pt x="20" y="0"/>
                    <a:pt x="1" y="16"/>
                    <a:pt x="0" y="44"/>
                  </a:cubicBezTo>
                  <a:cubicBezTo>
                    <a:pt x="0" y="72"/>
                    <a:pt x="25" y="2"/>
                    <a:pt x="20" y="0"/>
                  </a:cubicBezTo>
                  <a:close/>
                </a:path>
              </a:pathLst>
            </a:custGeom>
            <a:solidFill>
              <a:srgbClr val="C28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89" name="ïṧ1íḑê"/>
            <p:cNvSpPr/>
            <p:nvPr/>
          </p:nvSpPr>
          <p:spPr bwMode="auto">
            <a:xfrm>
              <a:off x="5734707" y="1599973"/>
              <a:ext cx="43029" cy="146891"/>
            </a:xfrm>
            <a:custGeom>
              <a:avLst/>
              <a:gdLst>
                <a:gd name="T0" fmla="*/ 11 w 14"/>
                <a:gd name="T1" fmla="*/ 0 h 48"/>
                <a:gd name="T2" fmla="*/ 2 w 14"/>
                <a:gd name="T3" fmla="*/ 30 h 48"/>
                <a:gd name="T4" fmla="*/ 11 w 14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8">
                  <a:moveTo>
                    <a:pt x="11" y="0"/>
                  </a:moveTo>
                  <a:cubicBezTo>
                    <a:pt x="11" y="0"/>
                    <a:pt x="0" y="13"/>
                    <a:pt x="2" y="30"/>
                  </a:cubicBezTo>
                  <a:cubicBezTo>
                    <a:pt x="5" y="48"/>
                    <a:pt x="14" y="1"/>
                    <a:pt x="11" y="0"/>
                  </a:cubicBezTo>
                  <a:close/>
                </a:path>
              </a:pathLst>
            </a:custGeom>
            <a:solidFill>
              <a:srgbClr val="C28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90" name="íṧļiḑé"/>
            <p:cNvSpPr/>
            <p:nvPr/>
          </p:nvSpPr>
          <p:spPr bwMode="auto">
            <a:xfrm>
              <a:off x="5797025" y="1614810"/>
              <a:ext cx="29675" cy="105346"/>
            </a:xfrm>
            <a:custGeom>
              <a:avLst/>
              <a:gdLst>
                <a:gd name="T0" fmla="*/ 7 w 10"/>
                <a:gd name="T1" fmla="*/ 0 h 34"/>
                <a:gd name="T2" fmla="*/ 1 w 10"/>
                <a:gd name="T3" fmla="*/ 21 h 34"/>
                <a:gd name="T4" fmla="*/ 7 w 10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4">
                  <a:moveTo>
                    <a:pt x="7" y="0"/>
                  </a:moveTo>
                  <a:cubicBezTo>
                    <a:pt x="7" y="0"/>
                    <a:pt x="0" y="9"/>
                    <a:pt x="1" y="21"/>
                  </a:cubicBezTo>
                  <a:cubicBezTo>
                    <a:pt x="3" y="34"/>
                    <a:pt x="10" y="1"/>
                    <a:pt x="7" y="0"/>
                  </a:cubicBezTo>
                  <a:close/>
                </a:path>
              </a:pathLst>
            </a:custGeom>
            <a:solidFill>
              <a:srgbClr val="C28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91" name="îšḻîḓe"/>
            <p:cNvSpPr/>
            <p:nvPr/>
          </p:nvSpPr>
          <p:spPr bwMode="auto">
            <a:xfrm>
              <a:off x="5783671" y="3503622"/>
              <a:ext cx="259656" cy="911021"/>
            </a:xfrm>
            <a:custGeom>
              <a:avLst/>
              <a:gdLst>
                <a:gd name="T0" fmla="*/ 11 w 175"/>
                <a:gd name="T1" fmla="*/ 0 h 614"/>
                <a:gd name="T2" fmla="*/ 0 w 175"/>
                <a:gd name="T3" fmla="*/ 14 h 614"/>
                <a:gd name="T4" fmla="*/ 169 w 175"/>
                <a:gd name="T5" fmla="*/ 612 h 614"/>
                <a:gd name="T6" fmla="*/ 175 w 175"/>
                <a:gd name="T7" fmla="*/ 614 h 614"/>
                <a:gd name="T8" fmla="*/ 11 w 175"/>
                <a:gd name="T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614">
                  <a:moveTo>
                    <a:pt x="11" y="0"/>
                  </a:moveTo>
                  <a:lnTo>
                    <a:pt x="0" y="14"/>
                  </a:lnTo>
                  <a:lnTo>
                    <a:pt x="169" y="612"/>
                  </a:lnTo>
                  <a:lnTo>
                    <a:pt x="175" y="6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4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92" name="íṡ1iďé"/>
            <p:cNvSpPr/>
            <p:nvPr/>
          </p:nvSpPr>
          <p:spPr bwMode="auto">
            <a:xfrm>
              <a:off x="5574462" y="3925006"/>
              <a:ext cx="434738" cy="474799"/>
            </a:xfrm>
            <a:custGeom>
              <a:avLst/>
              <a:gdLst>
                <a:gd name="T0" fmla="*/ 52 w 141"/>
                <a:gd name="T1" fmla="*/ 51 h 154"/>
                <a:gd name="T2" fmla="*/ 65 w 141"/>
                <a:gd name="T3" fmla="*/ 16 h 154"/>
                <a:gd name="T4" fmla="*/ 94 w 141"/>
                <a:gd name="T5" fmla="*/ 3 h 154"/>
                <a:gd name="T6" fmla="*/ 98 w 141"/>
                <a:gd name="T7" fmla="*/ 19 h 154"/>
                <a:gd name="T8" fmla="*/ 86 w 141"/>
                <a:gd name="T9" fmla="*/ 36 h 154"/>
                <a:gd name="T10" fmla="*/ 100 w 141"/>
                <a:gd name="T11" fmla="*/ 30 h 154"/>
                <a:gd name="T12" fmla="*/ 128 w 141"/>
                <a:gd name="T13" fmla="*/ 27 h 154"/>
                <a:gd name="T14" fmla="*/ 127 w 141"/>
                <a:gd name="T15" fmla="*/ 51 h 154"/>
                <a:gd name="T16" fmla="*/ 131 w 141"/>
                <a:gd name="T17" fmla="*/ 70 h 154"/>
                <a:gd name="T18" fmla="*/ 137 w 141"/>
                <a:gd name="T19" fmla="*/ 101 h 154"/>
                <a:gd name="T20" fmla="*/ 0 w 141"/>
                <a:gd name="T21" fmla="*/ 125 h 154"/>
                <a:gd name="T22" fmla="*/ 52 w 141"/>
                <a:gd name="T23" fmla="*/ 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154">
                  <a:moveTo>
                    <a:pt x="52" y="51"/>
                  </a:moveTo>
                  <a:cubicBezTo>
                    <a:pt x="52" y="51"/>
                    <a:pt x="54" y="21"/>
                    <a:pt x="65" y="16"/>
                  </a:cubicBezTo>
                  <a:cubicBezTo>
                    <a:pt x="76" y="11"/>
                    <a:pt x="90" y="6"/>
                    <a:pt x="94" y="3"/>
                  </a:cubicBezTo>
                  <a:cubicBezTo>
                    <a:pt x="98" y="0"/>
                    <a:pt x="107" y="10"/>
                    <a:pt x="98" y="19"/>
                  </a:cubicBezTo>
                  <a:cubicBezTo>
                    <a:pt x="89" y="28"/>
                    <a:pt x="85" y="35"/>
                    <a:pt x="86" y="36"/>
                  </a:cubicBezTo>
                  <a:cubicBezTo>
                    <a:pt x="87" y="37"/>
                    <a:pt x="93" y="34"/>
                    <a:pt x="100" y="30"/>
                  </a:cubicBezTo>
                  <a:cubicBezTo>
                    <a:pt x="111" y="26"/>
                    <a:pt x="124" y="21"/>
                    <a:pt x="128" y="27"/>
                  </a:cubicBezTo>
                  <a:cubicBezTo>
                    <a:pt x="135" y="36"/>
                    <a:pt x="129" y="49"/>
                    <a:pt x="127" y="51"/>
                  </a:cubicBezTo>
                  <a:cubicBezTo>
                    <a:pt x="124" y="54"/>
                    <a:pt x="130" y="57"/>
                    <a:pt x="131" y="70"/>
                  </a:cubicBezTo>
                  <a:cubicBezTo>
                    <a:pt x="132" y="84"/>
                    <a:pt x="141" y="85"/>
                    <a:pt x="137" y="101"/>
                  </a:cubicBezTo>
                  <a:cubicBezTo>
                    <a:pt x="133" y="117"/>
                    <a:pt x="34" y="154"/>
                    <a:pt x="0" y="125"/>
                  </a:cubicBezTo>
                  <a:cubicBezTo>
                    <a:pt x="0" y="125"/>
                    <a:pt x="0" y="79"/>
                    <a:pt x="52" y="51"/>
                  </a:cubicBezTo>
                </a:path>
              </a:pathLst>
            </a:custGeom>
            <a:solidFill>
              <a:srgbClr val="FED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93" name="ïSḻíḑé"/>
            <p:cNvSpPr/>
            <p:nvPr/>
          </p:nvSpPr>
          <p:spPr bwMode="auto">
            <a:xfrm>
              <a:off x="5577430" y="4100089"/>
              <a:ext cx="126119" cy="179534"/>
            </a:xfrm>
            <a:custGeom>
              <a:avLst/>
              <a:gdLst>
                <a:gd name="T0" fmla="*/ 41 w 41"/>
                <a:gd name="T1" fmla="*/ 0 h 58"/>
                <a:gd name="T2" fmla="*/ 0 w 41"/>
                <a:gd name="T3" fmla="*/ 58 h 58"/>
                <a:gd name="T4" fmla="*/ 41 w 41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58">
                  <a:moveTo>
                    <a:pt x="41" y="0"/>
                  </a:moveTo>
                  <a:cubicBezTo>
                    <a:pt x="12" y="18"/>
                    <a:pt x="3" y="44"/>
                    <a:pt x="0" y="58"/>
                  </a:cubicBezTo>
                  <a:cubicBezTo>
                    <a:pt x="3" y="44"/>
                    <a:pt x="12" y="19"/>
                    <a:pt x="41" y="0"/>
                  </a:cubicBezTo>
                </a:path>
              </a:pathLst>
            </a:custGeom>
            <a:solidFill>
              <a:srgbClr val="F7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94" name="íśḷíḋè"/>
            <p:cNvSpPr/>
            <p:nvPr/>
          </p:nvSpPr>
          <p:spPr bwMode="auto">
            <a:xfrm>
              <a:off x="5574462" y="43107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7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95" name="îṡļîḑê"/>
            <p:cNvSpPr/>
            <p:nvPr/>
          </p:nvSpPr>
          <p:spPr bwMode="auto">
            <a:xfrm>
              <a:off x="5574462" y="4310781"/>
              <a:ext cx="29675" cy="17805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0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6" y="5"/>
                    <a:pt x="10" y="6"/>
                  </a:cubicBezTo>
                  <a:cubicBezTo>
                    <a:pt x="6" y="5"/>
                    <a:pt x="3" y="3"/>
                    <a:pt x="0" y="0"/>
                  </a:cubicBezTo>
                </a:path>
              </a:pathLst>
            </a:custGeom>
            <a:solidFill>
              <a:srgbClr val="F0C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96" name="îṧḻïḑé"/>
            <p:cNvSpPr/>
            <p:nvPr/>
          </p:nvSpPr>
          <p:spPr bwMode="auto">
            <a:xfrm>
              <a:off x="5574462" y="4100089"/>
              <a:ext cx="129086" cy="237400"/>
            </a:xfrm>
            <a:custGeom>
              <a:avLst/>
              <a:gdLst>
                <a:gd name="T0" fmla="*/ 42 w 42"/>
                <a:gd name="T1" fmla="*/ 0 h 77"/>
                <a:gd name="T2" fmla="*/ 42 w 42"/>
                <a:gd name="T3" fmla="*/ 0 h 77"/>
                <a:gd name="T4" fmla="*/ 1 w 42"/>
                <a:gd name="T5" fmla="*/ 58 h 77"/>
                <a:gd name="T6" fmla="*/ 0 w 42"/>
                <a:gd name="T7" fmla="*/ 68 h 77"/>
                <a:gd name="T8" fmla="*/ 0 w 42"/>
                <a:gd name="T9" fmla="*/ 68 h 77"/>
                <a:gd name="T10" fmla="*/ 0 w 42"/>
                <a:gd name="T11" fmla="*/ 68 h 77"/>
                <a:gd name="T12" fmla="*/ 10 w 42"/>
                <a:gd name="T13" fmla="*/ 74 h 77"/>
                <a:gd name="T14" fmla="*/ 21 w 42"/>
                <a:gd name="T15" fmla="*/ 77 h 77"/>
                <a:gd name="T16" fmla="*/ 42 w 4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77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3" y="19"/>
                    <a:pt x="4" y="44"/>
                    <a:pt x="1" y="58"/>
                  </a:cubicBezTo>
                  <a:cubicBezTo>
                    <a:pt x="0" y="64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1"/>
                    <a:pt x="6" y="73"/>
                    <a:pt x="10" y="74"/>
                  </a:cubicBezTo>
                  <a:cubicBezTo>
                    <a:pt x="16" y="76"/>
                    <a:pt x="21" y="77"/>
                    <a:pt x="21" y="77"/>
                  </a:cubicBezTo>
                  <a:cubicBezTo>
                    <a:pt x="14" y="43"/>
                    <a:pt x="42" y="0"/>
                    <a:pt x="42" y="0"/>
                  </a:cubicBezTo>
                </a:path>
              </a:pathLst>
            </a:custGeom>
            <a:solidFill>
              <a:srgbClr val="FCC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97" name="ïṡľîde"/>
            <p:cNvSpPr/>
            <p:nvPr/>
          </p:nvSpPr>
          <p:spPr bwMode="auto">
            <a:xfrm>
              <a:off x="5472084" y="4048157"/>
              <a:ext cx="265591" cy="440673"/>
            </a:xfrm>
            <a:custGeom>
              <a:avLst/>
              <a:gdLst>
                <a:gd name="T0" fmla="*/ 78 w 86"/>
                <a:gd name="T1" fmla="*/ 0 h 143"/>
                <a:gd name="T2" fmla="*/ 23 w 86"/>
                <a:gd name="T3" fmla="*/ 138 h 143"/>
                <a:gd name="T4" fmla="*/ 38 w 86"/>
                <a:gd name="T5" fmla="*/ 143 h 143"/>
                <a:gd name="T6" fmla="*/ 85 w 86"/>
                <a:gd name="T7" fmla="*/ 11 h 143"/>
                <a:gd name="T8" fmla="*/ 86 w 86"/>
                <a:gd name="T9" fmla="*/ 3 h 143"/>
                <a:gd name="T10" fmla="*/ 78 w 86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3">
                  <a:moveTo>
                    <a:pt x="78" y="0"/>
                  </a:moveTo>
                  <a:cubicBezTo>
                    <a:pt x="78" y="0"/>
                    <a:pt x="0" y="31"/>
                    <a:pt x="23" y="13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8" y="54"/>
                    <a:pt x="85" y="11"/>
                  </a:cubicBezTo>
                  <a:cubicBezTo>
                    <a:pt x="86" y="3"/>
                    <a:pt x="86" y="3"/>
                    <a:pt x="86" y="3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98" name="íŝḻíḓé"/>
            <p:cNvSpPr/>
            <p:nvPr/>
          </p:nvSpPr>
          <p:spPr bwMode="auto">
            <a:xfrm>
              <a:off x="5249521" y="3438337"/>
              <a:ext cx="550471" cy="86057"/>
            </a:xfrm>
            <a:custGeom>
              <a:avLst/>
              <a:gdLst>
                <a:gd name="T0" fmla="*/ 360 w 371"/>
                <a:gd name="T1" fmla="*/ 58 h 58"/>
                <a:gd name="T2" fmla="*/ 6 w 371"/>
                <a:gd name="T3" fmla="*/ 17 h 58"/>
                <a:gd name="T4" fmla="*/ 0 w 371"/>
                <a:gd name="T5" fmla="*/ 0 h 58"/>
                <a:gd name="T6" fmla="*/ 371 w 371"/>
                <a:gd name="T7" fmla="*/ 44 h 58"/>
                <a:gd name="T8" fmla="*/ 360 w 371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58">
                  <a:moveTo>
                    <a:pt x="360" y="58"/>
                  </a:moveTo>
                  <a:lnTo>
                    <a:pt x="6" y="17"/>
                  </a:lnTo>
                  <a:lnTo>
                    <a:pt x="0" y="0"/>
                  </a:lnTo>
                  <a:lnTo>
                    <a:pt x="371" y="44"/>
                  </a:lnTo>
                  <a:lnTo>
                    <a:pt x="360" y="58"/>
                  </a:lnTo>
                  <a:close/>
                </a:path>
              </a:pathLst>
            </a:custGeom>
            <a:solidFill>
              <a:srgbClr val="93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99" name="ïşliḓè"/>
            <p:cNvSpPr/>
            <p:nvPr/>
          </p:nvSpPr>
          <p:spPr bwMode="auto">
            <a:xfrm>
              <a:off x="6179832" y="1975361"/>
              <a:ext cx="157277" cy="120184"/>
            </a:xfrm>
            <a:custGeom>
              <a:avLst/>
              <a:gdLst>
                <a:gd name="T0" fmla="*/ 5 w 51"/>
                <a:gd name="T1" fmla="*/ 26 h 39"/>
                <a:gd name="T2" fmla="*/ 51 w 51"/>
                <a:gd name="T3" fmla="*/ 38 h 39"/>
                <a:gd name="T4" fmla="*/ 27 w 51"/>
                <a:gd name="T5" fmla="*/ 29 h 39"/>
                <a:gd name="T6" fmla="*/ 2 w 51"/>
                <a:gd name="T7" fmla="*/ 34 h 39"/>
                <a:gd name="T8" fmla="*/ 5 w 51"/>
                <a:gd name="T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9">
                  <a:moveTo>
                    <a:pt x="5" y="26"/>
                  </a:moveTo>
                  <a:cubicBezTo>
                    <a:pt x="5" y="26"/>
                    <a:pt x="41" y="0"/>
                    <a:pt x="51" y="38"/>
                  </a:cubicBezTo>
                  <a:cubicBezTo>
                    <a:pt x="51" y="38"/>
                    <a:pt x="36" y="25"/>
                    <a:pt x="27" y="29"/>
                  </a:cubicBezTo>
                  <a:cubicBezTo>
                    <a:pt x="17" y="32"/>
                    <a:pt x="5" y="39"/>
                    <a:pt x="2" y="34"/>
                  </a:cubicBezTo>
                  <a:cubicBezTo>
                    <a:pt x="0" y="31"/>
                    <a:pt x="5" y="26"/>
                    <a:pt x="5" y="26"/>
                  </a:cubicBezTo>
                  <a:close/>
                </a:path>
              </a:pathLst>
            </a:custGeom>
            <a:solidFill>
              <a:srgbClr val="52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400" name="ïṡḷídè"/>
            <p:cNvSpPr/>
            <p:nvPr/>
          </p:nvSpPr>
          <p:spPr bwMode="auto">
            <a:xfrm>
              <a:off x="5768833" y="1984264"/>
              <a:ext cx="160245" cy="111281"/>
            </a:xfrm>
            <a:custGeom>
              <a:avLst/>
              <a:gdLst>
                <a:gd name="T0" fmla="*/ 47 w 52"/>
                <a:gd name="T1" fmla="*/ 22 h 36"/>
                <a:gd name="T2" fmla="*/ 0 w 52"/>
                <a:gd name="T3" fmla="*/ 35 h 36"/>
                <a:gd name="T4" fmla="*/ 25 w 52"/>
                <a:gd name="T5" fmla="*/ 26 h 36"/>
                <a:gd name="T6" fmla="*/ 50 w 52"/>
                <a:gd name="T7" fmla="*/ 31 h 36"/>
                <a:gd name="T8" fmla="*/ 47 w 52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47" y="22"/>
                  </a:moveTo>
                  <a:cubicBezTo>
                    <a:pt x="47" y="22"/>
                    <a:pt x="12" y="0"/>
                    <a:pt x="0" y="35"/>
                  </a:cubicBezTo>
                  <a:cubicBezTo>
                    <a:pt x="0" y="35"/>
                    <a:pt x="16" y="23"/>
                    <a:pt x="25" y="26"/>
                  </a:cubicBezTo>
                  <a:cubicBezTo>
                    <a:pt x="40" y="31"/>
                    <a:pt x="47" y="36"/>
                    <a:pt x="50" y="31"/>
                  </a:cubicBezTo>
                  <a:cubicBezTo>
                    <a:pt x="52" y="27"/>
                    <a:pt x="47" y="22"/>
                    <a:pt x="47" y="22"/>
                  </a:cubicBezTo>
                  <a:close/>
                </a:path>
              </a:pathLst>
            </a:custGeom>
            <a:solidFill>
              <a:srgbClr val="52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401" name="íṣḷíḍe"/>
            <p:cNvSpPr/>
            <p:nvPr/>
          </p:nvSpPr>
          <p:spPr bwMode="auto">
            <a:xfrm>
              <a:off x="5951334" y="2329977"/>
              <a:ext cx="191404" cy="54899"/>
            </a:xfrm>
            <a:custGeom>
              <a:avLst/>
              <a:gdLst>
                <a:gd name="T0" fmla="*/ 0 w 62"/>
                <a:gd name="T1" fmla="*/ 0 h 18"/>
                <a:gd name="T2" fmla="*/ 2 w 62"/>
                <a:gd name="T3" fmla="*/ 2 h 18"/>
                <a:gd name="T4" fmla="*/ 8 w 62"/>
                <a:gd name="T5" fmla="*/ 6 h 18"/>
                <a:gd name="T6" fmla="*/ 12 w 62"/>
                <a:gd name="T7" fmla="*/ 9 h 18"/>
                <a:gd name="T8" fmla="*/ 17 w 62"/>
                <a:gd name="T9" fmla="*/ 11 h 18"/>
                <a:gd name="T10" fmla="*/ 23 w 62"/>
                <a:gd name="T11" fmla="*/ 12 h 18"/>
                <a:gd name="T12" fmla="*/ 29 w 62"/>
                <a:gd name="T13" fmla="*/ 13 h 18"/>
                <a:gd name="T14" fmla="*/ 35 w 62"/>
                <a:gd name="T15" fmla="*/ 14 h 18"/>
                <a:gd name="T16" fmla="*/ 41 w 62"/>
                <a:gd name="T17" fmla="*/ 13 h 18"/>
                <a:gd name="T18" fmla="*/ 46 w 62"/>
                <a:gd name="T19" fmla="*/ 12 h 18"/>
                <a:gd name="T20" fmla="*/ 51 w 62"/>
                <a:gd name="T21" fmla="*/ 11 h 18"/>
                <a:gd name="T22" fmla="*/ 59 w 62"/>
                <a:gd name="T23" fmla="*/ 9 h 18"/>
                <a:gd name="T24" fmla="*/ 62 w 62"/>
                <a:gd name="T25" fmla="*/ 9 h 18"/>
                <a:gd name="T26" fmla="*/ 59 w 62"/>
                <a:gd name="T27" fmla="*/ 10 h 18"/>
                <a:gd name="T28" fmla="*/ 56 w 62"/>
                <a:gd name="T29" fmla="*/ 12 h 18"/>
                <a:gd name="T30" fmla="*/ 52 w 62"/>
                <a:gd name="T31" fmla="*/ 13 h 18"/>
                <a:gd name="T32" fmla="*/ 47 w 62"/>
                <a:gd name="T33" fmla="*/ 15 h 18"/>
                <a:gd name="T34" fmla="*/ 41 w 62"/>
                <a:gd name="T35" fmla="*/ 17 h 18"/>
                <a:gd name="T36" fmla="*/ 35 w 62"/>
                <a:gd name="T37" fmla="*/ 17 h 18"/>
                <a:gd name="T38" fmla="*/ 29 w 62"/>
                <a:gd name="T39" fmla="*/ 17 h 18"/>
                <a:gd name="T40" fmla="*/ 22 w 62"/>
                <a:gd name="T41" fmla="*/ 16 h 18"/>
                <a:gd name="T42" fmla="*/ 16 w 62"/>
                <a:gd name="T43" fmla="*/ 14 h 18"/>
                <a:gd name="T44" fmla="*/ 11 w 62"/>
                <a:gd name="T45" fmla="*/ 11 h 18"/>
                <a:gd name="T46" fmla="*/ 7 w 62"/>
                <a:gd name="T47" fmla="*/ 8 h 18"/>
                <a:gd name="T48" fmla="*/ 4 w 62"/>
                <a:gd name="T49" fmla="*/ 5 h 18"/>
                <a:gd name="T50" fmla="*/ 2 w 62"/>
                <a:gd name="T51" fmla="*/ 2 h 18"/>
                <a:gd name="T52" fmla="*/ 0 w 62"/>
                <a:gd name="T5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8">
                  <a:moveTo>
                    <a:pt x="0" y="0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9" y="7"/>
                    <a:pt x="11" y="8"/>
                    <a:pt x="12" y="9"/>
                  </a:cubicBezTo>
                  <a:cubicBezTo>
                    <a:pt x="14" y="9"/>
                    <a:pt x="16" y="10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5" y="13"/>
                    <a:pt x="27" y="13"/>
                    <a:pt x="29" y="13"/>
                  </a:cubicBezTo>
                  <a:cubicBezTo>
                    <a:pt x="31" y="13"/>
                    <a:pt x="33" y="14"/>
                    <a:pt x="35" y="14"/>
                  </a:cubicBezTo>
                  <a:cubicBezTo>
                    <a:pt x="37" y="13"/>
                    <a:pt x="39" y="13"/>
                    <a:pt x="41" y="13"/>
                  </a:cubicBezTo>
                  <a:cubicBezTo>
                    <a:pt x="43" y="13"/>
                    <a:pt x="45" y="13"/>
                    <a:pt x="46" y="12"/>
                  </a:cubicBezTo>
                  <a:cubicBezTo>
                    <a:pt x="48" y="12"/>
                    <a:pt x="50" y="12"/>
                    <a:pt x="51" y="11"/>
                  </a:cubicBezTo>
                  <a:cubicBezTo>
                    <a:pt x="54" y="11"/>
                    <a:pt x="57" y="10"/>
                    <a:pt x="59" y="9"/>
                  </a:cubicBezTo>
                  <a:cubicBezTo>
                    <a:pt x="60" y="9"/>
                    <a:pt x="62" y="9"/>
                    <a:pt x="62" y="9"/>
                  </a:cubicBezTo>
                  <a:cubicBezTo>
                    <a:pt x="62" y="9"/>
                    <a:pt x="61" y="9"/>
                    <a:pt x="59" y="10"/>
                  </a:cubicBezTo>
                  <a:cubicBezTo>
                    <a:pt x="58" y="10"/>
                    <a:pt x="57" y="11"/>
                    <a:pt x="56" y="12"/>
                  </a:cubicBezTo>
                  <a:cubicBezTo>
                    <a:pt x="55" y="12"/>
                    <a:pt x="54" y="13"/>
                    <a:pt x="52" y="13"/>
                  </a:cubicBezTo>
                  <a:cubicBezTo>
                    <a:pt x="51" y="14"/>
                    <a:pt x="49" y="15"/>
                    <a:pt x="47" y="15"/>
                  </a:cubicBezTo>
                  <a:cubicBezTo>
                    <a:pt x="45" y="16"/>
                    <a:pt x="43" y="16"/>
                    <a:pt x="41" y="17"/>
                  </a:cubicBezTo>
                  <a:cubicBezTo>
                    <a:pt x="39" y="17"/>
                    <a:pt x="37" y="17"/>
                    <a:pt x="35" y="17"/>
                  </a:cubicBezTo>
                  <a:cubicBezTo>
                    <a:pt x="33" y="18"/>
                    <a:pt x="31" y="17"/>
                    <a:pt x="29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0" y="15"/>
                    <a:pt x="18" y="15"/>
                    <a:pt x="16" y="14"/>
                  </a:cubicBezTo>
                  <a:cubicBezTo>
                    <a:pt x="14" y="13"/>
                    <a:pt x="13" y="12"/>
                    <a:pt x="11" y="11"/>
                  </a:cubicBezTo>
                  <a:cubicBezTo>
                    <a:pt x="9" y="10"/>
                    <a:pt x="8" y="9"/>
                    <a:pt x="7" y="8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</p:grp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3969" name="Picture 2" descr="死亡证明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0179" y="1060341"/>
            <a:ext cx="9143492" cy="5127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iconfont-10585-5147489"/>
          <p:cNvSpPr>
            <a:spLocks noChangeAspect="1"/>
          </p:cNvSpPr>
          <p:nvPr/>
        </p:nvSpPr>
        <p:spPr bwMode="auto">
          <a:xfrm>
            <a:off x="512029" y="354923"/>
            <a:ext cx="577412" cy="609685"/>
          </a:xfrm>
          <a:custGeom>
            <a:avLst/>
            <a:gdLst>
              <a:gd name="T0" fmla="*/ 10846 w 11292"/>
              <a:gd name="T1" fmla="*/ 9738 h 11925"/>
              <a:gd name="T2" fmla="*/ 7843 w 11292"/>
              <a:gd name="T3" fmla="*/ 6745 h 11925"/>
              <a:gd name="T4" fmla="*/ 7825 w 11292"/>
              <a:gd name="T5" fmla="*/ 6738 h 11925"/>
              <a:gd name="T6" fmla="*/ 9187 w 11292"/>
              <a:gd name="T7" fmla="*/ 2576 h 11925"/>
              <a:gd name="T8" fmla="*/ 5646 w 11292"/>
              <a:gd name="T9" fmla="*/ 0 h 11925"/>
              <a:gd name="T10" fmla="*/ 2105 w 11292"/>
              <a:gd name="T11" fmla="*/ 2576 h 11925"/>
              <a:gd name="T12" fmla="*/ 3467 w 11292"/>
              <a:gd name="T13" fmla="*/ 6738 h 11925"/>
              <a:gd name="T14" fmla="*/ 3449 w 11292"/>
              <a:gd name="T15" fmla="*/ 6746 h 11925"/>
              <a:gd name="T16" fmla="*/ 2 w 11292"/>
              <a:gd name="T17" fmla="*/ 11802 h 11925"/>
              <a:gd name="T18" fmla="*/ 123 w 11292"/>
              <a:gd name="T19" fmla="*/ 11924 h 11925"/>
              <a:gd name="T20" fmla="*/ 1025 w 11292"/>
              <a:gd name="T21" fmla="*/ 11924 h 11925"/>
              <a:gd name="T22" fmla="*/ 1145 w 11292"/>
              <a:gd name="T23" fmla="*/ 11808 h 11925"/>
              <a:gd name="T24" fmla="*/ 5648 w 11292"/>
              <a:gd name="T25" fmla="*/ 7438 h 11925"/>
              <a:gd name="T26" fmla="*/ 10150 w 11292"/>
              <a:gd name="T27" fmla="*/ 11808 h 11925"/>
              <a:gd name="T28" fmla="*/ 10270 w 11292"/>
              <a:gd name="T29" fmla="*/ 11924 h 11925"/>
              <a:gd name="T30" fmla="*/ 11170 w 11292"/>
              <a:gd name="T31" fmla="*/ 11924 h 11925"/>
              <a:gd name="T32" fmla="*/ 11291 w 11292"/>
              <a:gd name="T33" fmla="*/ 11802 h 11925"/>
              <a:gd name="T34" fmla="*/ 10846 w 11292"/>
              <a:gd name="T35" fmla="*/ 9738 h 11925"/>
              <a:gd name="T36" fmla="*/ 5646 w 11292"/>
              <a:gd name="T37" fmla="*/ 6304 h 11925"/>
              <a:gd name="T38" fmla="*/ 3119 w 11292"/>
              <a:gd name="T39" fmla="*/ 4226 h 11925"/>
              <a:gd name="T40" fmla="*/ 4664 w 11292"/>
              <a:gd name="T41" fmla="*/ 1343 h 11925"/>
              <a:gd name="T42" fmla="*/ 7794 w 11292"/>
              <a:gd name="T43" fmla="*/ 2295 h 11925"/>
              <a:gd name="T44" fmla="*/ 7470 w 11292"/>
              <a:gd name="T45" fmla="*/ 5550 h 11925"/>
              <a:gd name="T46" fmla="*/ 5646 w 11292"/>
              <a:gd name="T47" fmla="*/ 6304 h 1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292" h="11925">
                <a:moveTo>
                  <a:pt x="10846" y="9738"/>
                </a:moveTo>
                <a:cubicBezTo>
                  <a:pt x="10270" y="8389"/>
                  <a:pt x="9194" y="7316"/>
                  <a:pt x="7843" y="6745"/>
                </a:cubicBezTo>
                <a:lnTo>
                  <a:pt x="7825" y="6738"/>
                </a:lnTo>
                <a:cubicBezTo>
                  <a:pt x="9134" y="5793"/>
                  <a:pt x="9684" y="4112"/>
                  <a:pt x="9187" y="2576"/>
                </a:cubicBezTo>
                <a:cubicBezTo>
                  <a:pt x="8690" y="1040"/>
                  <a:pt x="7260" y="0"/>
                  <a:pt x="5646" y="0"/>
                </a:cubicBezTo>
                <a:cubicBezTo>
                  <a:pt x="4032" y="0"/>
                  <a:pt x="2601" y="1040"/>
                  <a:pt x="2105" y="2576"/>
                </a:cubicBezTo>
                <a:cubicBezTo>
                  <a:pt x="1608" y="4112"/>
                  <a:pt x="2158" y="5793"/>
                  <a:pt x="3467" y="6738"/>
                </a:cubicBezTo>
                <a:cubicBezTo>
                  <a:pt x="3460" y="6738"/>
                  <a:pt x="3454" y="6742"/>
                  <a:pt x="3449" y="6746"/>
                </a:cubicBezTo>
                <a:cubicBezTo>
                  <a:pt x="1402" y="7602"/>
                  <a:pt x="52" y="9583"/>
                  <a:pt x="2" y="11802"/>
                </a:cubicBezTo>
                <a:cubicBezTo>
                  <a:pt x="0" y="11869"/>
                  <a:pt x="55" y="11925"/>
                  <a:pt x="123" y="11924"/>
                </a:cubicBezTo>
                <a:lnTo>
                  <a:pt x="1025" y="11924"/>
                </a:lnTo>
                <a:cubicBezTo>
                  <a:pt x="1090" y="11924"/>
                  <a:pt x="1143" y="11873"/>
                  <a:pt x="1145" y="11808"/>
                </a:cubicBezTo>
                <a:cubicBezTo>
                  <a:pt x="1214" y="9372"/>
                  <a:pt x="3211" y="7434"/>
                  <a:pt x="5648" y="7438"/>
                </a:cubicBezTo>
                <a:cubicBezTo>
                  <a:pt x="8085" y="7434"/>
                  <a:pt x="10081" y="9372"/>
                  <a:pt x="10150" y="11808"/>
                </a:cubicBezTo>
                <a:cubicBezTo>
                  <a:pt x="10151" y="11873"/>
                  <a:pt x="10205" y="11925"/>
                  <a:pt x="10270" y="11924"/>
                </a:cubicBezTo>
                <a:lnTo>
                  <a:pt x="11170" y="11924"/>
                </a:lnTo>
                <a:cubicBezTo>
                  <a:pt x="11238" y="11925"/>
                  <a:pt x="11292" y="11869"/>
                  <a:pt x="11291" y="11802"/>
                </a:cubicBezTo>
                <a:cubicBezTo>
                  <a:pt x="11275" y="11091"/>
                  <a:pt x="11124" y="10391"/>
                  <a:pt x="10846" y="9738"/>
                </a:cubicBezTo>
                <a:close/>
                <a:moveTo>
                  <a:pt x="5646" y="6304"/>
                </a:moveTo>
                <a:cubicBezTo>
                  <a:pt x="4416" y="6303"/>
                  <a:pt x="3358" y="5433"/>
                  <a:pt x="3119" y="4226"/>
                </a:cubicBezTo>
                <a:cubicBezTo>
                  <a:pt x="2880" y="3020"/>
                  <a:pt x="3527" y="1813"/>
                  <a:pt x="4664" y="1343"/>
                </a:cubicBezTo>
                <a:cubicBezTo>
                  <a:pt x="5801" y="873"/>
                  <a:pt x="7111" y="1271"/>
                  <a:pt x="7794" y="2295"/>
                </a:cubicBezTo>
                <a:cubicBezTo>
                  <a:pt x="8476" y="3318"/>
                  <a:pt x="8341" y="4681"/>
                  <a:pt x="7470" y="5550"/>
                </a:cubicBezTo>
                <a:cubicBezTo>
                  <a:pt x="6987" y="6034"/>
                  <a:pt x="6330" y="6306"/>
                  <a:pt x="5646" y="63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iconfont-1096-716457"/>
          <p:cNvSpPr>
            <a:spLocks noChangeAspect="1"/>
          </p:cNvSpPr>
          <p:nvPr/>
        </p:nvSpPr>
        <p:spPr bwMode="auto">
          <a:xfrm>
            <a:off x="7939363" y="1212206"/>
            <a:ext cx="609685" cy="516909"/>
          </a:xfrm>
          <a:custGeom>
            <a:avLst/>
            <a:gdLst>
              <a:gd name="T0" fmla="*/ 1850 w 16070"/>
              <a:gd name="T1" fmla="*/ 6021 h 13625"/>
              <a:gd name="T2" fmla="*/ 5500 w 16070"/>
              <a:gd name="T3" fmla="*/ 8928 h 13625"/>
              <a:gd name="T4" fmla="*/ 14586 w 16070"/>
              <a:gd name="T5" fmla="*/ 557 h 13625"/>
              <a:gd name="T6" fmla="*/ 15728 w 16070"/>
              <a:gd name="T7" fmla="*/ 435 h 13625"/>
              <a:gd name="T8" fmla="*/ 15657 w 16070"/>
              <a:gd name="T9" fmla="*/ 1516 h 13625"/>
              <a:gd name="T10" fmla="*/ 6171 w 16070"/>
              <a:gd name="T11" fmla="*/ 12630 h 13625"/>
              <a:gd name="T12" fmla="*/ 4580 w 16070"/>
              <a:gd name="T13" fmla="*/ 12619 h 13625"/>
              <a:gd name="T14" fmla="*/ 486 w 16070"/>
              <a:gd name="T15" fmla="*/ 7091 h 13625"/>
              <a:gd name="T16" fmla="*/ 608 w 16070"/>
              <a:gd name="T17" fmla="*/ 5894 h 13625"/>
              <a:gd name="T18" fmla="*/ 1850 w 16070"/>
              <a:gd name="T19" fmla="*/ 6021 h 13625"/>
              <a:gd name="T20" fmla="*/ 1850 w 16070"/>
              <a:gd name="T21" fmla="*/ 6021 h 13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70" h="13625">
                <a:moveTo>
                  <a:pt x="1850" y="6021"/>
                </a:moveTo>
                <a:lnTo>
                  <a:pt x="5500" y="8928"/>
                </a:lnTo>
                <a:lnTo>
                  <a:pt x="14586" y="557"/>
                </a:lnTo>
                <a:cubicBezTo>
                  <a:pt x="14586" y="557"/>
                  <a:pt x="15196" y="0"/>
                  <a:pt x="15728" y="435"/>
                </a:cubicBezTo>
                <a:cubicBezTo>
                  <a:pt x="15887" y="566"/>
                  <a:pt x="16070" y="936"/>
                  <a:pt x="15657" y="1516"/>
                </a:cubicBezTo>
                <a:lnTo>
                  <a:pt x="6171" y="12630"/>
                </a:lnTo>
                <a:cubicBezTo>
                  <a:pt x="6171" y="12630"/>
                  <a:pt x="5443" y="13625"/>
                  <a:pt x="4580" y="12619"/>
                </a:cubicBezTo>
                <a:lnTo>
                  <a:pt x="486" y="7091"/>
                </a:lnTo>
                <a:cubicBezTo>
                  <a:pt x="486" y="7091"/>
                  <a:pt x="0" y="6343"/>
                  <a:pt x="608" y="5894"/>
                </a:cubicBezTo>
                <a:cubicBezTo>
                  <a:pt x="813" y="5743"/>
                  <a:pt x="1279" y="5509"/>
                  <a:pt x="1850" y="6021"/>
                </a:cubicBezTo>
                <a:close/>
                <a:moveTo>
                  <a:pt x="1850" y="6021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custDataLst>
      <p:tags r:id="rId2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Rectangle 2"/>
          <p:cNvSpPr/>
          <p:nvPr/>
        </p:nvSpPr>
        <p:spPr>
          <a:xfrm>
            <a:off x="2133312" y="1220021"/>
            <a:ext cx="8077640" cy="4647879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443" name="Text Box 3"/>
          <p:cNvSpPr txBox="1"/>
          <p:nvPr/>
        </p:nvSpPr>
        <p:spPr>
          <a:xfrm>
            <a:off x="4495318" y="1372286"/>
            <a:ext cx="312523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800" b="1" noProof="1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尸体识别卡</a:t>
            </a:r>
            <a:endParaRPr lang="zh-CN" altLang="en-US" sz="2800" b="1" noProof="1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  <a:cs typeface="+mn-cs"/>
            </a:endParaRPr>
          </a:p>
        </p:txBody>
      </p:sp>
      <p:sp>
        <p:nvSpPr>
          <p:cNvPr id="87043" name="Text Box 4"/>
          <p:cNvSpPr txBox="1"/>
          <p:nvPr/>
        </p:nvSpPr>
        <p:spPr>
          <a:xfrm>
            <a:off x="2285577" y="1981344"/>
            <a:ext cx="7849243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姓名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__________ 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住院号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________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年龄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性别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病室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__________ 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床    号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________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籍贯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诊断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住址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______________________________________________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死亡时间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________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______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______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日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时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_______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                                                                护士签名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_________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                                                                       __________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医院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2" name="iconfont-10585-5147497"/>
          <p:cNvSpPr>
            <a:spLocks noChangeAspect="1"/>
          </p:cNvSpPr>
          <p:nvPr/>
        </p:nvSpPr>
        <p:spPr bwMode="auto">
          <a:xfrm>
            <a:off x="222894" y="131403"/>
            <a:ext cx="609582" cy="609685"/>
          </a:xfrm>
          <a:custGeom>
            <a:avLst/>
            <a:gdLst>
              <a:gd name="T0" fmla="*/ 3171 w 12288"/>
              <a:gd name="T1" fmla="*/ 6336 h 12290"/>
              <a:gd name="T2" fmla="*/ 2293 w 12288"/>
              <a:gd name="T3" fmla="*/ 9431 h 12290"/>
              <a:gd name="T4" fmla="*/ 2708 w 12288"/>
              <a:gd name="T5" fmla="*/ 9984 h 12290"/>
              <a:gd name="T6" fmla="*/ 2821 w 12288"/>
              <a:gd name="T7" fmla="*/ 9969 h 12290"/>
              <a:gd name="T8" fmla="*/ 5952 w 12288"/>
              <a:gd name="T9" fmla="*/ 9122 h 12290"/>
              <a:gd name="T10" fmla="*/ 6144 w 12288"/>
              <a:gd name="T11" fmla="*/ 9011 h 12290"/>
              <a:gd name="T12" fmla="*/ 12032 w 12288"/>
              <a:gd name="T13" fmla="*/ 3123 h 12290"/>
              <a:gd name="T14" fmla="*/ 12032 w 12288"/>
              <a:gd name="T15" fmla="*/ 2512 h 12290"/>
              <a:gd name="T16" fmla="*/ 9781 w 12288"/>
              <a:gd name="T17" fmla="*/ 255 h 12290"/>
              <a:gd name="T18" fmla="*/ 9170 w 12288"/>
              <a:gd name="T19" fmla="*/ 255 h 12290"/>
              <a:gd name="T20" fmla="*/ 3282 w 12288"/>
              <a:gd name="T21" fmla="*/ 6143 h 12290"/>
              <a:gd name="T22" fmla="*/ 3171 w 12288"/>
              <a:gd name="T23" fmla="*/ 6336 h 12290"/>
              <a:gd name="T24" fmla="*/ 9476 w 12288"/>
              <a:gd name="T25" fmla="*/ 1033 h 12290"/>
              <a:gd name="T26" fmla="*/ 11254 w 12288"/>
              <a:gd name="T27" fmla="*/ 2811 h 12290"/>
              <a:gd name="T28" fmla="*/ 6070 w 12288"/>
              <a:gd name="T29" fmla="*/ 7995 h 12290"/>
              <a:gd name="T30" fmla="*/ 4290 w 12288"/>
              <a:gd name="T31" fmla="*/ 6217 h 12290"/>
              <a:gd name="T32" fmla="*/ 9476 w 12288"/>
              <a:gd name="T33" fmla="*/ 1033 h 12290"/>
              <a:gd name="T34" fmla="*/ 5436 w 12288"/>
              <a:gd name="T35" fmla="*/ 8469 h 12290"/>
              <a:gd name="T36" fmla="*/ 3196 w 12288"/>
              <a:gd name="T37" fmla="*/ 9070 h 12290"/>
              <a:gd name="T38" fmla="*/ 3821 w 12288"/>
              <a:gd name="T39" fmla="*/ 6857 h 12290"/>
              <a:gd name="T40" fmla="*/ 5436 w 12288"/>
              <a:gd name="T41" fmla="*/ 8469 h 12290"/>
              <a:gd name="T42" fmla="*/ 11904 w 12288"/>
              <a:gd name="T43" fmla="*/ 7361 h 12290"/>
              <a:gd name="T44" fmla="*/ 11520 w 12288"/>
              <a:gd name="T45" fmla="*/ 7745 h 12290"/>
              <a:gd name="T46" fmla="*/ 11520 w 12288"/>
              <a:gd name="T47" fmla="*/ 10213 h 12290"/>
              <a:gd name="T48" fmla="*/ 10211 w 12288"/>
              <a:gd name="T49" fmla="*/ 11520 h 12290"/>
              <a:gd name="T50" fmla="*/ 2083 w 12288"/>
              <a:gd name="T51" fmla="*/ 11520 h 12290"/>
              <a:gd name="T52" fmla="*/ 766 w 12288"/>
              <a:gd name="T53" fmla="*/ 10214 h 12290"/>
              <a:gd name="T54" fmla="*/ 766 w 12288"/>
              <a:gd name="T55" fmla="*/ 1958 h 12290"/>
              <a:gd name="T56" fmla="*/ 1961 w 12288"/>
              <a:gd name="T57" fmla="*/ 768 h 12290"/>
              <a:gd name="T58" fmla="*/ 6185 w 12288"/>
              <a:gd name="T59" fmla="*/ 768 h 12290"/>
              <a:gd name="T60" fmla="*/ 6569 w 12288"/>
              <a:gd name="T61" fmla="*/ 384 h 12290"/>
              <a:gd name="T62" fmla="*/ 6185 w 12288"/>
              <a:gd name="T63" fmla="*/ 0 h 12290"/>
              <a:gd name="T64" fmla="*/ 2083 w 12288"/>
              <a:gd name="T65" fmla="*/ 0 h 12290"/>
              <a:gd name="T66" fmla="*/ 614 w 12288"/>
              <a:gd name="T67" fmla="*/ 613 h 12290"/>
              <a:gd name="T68" fmla="*/ 0 w 12288"/>
              <a:gd name="T69" fmla="*/ 2077 h 12290"/>
              <a:gd name="T70" fmla="*/ 0 w 12288"/>
              <a:gd name="T71" fmla="*/ 10213 h 12290"/>
              <a:gd name="T72" fmla="*/ 2083 w 12288"/>
              <a:gd name="T73" fmla="*/ 12288 h 12290"/>
              <a:gd name="T74" fmla="*/ 10211 w 12288"/>
              <a:gd name="T75" fmla="*/ 12288 h 12290"/>
              <a:gd name="T76" fmla="*/ 12288 w 12288"/>
              <a:gd name="T77" fmla="*/ 10213 h 12290"/>
              <a:gd name="T78" fmla="*/ 12288 w 12288"/>
              <a:gd name="T79" fmla="*/ 7745 h 12290"/>
              <a:gd name="T80" fmla="*/ 11904 w 12288"/>
              <a:gd name="T81" fmla="*/ 7361 h 1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288" h="12290">
                <a:moveTo>
                  <a:pt x="3171" y="6336"/>
                </a:moveTo>
                <a:lnTo>
                  <a:pt x="2293" y="9431"/>
                </a:lnTo>
                <a:cubicBezTo>
                  <a:pt x="2212" y="9708"/>
                  <a:pt x="2420" y="9984"/>
                  <a:pt x="2708" y="9984"/>
                </a:cubicBezTo>
                <a:cubicBezTo>
                  <a:pt x="2746" y="9984"/>
                  <a:pt x="2784" y="9979"/>
                  <a:pt x="2821" y="9969"/>
                </a:cubicBezTo>
                <a:lnTo>
                  <a:pt x="5952" y="9122"/>
                </a:lnTo>
                <a:cubicBezTo>
                  <a:pt x="6025" y="9102"/>
                  <a:pt x="6091" y="9064"/>
                  <a:pt x="6144" y="9011"/>
                </a:cubicBezTo>
                <a:lnTo>
                  <a:pt x="12032" y="3123"/>
                </a:lnTo>
                <a:cubicBezTo>
                  <a:pt x="12201" y="2954"/>
                  <a:pt x="12201" y="2681"/>
                  <a:pt x="12032" y="2512"/>
                </a:cubicBezTo>
                <a:lnTo>
                  <a:pt x="9781" y="255"/>
                </a:lnTo>
                <a:cubicBezTo>
                  <a:pt x="9612" y="87"/>
                  <a:pt x="9339" y="87"/>
                  <a:pt x="9170" y="255"/>
                </a:cubicBezTo>
                <a:lnTo>
                  <a:pt x="3282" y="6143"/>
                </a:lnTo>
                <a:cubicBezTo>
                  <a:pt x="3229" y="6197"/>
                  <a:pt x="3191" y="6263"/>
                  <a:pt x="3171" y="6336"/>
                </a:cubicBezTo>
                <a:close/>
                <a:moveTo>
                  <a:pt x="9476" y="1033"/>
                </a:moveTo>
                <a:lnTo>
                  <a:pt x="11254" y="2811"/>
                </a:lnTo>
                <a:lnTo>
                  <a:pt x="6070" y="7995"/>
                </a:lnTo>
                <a:lnTo>
                  <a:pt x="4290" y="6217"/>
                </a:lnTo>
                <a:lnTo>
                  <a:pt x="9476" y="1033"/>
                </a:lnTo>
                <a:close/>
                <a:moveTo>
                  <a:pt x="5436" y="8469"/>
                </a:moveTo>
                <a:lnTo>
                  <a:pt x="3196" y="9070"/>
                </a:lnTo>
                <a:lnTo>
                  <a:pt x="3821" y="6857"/>
                </a:lnTo>
                <a:lnTo>
                  <a:pt x="5436" y="8469"/>
                </a:lnTo>
                <a:close/>
                <a:moveTo>
                  <a:pt x="11904" y="7361"/>
                </a:moveTo>
                <a:cubicBezTo>
                  <a:pt x="11692" y="7361"/>
                  <a:pt x="11520" y="7533"/>
                  <a:pt x="11520" y="7745"/>
                </a:cubicBezTo>
                <a:lnTo>
                  <a:pt x="11520" y="10213"/>
                </a:lnTo>
                <a:cubicBezTo>
                  <a:pt x="11518" y="10935"/>
                  <a:pt x="10933" y="11519"/>
                  <a:pt x="10211" y="11520"/>
                </a:cubicBezTo>
                <a:lnTo>
                  <a:pt x="2083" y="11520"/>
                </a:lnTo>
                <a:cubicBezTo>
                  <a:pt x="1359" y="11523"/>
                  <a:pt x="769" y="10939"/>
                  <a:pt x="766" y="10214"/>
                </a:cubicBezTo>
                <a:lnTo>
                  <a:pt x="766" y="1958"/>
                </a:lnTo>
                <a:cubicBezTo>
                  <a:pt x="835" y="1330"/>
                  <a:pt x="1332" y="834"/>
                  <a:pt x="1961" y="768"/>
                </a:cubicBezTo>
                <a:lnTo>
                  <a:pt x="6185" y="768"/>
                </a:lnTo>
                <a:cubicBezTo>
                  <a:pt x="6397" y="768"/>
                  <a:pt x="6569" y="596"/>
                  <a:pt x="6569" y="384"/>
                </a:cubicBezTo>
                <a:cubicBezTo>
                  <a:pt x="6569" y="172"/>
                  <a:pt x="6397" y="0"/>
                  <a:pt x="6185" y="0"/>
                </a:cubicBezTo>
                <a:lnTo>
                  <a:pt x="2083" y="0"/>
                </a:lnTo>
                <a:cubicBezTo>
                  <a:pt x="1531" y="1"/>
                  <a:pt x="1003" y="221"/>
                  <a:pt x="614" y="613"/>
                </a:cubicBezTo>
                <a:cubicBezTo>
                  <a:pt x="222" y="999"/>
                  <a:pt x="1" y="1527"/>
                  <a:pt x="0" y="2077"/>
                </a:cubicBezTo>
                <a:lnTo>
                  <a:pt x="0" y="10213"/>
                </a:lnTo>
                <a:cubicBezTo>
                  <a:pt x="3" y="11361"/>
                  <a:pt x="935" y="12290"/>
                  <a:pt x="2083" y="12288"/>
                </a:cubicBezTo>
                <a:lnTo>
                  <a:pt x="10211" y="12288"/>
                </a:lnTo>
                <a:cubicBezTo>
                  <a:pt x="11357" y="12286"/>
                  <a:pt x="12285" y="11358"/>
                  <a:pt x="12288" y="10213"/>
                </a:cubicBezTo>
                <a:lnTo>
                  <a:pt x="12288" y="7745"/>
                </a:lnTo>
                <a:cubicBezTo>
                  <a:pt x="12288" y="7533"/>
                  <a:pt x="12117" y="7361"/>
                  <a:pt x="11904" y="7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文本框 2"/>
          <p:cNvSpPr txBox="1"/>
          <p:nvPr/>
        </p:nvSpPr>
        <p:spPr>
          <a:xfrm>
            <a:off x="1155065" y="233045"/>
            <a:ext cx="1069340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400"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rPr>
              <a:t>3</a:t>
            </a:r>
            <a:r>
              <a:rPr lang="zh-CN" altLang="en-US" sz="4400"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rPr>
              <a:t>张</a:t>
            </a:r>
            <a:endParaRPr lang="zh-CN" altLang="en-US" sz="4400">
              <a:solidFill>
                <a:schemeClr val="accen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  <p:transition>
    <p:strips dir="l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986" name="Picture 2" descr="尸袍尸单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11500" y="1600200"/>
            <a:ext cx="6088063" cy="4495800"/>
          </a:xfrm>
        </p:spPr>
      </p:pic>
      <p:sp>
        <p:nvSpPr>
          <p:cNvPr id="297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450850"/>
            <a:ext cx="8229600" cy="768350"/>
          </a:xfrm>
          <a:solidFill>
            <a:srgbClr val="FFFFCC"/>
          </a:solidFill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rmAutofit fontScale="90000"/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尸袍         尸单</a:t>
            </a:r>
            <a:endParaRPr kumimoji="0" lang="zh-CN" altLang="en-US" sz="44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9011" name="Picture 3" descr="别上尸卡B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35095" y="1641475"/>
            <a:ext cx="3990340" cy="2431415"/>
          </a:xfrm>
        </p:spPr>
      </p:pic>
      <p:pic>
        <p:nvPicPr>
          <p:cNvPr id="300035" name="Picture 3" descr="包裹尸体A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5" y="4072890"/>
            <a:ext cx="5105400" cy="2300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1" name="Picture 5" descr="胃瘘管"/>
          <p:cNvPicPr>
            <a:picLocks noChangeAspect="1"/>
          </p:cNvPicPr>
          <p:nvPr/>
        </p:nvPicPr>
        <p:blipFill>
          <a:blip r:embed="rId3"/>
          <a:srcRect b="-20"/>
          <a:stretch>
            <a:fillRect/>
          </a:stretch>
        </p:blipFill>
        <p:spPr>
          <a:xfrm>
            <a:off x="777558" y="1045528"/>
            <a:ext cx="3157537" cy="3622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4555" y="1350645"/>
            <a:ext cx="1100201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	尸体护理时头部垫枕头的主要目的是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	安慰家属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	保持舒适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	防止面部淤血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	保持姿势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E.	便于辨认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158875" y="1040130"/>
            <a:ext cx="1021969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7.	</a:t>
            </a:r>
            <a:r>
              <a:rPr lang="zh-CN" sz="3600" b="1">
                <a:ea typeface="宋体" panose="02010600030101010101" pitchFamily="2" charset="-122"/>
              </a:rPr>
              <a:t>病人死亡后，护士用消毒液清洁尸体后，应用下列哪种溶液浸湿的棉球填塞尸体孔道</a:t>
            </a:r>
            <a:endParaRPr lang="zh-CN" sz="3600" b="1">
              <a:ea typeface="宋体" panose="02010600030101010101" pitchFamily="2" charset="-122"/>
            </a:endParaRPr>
          </a:p>
          <a:p>
            <a:pPr indent="0"/>
            <a:r>
              <a:rPr lang="en-US" sz="3600" b="0">
                <a:latin typeface="宋体" panose="02010600030101010101" pitchFamily="2" charset="-122"/>
                <a:ea typeface="宋体" panose="02010600030101010101" pitchFamily="2" charset="-122"/>
              </a:rPr>
              <a:t>A.	</a:t>
            </a:r>
            <a:r>
              <a:rPr lang="zh-CN" sz="3600" b="0">
                <a:ea typeface="宋体" panose="02010600030101010101" pitchFamily="2" charset="-122"/>
              </a:rPr>
              <a:t> 1%过氧乙酸</a:t>
            </a:r>
            <a:r>
              <a:rPr lang="en-US" sz="3600" b="0">
                <a:latin typeface="宋体" panose="02010600030101010101" pitchFamily="2" charset="-122"/>
                <a:ea typeface="宋体" panose="02010600030101010101" pitchFamily="2" charset="-122"/>
              </a:rPr>
              <a:t>B.	</a:t>
            </a:r>
            <a:r>
              <a:rPr lang="zh-CN" sz="3600" b="0">
                <a:ea typeface="宋体" panose="02010600030101010101" pitchFamily="2" charset="-122"/>
              </a:rPr>
              <a:t> 3%过氧化氢</a:t>
            </a:r>
            <a:r>
              <a:rPr lang="en-US" sz="3600" b="0">
                <a:latin typeface="宋体" panose="02010600030101010101" pitchFamily="2" charset="-122"/>
                <a:ea typeface="宋体" panose="02010600030101010101" pitchFamily="2" charset="-122"/>
              </a:rPr>
              <a:t>C.	</a:t>
            </a:r>
            <a:r>
              <a:rPr lang="zh-CN" sz="3600" b="0">
                <a:ea typeface="宋体" panose="02010600030101010101" pitchFamily="2" charset="-122"/>
              </a:rPr>
              <a:t> 1%氯胺溶液</a:t>
            </a:r>
            <a:r>
              <a:rPr lang="en-US" sz="3600" b="0">
                <a:latin typeface="宋体" panose="02010600030101010101" pitchFamily="2" charset="-122"/>
                <a:ea typeface="宋体" panose="02010600030101010101" pitchFamily="2" charset="-122"/>
              </a:rPr>
              <a:t>D.	</a:t>
            </a:r>
            <a:r>
              <a:rPr lang="zh-CN" sz="3600" b="0">
                <a:ea typeface="宋体" panose="02010600030101010101" pitchFamily="2" charset="-122"/>
              </a:rPr>
              <a:t> 75%乙醇</a:t>
            </a:r>
            <a:r>
              <a:rPr lang="en-US" sz="3600" b="0">
                <a:latin typeface="宋体" panose="02010600030101010101" pitchFamily="2" charset="-122"/>
                <a:ea typeface="宋体" panose="02010600030101010101" pitchFamily="2" charset="-122"/>
              </a:rPr>
              <a:t>E.	</a:t>
            </a:r>
            <a:r>
              <a:rPr lang="zh-CN" sz="3600" b="0">
                <a:ea typeface="宋体" panose="02010600030101010101" pitchFamily="2" charset="-122"/>
              </a:rPr>
              <a:t> 0.5%碘酊</a:t>
            </a:r>
            <a:endParaRPr lang="zh-CN" altLang="en-US" sz="3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ş1íḑ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ṡľîďê"/>
          <p:cNvGrpSpPr/>
          <p:nvPr/>
        </p:nvGrpSpPr>
        <p:grpSpPr>
          <a:xfrm>
            <a:off x="757282" y="1700808"/>
            <a:ext cx="2623129" cy="4083608"/>
            <a:chOff x="757282" y="1700808"/>
            <a:chExt cx="2623129" cy="4083608"/>
          </a:xfrm>
        </p:grpSpPr>
        <p:grpSp>
          <p:nvGrpSpPr>
            <p:cNvPr id="6" name="işļïḓ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757282" y="1700808"/>
              <a:ext cx="2623129" cy="4083608"/>
              <a:chOff x="1175743" y="1700808"/>
              <a:chExt cx="2521145" cy="4083608"/>
            </a:xfrm>
          </p:grpSpPr>
          <p:cxnSp>
            <p:nvCxnSpPr>
              <p:cNvPr id="8" name="íŝlïḓê"/>
              <p:cNvCxnSpPr/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iSḻïďé"/>
              <p:cNvSpPr txBox="1"/>
              <p:nvPr/>
            </p:nvSpPr>
            <p:spPr>
              <a:xfrm>
                <a:off x="1175743" y="1700808"/>
                <a:ext cx="2521108" cy="5219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tr-TR" sz="2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小结：</a:t>
                </a:r>
                <a:endParaRPr lang="zh-CN" altLang="tr-TR" sz="28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ísḷîdê"/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72" name="椭圆 7171"/>
          <p:cNvSpPr/>
          <p:nvPr/>
        </p:nvSpPr>
        <p:spPr>
          <a:xfrm>
            <a:off x="3649345" y="2141855"/>
            <a:ext cx="1296035" cy="846455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>
              <a:buClrTx/>
              <a:buSzTx/>
              <a:buFontTx/>
            </a:pPr>
            <a:r>
              <a:rPr lang="zh-CN" altLang="en-US" sz="3335" b="1" strike="noStrike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掌握</a:t>
            </a:r>
            <a:endParaRPr lang="zh-CN" altLang="en-US" sz="3335" b="1" strike="noStrike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175" name="矩形标注 7174"/>
          <p:cNvSpPr/>
          <p:nvPr/>
        </p:nvSpPr>
        <p:spPr>
          <a:xfrm>
            <a:off x="5277485" y="1782445"/>
            <a:ext cx="5825490" cy="1141730"/>
          </a:xfrm>
          <a:prstGeom prst="wedgeRectCallout">
            <a:avLst>
              <a:gd name="adj1" fmla="val -48634"/>
              <a:gd name="adj2" fmla="val 6357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/>
            <a:r>
              <a:rPr lang="en-US" altLang="zh-CN" sz="2335" strike="noStrike" noProof="1">
                <a:solidFill>
                  <a:srgbClr val="000000"/>
                </a:solidFill>
                <a:latin typeface="+mj-ea"/>
                <a:ea typeface="+mj-ea"/>
                <a:cs typeface="+mj-ea"/>
              </a:rPr>
              <a:t>1.</a:t>
            </a:r>
            <a:r>
              <a:rPr lang="zh-CN" altLang="en-US" sz="2335" strike="noStrike" noProof="1">
                <a:solidFill>
                  <a:srgbClr val="000000"/>
                </a:solidFill>
                <a:latin typeface="+mj-ea"/>
                <a:ea typeface="+mj-ea"/>
                <a:cs typeface="+mj-ea"/>
              </a:rPr>
              <a:t>临终关怀、濒死、死亡、脑死亡的概念</a:t>
            </a:r>
            <a:endParaRPr lang="zh-CN" altLang="en-US" sz="2335" strike="noStrike" noProof="1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fontAlgn="base"/>
            <a:r>
              <a:rPr lang="en-US" altLang="zh-CN" sz="2335" strike="noStrike" noProof="1">
                <a:solidFill>
                  <a:srgbClr val="000000"/>
                </a:solidFill>
                <a:latin typeface="+mj-ea"/>
                <a:ea typeface="+mj-ea"/>
                <a:cs typeface="+mj-ea"/>
              </a:rPr>
              <a:t>2.</a:t>
            </a:r>
            <a:r>
              <a:rPr lang="zh-CN" altLang="en-US" sz="2335" strike="noStrike" noProof="1">
                <a:solidFill>
                  <a:srgbClr val="000000"/>
                </a:solidFill>
                <a:latin typeface="+mj-ea"/>
                <a:ea typeface="+mj-ea"/>
                <a:cs typeface="+mj-ea"/>
              </a:rPr>
              <a:t>脑死亡的诊断标准</a:t>
            </a:r>
            <a:endParaRPr lang="zh-CN" altLang="en-US" sz="2335" strike="noStrike" noProof="1">
              <a:solidFill>
                <a:srgbClr val="92D050"/>
              </a:solidFill>
              <a:latin typeface="+mj-ea"/>
              <a:ea typeface="+mj-ea"/>
              <a:cs typeface="+mj-ea"/>
            </a:endParaRPr>
          </a:p>
          <a:p>
            <a:pPr fontAlgn="base"/>
            <a:r>
              <a:rPr lang="en-US" altLang="zh-CN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3.</a:t>
            </a:r>
            <a:r>
              <a:rPr lang="zh-CN" altLang="en-US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临终病人的身心变化及护理</a:t>
            </a:r>
            <a:endParaRPr lang="zh-CN" altLang="en-US" sz="2335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173" name="椭圆 7172"/>
          <p:cNvSpPr/>
          <p:nvPr/>
        </p:nvSpPr>
        <p:spPr>
          <a:xfrm>
            <a:off x="3649345" y="3547110"/>
            <a:ext cx="1296035" cy="89789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r>
              <a:rPr lang="zh-CN" altLang="en-US" sz="3335" b="1" strike="noStrike" noProof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 悉</a:t>
            </a:r>
            <a:endParaRPr lang="zh-CN" altLang="en-US" sz="3335" b="1" strike="noStrike" noProof="1">
              <a:solidFill>
                <a:schemeClr val="hlin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176" name="矩形标注 7175"/>
          <p:cNvSpPr/>
          <p:nvPr/>
        </p:nvSpPr>
        <p:spPr>
          <a:xfrm>
            <a:off x="5277485" y="3491865"/>
            <a:ext cx="5826125" cy="1008380"/>
          </a:xfrm>
          <a:prstGeom prst="wedgeRectCallout">
            <a:avLst>
              <a:gd name="adj1" fmla="val -44477"/>
              <a:gd name="adj2" fmla="val 6193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5066" tIns="39034" rIns="75066" bIns="39034"/>
          <a:p>
            <a:pPr fontAlgn="base"/>
            <a:r>
              <a:rPr lang="en-US" altLang="zh-CN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1.</a:t>
            </a:r>
            <a:r>
              <a:rPr lang="zh-CN" altLang="en-US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死亡过程的分期</a:t>
            </a:r>
            <a:endParaRPr lang="zh-CN" altLang="en-US" sz="2335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fontAlgn="base"/>
            <a:r>
              <a:rPr lang="en-US" altLang="zh-CN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2.</a:t>
            </a:r>
            <a:r>
              <a:rPr lang="zh-CN" altLang="en-US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死亡后的护理</a:t>
            </a:r>
            <a:endParaRPr lang="zh-CN" altLang="en-US" sz="2335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174" name="椭圆 7173"/>
          <p:cNvSpPr/>
          <p:nvPr/>
        </p:nvSpPr>
        <p:spPr>
          <a:xfrm>
            <a:off x="3649345" y="4867275"/>
            <a:ext cx="1320800" cy="1036955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r>
              <a:rPr lang="zh-CN" altLang="en-US" sz="3335" b="1" strike="noStrike" noProof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了解</a:t>
            </a:r>
            <a:r>
              <a:rPr lang="zh-CN" altLang="en-US" sz="3335" strike="noStrike" noProof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  <a:cs typeface="+mn-cs"/>
              </a:rPr>
              <a:t> </a:t>
            </a:r>
            <a:endParaRPr lang="zh-CN" altLang="en-US" sz="3335" strike="noStrike" noProof="1">
              <a:solidFill>
                <a:schemeClr val="hlink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77" name="矩形标注 7176"/>
          <p:cNvSpPr/>
          <p:nvPr/>
        </p:nvSpPr>
        <p:spPr>
          <a:xfrm>
            <a:off x="5277485" y="4966970"/>
            <a:ext cx="5938520" cy="937260"/>
          </a:xfrm>
          <a:prstGeom prst="wedgeRectCallout">
            <a:avLst>
              <a:gd name="adj1" fmla="val -49954"/>
              <a:gd name="adj2" fmla="val 6017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9999" tIns="46799" rIns="89999" bIns="46799"/>
          <a:p>
            <a:pPr algn="l" fontAlgn="base">
              <a:buClrTx/>
              <a:buSzTx/>
              <a:buNone/>
            </a:pPr>
            <a:r>
              <a:rPr lang="en-US" altLang="zh-CN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1.临终关怀的兴起和发展、组织形式和理念</a:t>
            </a:r>
            <a:endParaRPr lang="en-US" altLang="zh-CN" sz="2335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algn="l" fontAlgn="base">
              <a:buClrTx/>
              <a:buSzTx/>
              <a:buNone/>
            </a:pPr>
            <a:r>
              <a:rPr lang="en-US" altLang="zh-CN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2.临终病人家属的护理</a:t>
            </a:r>
            <a:endParaRPr lang="en-US" altLang="zh-CN" sz="2335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fontAlgn="base"/>
            <a:endParaRPr lang="zh-CN" altLang="en-US" sz="2000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2931834" y="5361876"/>
            <a:ext cx="390178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临终护理之母   桑得斯博士</a:t>
            </a:r>
            <a:endParaRPr lang="zh-CN" altLang="en-US" sz="2000" b="1" noProof="1" dirty="0">
              <a:latin typeface="黑体" panose="02010609060101010101" pitchFamily="49" charset="-122"/>
            </a:endParaRPr>
          </a:p>
        </p:txBody>
      </p:sp>
      <p:sp>
        <p:nvSpPr>
          <p:cNvPr id="17411" name="Rectangle 3"/>
          <p:cNvSpPr/>
          <p:nvPr/>
        </p:nvSpPr>
        <p:spPr>
          <a:xfrm>
            <a:off x="1603341" y="401346"/>
            <a:ext cx="5333069" cy="47174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200" b="1" strike="noStrike" noProof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你是重要的  </a:t>
            </a:r>
            <a:endParaRPr lang="zh-CN" altLang="en-US" sz="3200" b="1" strike="noStrike" noProof="1" dirty="0">
              <a:solidFill>
                <a:srgbClr val="660066"/>
              </a:solidFill>
              <a:latin typeface="黑体" panose="02010609060101010101" pitchFamily="49" charset="-122"/>
            </a:endParaRPr>
          </a:p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200" b="1" strike="noStrike" noProof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因为你是你</a:t>
            </a:r>
            <a:endParaRPr lang="zh-CN" altLang="en-US" sz="3200" b="1" strike="noStrike" noProof="1" dirty="0">
              <a:solidFill>
                <a:srgbClr val="660066"/>
              </a:solidFill>
              <a:latin typeface="黑体" panose="02010609060101010101" pitchFamily="49" charset="-122"/>
            </a:endParaRPr>
          </a:p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200" b="1" strike="noStrike" noProof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即使活到最后一刻</a:t>
            </a:r>
            <a:endParaRPr lang="zh-CN" altLang="en-US" sz="3200" b="1" strike="noStrike" noProof="1" dirty="0">
              <a:solidFill>
                <a:srgbClr val="660066"/>
              </a:solidFill>
              <a:latin typeface="黑体" panose="02010609060101010101" pitchFamily="49" charset="-122"/>
            </a:endParaRPr>
          </a:p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200" b="1" strike="noStrike" noProof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你仍然是那么重要</a:t>
            </a:r>
            <a:endParaRPr lang="zh-CN" altLang="en-US" sz="3200" b="1" strike="noStrike" noProof="1" dirty="0">
              <a:solidFill>
                <a:srgbClr val="660066"/>
              </a:solidFill>
              <a:latin typeface="黑体" panose="02010609060101010101" pitchFamily="49" charset="-122"/>
            </a:endParaRPr>
          </a:p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200" b="1" strike="noStrike" noProof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我们会尽一切努力</a:t>
            </a:r>
            <a:endParaRPr lang="zh-CN" altLang="en-US" sz="3200" b="1" strike="noStrike" noProof="1" dirty="0">
              <a:solidFill>
                <a:srgbClr val="660066"/>
              </a:solidFill>
              <a:latin typeface="黑体" panose="02010609060101010101" pitchFamily="49" charset="-122"/>
            </a:endParaRPr>
          </a:p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200" b="1" strike="noStrike" noProof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帮助你安然逝去</a:t>
            </a:r>
            <a:endParaRPr lang="zh-CN" altLang="en-US" sz="3200" b="1" strike="noStrike" noProof="1" dirty="0">
              <a:solidFill>
                <a:srgbClr val="660066"/>
              </a:solidFill>
              <a:latin typeface="黑体" panose="02010609060101010101" pitchFamily="49" charset="-122"/>
            </a:endParaRPr>
          </a:p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200" b="1" strike="noStrike" noProof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但也会尽一切努力</a:t>
            </a:r>
            <a:endParaRPr lang="zh-CN" altLang="en-US" sz="3200" b="1" strike="noStrike" noProof="1" dirty="0">
              <a:solidFill>
                <a:srgbClr val="660066"/>
              </a:solidFill>
              <a:latin typeface="黑体" panose="02010609060101010101" pitchFamily="49" charset="-122"/>
            </a:endParaRPr>
          </a:p>
          <a:p>
            <a:pPr fontAlgn="base">
              <a:spcBef>
                <a:spcPct val="20000"/>
              </a:spcBef>
              <a:buClr>
                <a:srgbClr val="275393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3200" b="1" strike="noStrike" noProof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让你活到最后一刻</a:t>
            </a:r>
            <a:endParaRPr lang="zh-CN" altLang="en-US" sz="3200" b="1" strike="noStrike" noProof="1" dirty="0">
              <a:solidFill>
                <a:srgbClr val="660066"/>
              </a:solidFill>
              <a:latin typeface="黑体" panose="02010609060101010101" pitchFamily="49" charset="-122"/>
            </a:endParaRPr>
          </a:p>
        </p:txBody>
      </p:sp>
      <p:pic>
        <p:nvPicPr>
          <p:cNvPr id="99331" name="Picture 4" descr="hjttimecn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66111" y="1793223"/>
            <a:ext cx="3351725" cy="3734291"/>
          </a:xfrm>
        </p:spPr>
      </p:pic>
    </p:spTree>
  </p:cSld>
  <p:clrMapOvr>
    <a:masterClrMapping/>
  </p:clrMapOvr>
  <p:transition>
    <p:strips dir="l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Text Box 2"/>
          <p:cNvSpPr txBox="1"/>
          <p:nvPr/>
        </p:nvSpPr>
        <p:spPr>
          <a:xfrm>
            <a:off x="1775490" y="304529"/>
            <a:ext cx="5540531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4800" b="1" noProof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  <a:cs typeface="+mn-cs"/>
              </a:rPr>
              <a:t>总    结</a:t>
            </a:r>
            <a:r>
              <a:rPr lang="zh-CN" altLang="en-US" sz="4800" b="1" noProof="1" dirty="0">
                <a:solidFill>
                  <a:srgbClr val="CC0099"/>
                </a:solidFill>
                <a:latin typeface="隶书" pitchFamily="49" charset="-122"/>
                <a:ea typeface="隶书" pitchFamily="49" charset="-122"/>
                <a:cs typeface="+mn-cs"/>
              </a:rPr>
              <a:t>  </a:t>
            </a:r>
            <a:endParaRPr lang="zh-CN" altLang="en-US" sz="4800" b="1" noProof="1" dirty="0">
              <a:solidFill>
                <a:srgbClr val="CC0099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3731" name="Text Box 3"/>
          <p:cNvSpPr txBox="1"/>
          <p:nvPr/>
        </p:nvSpPr>
        <p:spPr>
          <a:xfrm>
            <a:off x="1522095" y="1739265"/>
            <a:ext cx="9147175" cy="3941445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noFill/>
          </a:ln>
        </p:spPr>
        <p:txBody>
          <a:bodyPr wrap="square">
            <a:spAutoFit/>
          </a:bodyPr>
          <a:p>
            <a:pPr algn="just">
              <a:spcBef>
                <a:spcPct val="50000"/>
              </a:spcBef>
              <a:buClr>
                <a:srgbClr val="FF00FF"/>
              </a:buClr>
              <a:buSzPct val="200000"/>
              <a:buFont typeface="Wingdings" panose="05000000000000000000" pitchFamily="2" charset="2"/>
            </a:pPr>
            <a:r>
              <a:rPr lang="zh-CN" altLang="en-US" sz="2800" b="1" noProof="1" dirty="0">
                <a:latin typeface="隶书" pitchFamily="49" charset="-122"/>
                <a:ea typeface="隶书" pitchFamily="49" charset="-122"/>
                <a:cs typeface="+mn-cs"/>
              </a:rPr>
              <a:t>  </a:t>
            </a:r>
            <a:r>
              <a:rPr lang="zh-CN" altLang="en-US" sz="3200" b="1" noProof="1" dirty="0">
                <a:latin typeface="+mj-ea"/>
                <a:ea typeface="+mj-ea"/>
                <a:cs typeface="+mj-ea"/>
              </a:rPr>
              <a:t>   临终关怀事业是崇高神圣的事业，是全民的事业，因为每个人在他（她）必然经历的人生最后一段旅程中，都应得到必要的关怀，以提高其生命质量，使他们能够舒适、无痛苦、安详、有尊严，为人生画上圆满的句号。</a:t>
            </a:r>
            <a:endParaRPr lang="zh-CN" altLang="en-US" sz="2800" b="1" noProof="1" dirty="0">
              <a:latin typeface="隶书" pitchFamily="49" charset="-122"/>
              <a:ea typeface="隶书" pitchFamily="49" charset="-122"/>
            </a:endParaRPr>
          </a:p>
          <a:p>
            <a:pPr algn="just">
              <a:spcBef>
                <a:spcPct val="50000"/>
              </a:spcBef>
              <a:buClr>
                <a:srgbClr val="FF00FF"/>
              </a:buClr>
              <a:buSzPct val="200000"/>
              <a:buFont typeface="Wingdings" panose="05000000000000000000" pitchFamily="2" charset="2"/>
            </a:pPr>
            <a:r>
              <a:rPr lang="zh-CN" altLang="en-US" sz="3605" noProof="1" dirty="0">
                <a:solidFill>
                  <a:srgbClr val="CC0099"/>
                </a:solidFill>
                <a:latin typeface="隶书" pitchFamily="49" charset="-122"/>
                <a:ea typeface="隶书" pitchFamily="49" charset="-122"/>
                <a:cs typeface="+mn-cs"/>
              </a:rPr>
              <a:t>    </a:t>
            </a:r>
            <a:r>
              <a:rPr lang="zh-CN" altLang="en-US" sz="3605" noProof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人虽然是哭着来到世界的，但愿我们都能笑着离开</a:t>
            </a:r>
            <a:r>
              <a:rPr lang="en-US" altLang="zh-CN" sz="3605" noProof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  <a:cs typeface="+mn-cs"/>
              </a:rPr>
              <a:t>……</a:t>
            </a:r>
            <a:endParaRPr lang="en-US" altLang="zh-CN" sz="3605" noProof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1" descr="24c074400c1143639e67431124e4f644_th"/>
          <p:cNvPicPr>
            <a:picLocks noChangeAspect="1"/>
          </p:cNvPicPr>
          <p:nvPr/>
        </p:nvPicPr>
        <p:blipFill>
          <a:blip r:embed="rId1"/>
          <a:srcRect b="40854"/>
          <a:stretch>
            <a:fillRect/>
          </a:stretch>
        </p:blipFill>
        <p:spPr>
          <a:xfrm>
            <a:off x="630555" y="3152140"/>
            <a:ext cx="7460615" cy="2378710"/>
          </a:xfrm>
          <a:prstGeom prst="rect">
            <a:avLst/>
          </a:prstGeom>
        </p:spPr>
      </p:pic>
      <p:pic>
        <p:nvPicPr>
          <p:cNvPr id="67" name="图片 66" descr="t01086df3b0ace907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805" y="3371850"/>
            <a:ext cx="4100195" cy="3486150"/>
          </a:xfrm>
          <a:prstGeom prst="rect">
            <a:avLst/>
          </a:prstGeom>
        </p:spPr>
      </p:pic>
      <p:sp>
        <p:nvSpPr>
          <p:cNvPr id="68" name="弧形 67"/>
          <p:cNvSpPr/>
          <p:nvPr/>
        </p:nvSpPr>
        <p:spPr>
          <a:xfrm>
            <a:off x="869315" y="2073910"/>
            <a:ext cx="6876000" cy="2052000"/>
          </a:xfrm>
          <a:prstGeom prst="arc">
            <a:avLst>
              <a:gd name="adj1" fmla="val 10832205"/>
              <a:gd name="adj2" fmla="val 21550482"/>
            </a:avLst>
          </a:prstGeom>
          <a:ln w="28575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2929890" y="1196340"/>
            <a:ext cx="2214880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p>
            <a:pPr algn="ctr"/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人生</a:t>
            </a:r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两极</a:t>
            </a:r>
            <a:endParaRPr lang="zh-CN" altLang="en-US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1322705" y="2578735"/>
            <a:ext cx="5969635" cy="4857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68" grpId="1" animBg="1"/>
      <p:bldP spid="2" grpId="0" animBg="1"/>
      <p:bldP spid="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ṡ1ïd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şľïdê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îṩlîḑè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ṩ1îḑê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iş1îďé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7200" dirty="0"/>
              <a:t>Thanks</a:t>
            </a:r>
            <a:br>
              <a:rPr lang="en-US" altLang="zh-CN" dirty="0"/>
            </a:b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ş1íḑ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ṡľîďê"/>
          <p:cNvGrpSpPr/>
          <p:nvPr/>
        </p:nvGrpSpPr>
        <p:grpSpPr>
          <a:xfrm>
            <a:off x="757282" y="1700808"/>
            <a:ext cx="2623129" cy="4083608"/>
            <a:chOff x="757282" y="1700808"/>
            <a:chExt cx="2623129" cy="4083608"/>
          </a:xfrm>
        </p:grpSpPr>
        <p:grpSp>
          <p:nvGrpSpPr>
            <p:cNvPr id="6" name="işļïḓ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757282" y="1700808"/>
              <a:ext cx="2623129" cy="4083608"/>
              <a:chOff x="1175743" y="1700808"/>
              <a:chExt cx="2521145" cy="4083608"/>
            </a:xfrm>
          </p:grpSpPr>
          <p:cxnSp>
            <p:nvCxnSpPr>
              <p:cNvPr id="8" name="íŝlïḓê"/>
              <p:cNvCxnSpPr/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iSḻïďé"/>
              <p:cNvSpPr txBox="1"/>
              <p:nvPr/>
            </p:nvSpPr>
            <p:spPr>
              <a:xfrm>
                <a:off x="1175743" y="1700808"/>
                <a:ext cx="252110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800" b="1">
                    <a:solidFill>
                      <a:schemeClr val="accent1"/>
                    </a:solidFill>
                    <a:cs typeface="+mn-ea"/>
                    <a:sym typeface="+mn-lt"/>
                  </a:rPr>
                  <a:t>CO</a:t>
                </a:r>
                <a:r>
                  <a:rPr lang="tr-TR" sz="100" b="1">
                    <a:solidFill>
                      <a:schemeClr val="accent1"/>
                    </a:solidFill>
                    <a:cs typeface="+mn-ea"/>
                    <a:sym typeface="+mn-lt"/>
                  </a:rPr>
                  <a:t> </a:t>
                </a:r>
                <a:r>
                  <a:rPr lang="tr-TR" sz="2800" b="1">
                    <a:solidFill>
                      <a:schemeClr val="accent1"/>
                    </a:solidFill>
                    <a:cs typeface="+mn-ea"/>
                    <a:sym typeface="+mn-lt"/>
                  </a:rPr>
                  <a:t>NTENTS</a:t>
                </a:r>
                <a:endParaRPr lang="tr-TR" sz="28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ísḷîdê"/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72" name="椭圆 7171"/>
          <p:cNvSpPr/>
          <p:nvPr/>
        </p:nvSpPr>
        <p:spPr>
          <a:xfrm>
            <a:off x="3649345" y="2141855"/>
            <a:ext cx="1296035" cy="846455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>
              <a:buClrTx/>
              <a:buSzTx/>
              <a:buFontTx/>
            </a:pPr>
            <a:r>
              <a:rPr lang="zh-CN" altLang="en-US" sz="3335" b="1" strike="noStrike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掌握</a:t>
            </a:r>
            <a:endParaRPr lang="zh-CN" altLang="en-US" sz="3335" b="1" strike="noStrike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175" name="矩形标注 7174"/>
          <p:cNvSpPr/>
          <p:nvPr/>
        </p:nvSpPr>
        <p:spPr>
          <a:xfrm>
            <a:off x="5277485" y="1782445"/>
            <a:ext cx="5825490" cy="1141730"/>
          </a:xfrm>
          <a:prstGeom prst="wedgeRectCallout">
            <a:avLst>
              <a:gd name="adj1" fmla="val -48634"/>
              <a:gd name="adj2" fmla="val 6357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/>
            <a:r>
              <a:rPr lang="en-US" altLang="zh-CN" sz="2335" strike="noStrike" noProof="1">
                <a:solidFill>
                  <a:srgbClr val="000000"/>
                </a:solidFill>
                <a:latin typeface="+mj-ea"/>
                <a:ea typeface="+mj-ea"/>
                <a:cs typeface="+mj-ea"/>
              </a:rPr>
              <a:t>1.</a:t>
            </a:r>
            <a:r>
              <a:rPr lang="zh-CN" altLang="en-US" sz="2335" strike="noStrike" noProof="1">
                <a:solidFill>
                  <a:srgbClr val="000000"/>
                </a:solidFill>
                <a:latin typeface="+mj-ea"/>
                <a:ea typeface="+mj-ea"/>
                <a:cs typeface="+mj-ea"/>
              </a:rPr>
              <a:t>临终关怀、濒死、死亡、脑死亡的概念</a:t>
            </a:r>
            <a:endParaRPr lang="zh-CN" altLang="en-US" sz="2335" strike="noStrike" noProof="1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fontAlgn="base"/>
            <a:r>
              <a:rPr lang="en-US" altLang="zh-CN" sz="2335" strike="noStrike" noProof="1">
                <a:solidFill>
                  <a:srgbClr val="000000"/>
                </a:solidFill>
                <a:latin typeface="+mj-ea"/>
                <a:ea typeface="+mj-ea"/>
                <a:cs typeface="+mj-ea"/>
              </a:rPr>
              <a:t>2.</a:t>
            </a:r>
            <a:r>
              <a:rPr lang="zh-CN" altLang="en-US" sz="2335" strike="noStrike" noProof="1">
                <a:solidFill>
                  <a:srgbClr val="000000"/>
                </a:solidFill>
                <a:latin typeface="+mj-ea"/>
                <a:ea typeface="+mj-ea"/>
                <a:cs typeface="+mj-ea"/>
              </a:rPr>
              <a:t>脑死亡的诊断标准</a:t>
            </a:r>
            <a:endParaRPr lang="zh-CN" altLang="en-US" sz="2335" strike="noStrike" noProof="1">
              <a:solidFill>
                <a:srgbClr val="92D050"/>
              </a:solidFill>
              <a:latin typeface="+mj-ea"/>
              <a:ea typeface="+mj-ea"/>
              <a:cs typeface="+mj-ea"/>
            </a:endParaRPr>
          </a:p>
          <a:p>
            <a:pPr fontAlgn="base"/>
            <a:r>
              <a:rPr lang="en-US" altLang="zh-CN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3.</a:t>
            </a:r>
            <a:r>
              <a:rPr lang="zh-CN" altLang="en-US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临终病人的身心变化及护理</a:t>
            </a:r>
            <a:endParaRPr lang="zh-CN" altLang="en-US" sz="2335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173" name="椭圆 7172"/>
          <p:cNvSpPr/>
          <p:nvPr/>
        </p:nvSpPr>
        <p:spPr>
          <a:xfrm>
            <a:off x="3649345" y="3547110"/>
            <a:ext cx="1296035" cy="89789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r>
              <a:rPr lang="zh-CN" altLang="en-US" sz="3335" b="1" strike="noStrike" noProof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 悉</a:t>
            </a:r>
            <a:endParaRPr lang="zh-CN" altLang="en-US" sz="3335" b="1" strike="noStrike" noProof="1">
              <a:solidFill>
                <a:schemeClr val="hlin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176" name="矩形标注 7175"/>
          <p:cNvSpPr/>
          <p:nvPr/>
        </p:nvSpPr>
        <p:spPr>
          <a:xfrm>
            <a:off x="5277485" y="3491865"/>
            <a:ext cx="5826125" cy="1008380"/>
          </a:xfrm>
          <a:prstGeom prst="wedgeRectCallout">
            <a:avLst>
              <a:gd name="adj1" fmla="val -44477"/>
              <a:gd name="adj2" fmla="val 6193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5066" tIns="39034" rIns="75066" bIns="39034"/>
          <a:p>
            <a:pPr fontAlgn="base"/>
            <a:r>
              <a:rPr lang="en-US" altLang="zh-CN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1.</a:t>
            </a:r>
            <a:r>
              <a:rPr lang="zh-CN" altLang="en-US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死亡过程的分期</a:t>
            </a:r>
            <a:endParaRPr lang="zh-CN" altLang="en-US" sz="2335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fontAlgn="base"/>
            <a:r>
              <a:rPr lang="en-US" altLang="zh-CN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2.</a:t>
            </a:r>
            <a:r>
              <a:rPr lang="zh-CN" altLang="en-US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死亡后的护理</a:t>
            </a:r>
            <a:endParaRPr lang="zh-CN" altLang="en-US" sz="2335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174" name="椭圆 7173"/>
          <p:cNvSpPr/>
          <p:nvPr/>
        </p:nvSpPr>
        <p:spPr>
          <a:xfrm>
            <a:off x="3649345" y="4867275"/>
            <a:ext cx="1320800" cy="1036955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r>
              <a:rPr lang="zh-CN" altLang="en-US" sz="3335" b="1" strike="noStrike" noProof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了解</a:t>
            </a:r>
            <a:r>
              <a:rPr lang="zh-CN" altLang="en-US" sz="3335" strike="noStrike" noProof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  <a:cs typeface="+mn-cs"/>
              </a:rPr>
              <a:t> </a:t>
            </a:r>
            <a:endParaRPr lang="zh-CN" altLang="en-US" sz="3335" strike="noStrike" noProof="1">
              <a:solidFill>
                <a:schemeClr val="hlink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77" name="矩形标注 7176"/>
          <p:cNvSpPr/>
          <p:nvPr/>
        </p:nvSpPr>
        <p:spPr>
          <a:xfrm>
            <a:off x="5277485" y="4966970"/>
            <a:ext cx="5938520" cy="937260"/>
          </a:xfrm>
          <a:prstGeom prst="wedgeRectCallout">
            <a:avLst>
              <a:gd name="adj1" fmla="val -49954"/>
              <a:gd name="adj2" fmla="val 6017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9999" tIns="46799" rIns="89999" bIns="46799"/>
          <a:p>
            <a:pPr algn="l" fontAlgn="base">
              <a:buClrTx/>
              <a:buSzTx/>
              <a:buNone/>
            </a:pPr>
            <a:r>
              <a:rPr lang="en-US" altLang="zh-CN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1.临终关怀的兴起和发展、组织形式和理念</a:t>
            </a:r>
            <a:endParaRPr lang="en-US" altLang="zh-CN" sz="2335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algn="l" fontAlgn="base">
              <a:buClrTx/>
              <a:buSzTx/>
              <a:buNone/>
            </a:pPr>
            <a:r>
              <a:rPr lang="en-US" altLang="zh-CN" sz="2335" strike="noStrike" noProof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2.临终病人家属的护理</a:t>
            </a:r>
            <a:endParaRPr lang="en-US" altLang="zh-CN" sz="2335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 fontAlgn="base"/>
            <a:endParaRPr lang="zh-CN" altLang="en-US" sz="2000" strike="noStrike" noProof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5225" y="850265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/>
              <a:t>学习目标</a:t>
            </a:r>
            <a:endParaRPr lang="zh-CN" altLang="en-US" sz="40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ldLvl="0" animBg="1"/>
      <p:bldP spid="7176" grpId="0" bldLvl="0" animBg="1"/>
      <p:bldP spid="717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šļid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4"/>
          <p:cNvGraphicFramePr>
            <a:graphicFrameLocks noChangeAspect="1"/>
          </p:cNvGraphicFramePr>
          <p:nvPr/>
        </p:nvGraphicFramePr>
        <p:xfrm>
          <a:off x="8077429" y="3963323"/>
          <a:ext cx="4114952" cy="289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324100" imgH="1524000" progId="MSPhotoEd.3">
                  <p:embed/>
                </p:oleObj>
              </mc:Choice>
              <mc:Fallback>
                <p:oleObj name="" r:id="rId1" imgW="2324100" imgH="1524000" progId="MSPhotoEd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7429" y="3963323"/>
                        <a:ext cx="4114952" cy="28949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íṧľíde"/>
          <p:cNvSpPr>
            <a:spLocks noGrp="1"/>
          </p:cNvSpPr>
          <p:nvPr>
            <p:ph type="title"/>
          </p:nvPr>
        </p:nvSpPr>
        <p:spPr>
          <a:xfrm>
            <a:off x="4391642" y="5183116"/>
            <a:ext cx="4765674" cy="89535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555" b="0" kern="0" dirty="0">
                <a:solidFill>
                  <a:schemeClr val="tx1"/>
                </a:solidFill>
                <a:latin typeface="+mj-ea"/>
                <a:cs typeface="+mj-ea"/>
                <a:sym typeface="+mn-ea"/>
              </a:rPr>
              <a:t>一、临终关怀（自学）</a:t>
            </a:r>
            <a:br>
              <a:rPr kumimoji="0" lang="zh-CN" altLang="en-US" sz="3555" b="0" i="0" u="none" strike="noStrike" kern="0" cap="none" spc="0" normalizeH="0" baseline="0" noProof="1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zh-CN" altLang="en-US" sz="3555" b="0" kern="0" dirty="0">
                <a:solidFill>
                  <a:schemeClr val="tx1"/>
                </a:solidFill>
                <a:latin typeface="+mj-ea"/>
                <a:cs typeface="+mj-ea"/>
                <a:sym typeface="+mn-ea"/>
              </a:rPr>
              <a:t>二、濒死及死亡的定义</a:t>
            </a:r>
            <a:br>
              <a:rPr kumimoji="0" lang="zh-CN" altLang="en-US" sz="3555" b="0" i="0" u="none" strike="noStrike" kern="0" cap="none" spc="0" normalizeH="0" baseline="0" noProof="1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zh-CN" altLang="en-US" sz="3555" b="0" kern="0" dirty="0">
                <a:solidFill>
                  <a:schemeClr val="tx1"/>
                </a:solidFill>
                <a:latin typeface="+mj-ea"/>
                <a:cs typeface="+mj-ea"/>
                <a:sym typeface="+mn-ea"/>
              </a:rPr>
              <a:t>三、死亡过程的分期</a:t>
            </a:r>
            <a:br>
              <a:rPr kumimoji="0" lang="zh-CN" altLang="en-US" b="1" i="0" u="none" strike="noStrike" kern="0" cap="none" spc="0" normalizeH="0" baseline="0" noProof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+mn-cs"/>
              </a:rPr>
            </a:br>
            <a:endParaRPr lang="zh-CN" altLang="en-US" dirty="0"/>
          </a:p>
        </p:txBody>
      </p:sp>
      <p:sp>
        <p:nvSpPr>
          <p:cNvPr id="9" name="îṩļîḑê"/>
          <p:cNvSpPr txBox="1"/>
          <p:nvPr/>
        </p:nvSpPr>
        <p:spPr>
          <a:xfrm>
            <a:off x="4159175" y="2086037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2"/>
          <p:cNvSpPr>
            <a:spLocks noGrp="1"/>
          </p:cNvSpPr>
          <p:nvPr/>
        </p:nvSpPr>
        <p:spPr>
          <a:xfrm>
            <a:off x="3949065" y="2160905"/>
            <a:ext cx="6034405" cy="915670"/>
          </a:xfrm>
          <a:prstGeom prst="rect">
            <a:avLst/>
          </a:prstGeom>
        </p:spPr>
        <p:txBody>
          <a:bodyPr vert="horz" wrap="square" lIns="91445" tIns="45722" rIns="91445" bIns="4572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kern="0" cap="none" spc="0" normalizeH="0" baseline="0" noProof="1" dirty="0">
                <a:solidFill>
                  <a:srgbClr val="333399"/>
                </a:solidFill>
                <a:latin typeface="+mj-ea"/>
                <a:cs typeface="+mj-cs"/>
              </a:rPr>
              <a:t>　</a:t>
            </a:r>
            <a:r>
              <a:rPr kumimoji="0" lang="zh-CN" altLang="en-US" sz="5000" b="1" i="0" u="none" strike="noStrike" kern="0" cap="none" spc="0" normalizeH="0" baseline="0" noProof="1" dirty="0">
                <a:solidFill>
                  <a:schemeClr val="accent1"/>
                </a:solidFill>
                <a:latin typeface="+mj-ea"/>
                <a:cs typeface="+mj-cs"/>
              </a:rPr>
              <a:t>概述</a:t>
            </a:r>
            <a:endParaRPr kumimoji="0" lang="zh-CN" altLang="en-US" sz="5000" b="1" i="0" u="none" strike="noStrike" kern="0" cap="none" spc="0" normalizeH="0" baseline="0" noProof="1" dirty="0">
              <a:solidFill>
                <a:schemeClr val="accent1"/>
              </a:solidFill>
              <a:latin typeface="+mj-ea"/>
              <a:cs typeface="+mj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768475" y="1444625"/>
            <a:ext cx="1100201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	临终关怀是以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	治疗为主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	延长生存时间为主 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  治愈为主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	对症治疗为主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E.	生活照料为主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xfrm>
            <a:off x="982125" y="424476"/>
            <a:ext cx="7392449" cy="709295"/>
          </a:xfrm>
        </p:spPr>
        <p:txBody>
          <a:bodyPr vert="horz" wrap="square" lIns="90174" tIns="46992" rIns="90174" bIns="46992" anchor="ctr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0" cap="none" spc="0" normalizeH="0" baseline="0" noProof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一、临终关怀的基本原则（复习）</a:t>
            </a:r>
            <a:endParaRPr kumimoji="0" lang="zh-CN" altLang="en-US" sz="4000" b="1" i="0" u="none" strike="noStrike" kern="0" cap="none" spc="0" normalizeH="0" baseline="0" noProof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4" descr="ae10edde7df8384a94ee37b3">
            <a:hlinkClick r:id="rId1"/>
          </p:cNvPr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58910" y="1052830"/>
            <a:ext cx="2986405" cy="2889885"/>
          </a:xfrm>
        </p:spPr>
      </p:pic>
      <p:sp>
        <p:nvSpPr>
          <p:cNvPr id="36865" name="AutoShape 2"/>
          <p:cNvSpPr/>
          <p:nvPr/>
        </p:nvSpPr>
        <p:spPr>
          <a:xfrm>
            <a:off x="850265" y="1437005"/>
            <a:ext cx="6495415" cy="521843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body" sz="half" idx="1"/>
          </p:nvPr>
        </p:nvSpPr>
        <p:spPr>
          <a:xfrm>
            <a:off x="1447165" y="2450148"/>
            <a:ext cx="6927850" cy="4133850"/>
          </a:xfrm>
        </p:spPr>
        <p:txBody>
          <a:bodyPr vert="horz" wrap="square" lIns="76272" tIns="38136" rIns="76272" bIns="38136" anchor="t"/>
          <a:p>
            <a:pPr marL="285750" marR="0" indent="-285750" algn="l" defTabSz="914400" rtl="0" eaLnBrk="1" fontAlgn="base" latinLnBrk="0" hangingPunct="1">
              <a:lnSpc>
                <a:spcPct val="11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</a:pPr>
            <a:r>
              <a:rPr kumimoji="0" lang="zh-CN" altLang="en-US" sz="3005" b="1" i="0" u="none" strike="noStrike" kern="0" cap="none" spc="0" normalizeH="0" baseline="0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（一）以护理照护</a:t>
            </a:r>
            <a:r>
              <a:rPr kumimoji="0" lang="zh-CN" altLang="en-US" sz="3005" b="1" i="0" u="none" strike="noStrike" kern="0" cap="none" spc="0" normalizeH="0" baseline="0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为主</a:t>
            </a:r>
            <a:endParaRPr kumimoji="0" lang="zh-CN" altLang="en-US" sz="3005" b="1" i="0" u="none" strike="noStrike" kern="0" cap="none" spc="0" normalizeH="0" baseline="0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1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</a:pPr>
            <a:r>
              <a:rPr kumimoji="0" lang="zh-CN" altLang="en-US" sz="3005" b="1" i="0" u="none" strike="noStrike" kern="0" cap="none" spc="0" normalizeH="0" baseline="0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（二）尊重生命</a:t>
            </a:r>
            <a:endParaRPr kumimoji="0" lang="zh-CN" altLang="en-US" sz="3005" b="1" i="0" u="none" strike="noStrike" kern="0" cap="none" spc="0" normalizeH="0" baseline="0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1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</a:pPr>
            <a:r>
              <a:rPr kumimoji="0" lang="zh-CN" altLang="en-US" sz="3005" b="1" i="0" u="none" strike="noStrike" kern="0" cap="none" spc="0" normalizeH="0" baseline="0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（三）提高生存质量</a:t>
            </a:r>
            <a:endParaRPr kumimoji="0" lang="zh-CN" altLang="en-US" sz="3005" b="1" i="0" u="none" strike="noStrike" kern="0" cap="none" spc="0" normalizeH="0" baseline="0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1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</a:pPr>
            <a:r>
              <a:rPr kumimoji="0" lang="zh-CN" altLang="en-US" sz="3005" b="1" i="0" u="none" strike="noStrike" kern="0" cap="none" spc="0" normalizeH="0" baseline="0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（四）注重心理支持</a:t>
            </a:r>
            <a:endParaRPr kumimoji="0" lang="zh-CN" altLang="en-US" sz="3005" b="1" i="0" u="none" strike="noStrike" kern="0" cap="none" spc="0" normalizeH="0" baseline="0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indent="-285750" algn="ctr" defTabSz="914400" rtl="0" eaLnBrk="1" fontAlgn="base" latinLnBrk="0" hangingPunct="1">
              <a:lnSpc>
                <a:spcPct val="110000"/>
              </a:lnSpc>
              <a:spcBef>
                <a:spcPts val="8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kumimoji="0" lang="zh-CN" altLang="en-US" sz="4005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去者善终，留者善留</a:t>
            </a:r>
            <a:endParaRPr kumimoji="0" lang="zh-CN" altLang="en-US" sz="4005" b="1" i="0" u="none" strike="noStrike" kern="0" cap="none" spc="0" normalizeH="0" baseline="0" noProof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11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charRg st="2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39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ISLIDE.THEME" val="https://www.islide.cc;"/>
</p:tagLst>
</file>

<file path=ppt/tags/tag11.xml><?xml version="1.0" encoding="utf-8"?>
<p:tagLst xmlns:p="http://schemas.openxmlformats.org/presentationml/2006/main">
  <p:tag name="REFSHAPE" val="809456676"/>
</p:tagLst>
</file>

<file path=ppt/tags/tag12.xml><?xml version="1.0" encoding="utf-8"?>
<p:tagLst xmlns:p="http://schemas.openxmlformats.org/presentationml/2006/main">
  <p:tag name="ISLIDE.THEME.HELP1" val="iSlide，让PPT设计简单起来！"/>
</p:tagLst>
</file>

<file path=ppt/tags/tag13.xml><?xml version="1.0" encoding="utf-8"?>
<p:tagLst xmlns:p="http://schemas.openxmlformats.org/presentationml/2006/main">
  <p:tag name="ISLIDE.ICON" val="#41163;#41214;#370808;"/>
</p:tagLst>
</file>

<file path=ppt/tags/tag14.xml><?xml version="1.0" encoding="utf-8"?>
<p:tagLst xmlns:p="http://schemas.openxmlformats.org/presentationml/2006/main">
  <p:tag name="REFSHAPE" val="653439612"/>
</p:tagLst>
</file>

<file path=ppt/tags/tag15.xml><?xml version="1.0" encoding="utf-8"?>
<p:tagLst xmlns:p="http://schemas.openxmlformats.org/presentationml/2006/main">
  <p:tag name="ISLIDE.VECTOR" val="b3995249-7f21-4240-b2cb-0a9a03128125"/>
</p:tagLst>
</file>

<file path=ppt/tags/tag16.xml><?xml version="1.0" encoding="utf-8"?>
<p:tagLst xmlns:p="http://schemas.openxmlformats.org/presentationml/2006/main">
  <p:tag name="ISLIDE.VECTOR" val="#184777;"/>
</p:tagLst>
</file>

<file path=ppt/tags/tag17.xml><?xml version="1.0" encoding="utf-8"?>
<p:tagLst xmlns:p="http://schemas.openxmlformats.org/presentationml/2006/main">
  <p:tag name="ISLIDE.THEME" val="https://www.islide.cc;"/>
</p:tagLst>
</file>

<file path=ppt/tags/tag18.xml><?xml version="1.0" encoding="utf-8"?>
<p:tagLst xmlns:p="http://schemas.openxmlformats.org/presentationml/2006/main">
  <p:tag name="ISLIDE.VECTOR" val="1ad523b7-ab40-47b7-964c-8d774279f248"/>
</p:tagLst>
</file>

<file path=ppt/tags/tag19.xml><?xml version="1.0" encoding="utf-8"?>
<p:tagLst xmlns:p="http://schemas.openxmlformats.org/presentationml/2006/main">
  <p:tag name="ISLIDE.VECTOR" val="#185196;"/>
</p:tagLst>
</file>

<file path=ppt/tags/tag2.xml><?xml version="1.0" encoding="utf-8"?>
<p:tagLst xmlns:p="http://schemas.openxmlformats.org/presentationml/2006/main">
  <p:tag name="THINKCELLSHAPEDONOTDELETE" val="tA6S0wzOvQ8a50SA42PUNRg"/>
</p:tagLst>
</file>

<file path=ppt/tags/tag20.xml><?xml version="1.0" encoding="utf-8"?>
<p:tagLst xmlns:p="http://schemas.openxmlformats.org/presentationml/2006/main">
  <p:tag name="ISLIDE.VECTOR" val="f88cd31a-b625-4c31-85df-c4e63b2a22c0"/>
</p:tagLst>
</file>

<file path=ppt/tags/tag21.xml><?xml version="1.0" encoding="utf-8"?>
<p:tagLst xmlns:p="http://schemas.openxmlformats.org/presentationml/2006/main">
  <p:tag name="ISLIDE.VECTOR" val="#198012;"/>
</p:tagLst>
</file>

<file path=ppt/tags/tag22.xml><?xml version="1.0" encoding="utf-8"?>
<p:tagLst xmlns:p="http://schemas.openxmlformats.org/presentationml/2006/main">
  <p:tag name="ISLIDE.THEME" val="https://www.islide.cc;"/>
</p:tagLst>
</file>

<file path=ppt/tags/tag23.xml><?xml version="1.0" encoding="utf-8"?>
<p:tagLst xmlns:p="http://schemas.openxmlformats.org/presentationml/2006/main">
  <p:tag name="ISLIDE.ICON" val="#384274;"/>
</p:tagLst>
</file>

<file path=ppt/tags/tag24.xml><?xml version="1.0" encoding="utf-8"?>
<p:tagLst xmlns:p="http://schemas.openxmlformats.org/presentationml/2006/main">
  <p:tag name="ISLIDE.ICON" val="#375994;"/>
</p:tagLst>
</file>

<file path=ppt/tags/tag25.xml><?xml version="1.0" encoding="utf-8"?>
<p:tagLst xmlns:p="http://schemas.openxmlformats.org/presentationml/2006/main">
  <p:tag name="ISLIDE.DIAGRAM" val="2b751056-6b97-492c-b763-340acee7e99d"/>
</p:tagLst>
</file>

<file path=ppt/tags/tag26.xml><?xml version="1.0" encoding="utf-8"?>
<p:tagLst xmlns:p="http://schemas.openxmlformats.org/presentationml/2006/main">
  <p:tag name="ISLIDE.THEME" val="https://www.islide.cc;"/>
</p:tagLst>
</file>

<file path=ppt/tags/tag27.xml><?xml version="1.0" encoding="utf-8"?>
<p:tagLst xmlns:p="http://schemas.openxmlformats.org/presentationml/2006/main">
  <p:tag name="THINKCELLSHAPEDONOTDELETE" val="thinkcellActiveDocDoNotDelete"/>
</p:tagLst>
</file>

<file path=ppt/tags/tag28.xml><?xml version="1.0" encoding="utf-8"?>
<p:tagLst xmlns:p="http://schemas.openxmlformats.org/presentationml/2006/main">
  <p:tag name="THINKCELLSHAPEDONOTDELETE" val="t1Smkff3fSzGMOuItfjj3Fw"/>
</p:tagLst>
</file>

<file path=ppt/tags/tag29.xml><?xml version="1.0" encoding="utf-8"?>
<p:tagLst xmlns:p="http://schemas.openxmlformats.org/presentationml/2006/main">
  <p:tag name="ISLIDE.THEME" val="https://www.islide.cc;"/>
</p:tagLst>
</file>

<file path=ppt/tags/tag3.xml><?xml version="1.0" encoding="utf-8"?>
<p:tagLst xmlns:p="http://schemas.openxmlformats.org/presentationml/2006/main">
  <p:tag name="ISLIDE.THEME" val="https://www.islide.cc;"/>
  <p:tag name="ISLIDE.VECTOR" val="247169;246964;"/>
</p:tagLst>
</file>

<file path=ppt/tags/tag30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337976"/>
</p:tagLst>
</file>

<file path=ppt/tags/tag4.xml><?xml version="1.0" encoding="utf-8"?>
<p:tagLst xmlns:p="http://schemas.openxmlformats.org/presentationml/2006/main">
  <p:tag name="REFSHAPE" val="868523468"/>
  <p:tag name="KSO_WM_UNIT_PLACING_PICTURE_USER_VIEWPORT" val="{&quot;height&quot;:15840,&quot;width&quot;:10875}"/>
</p:tagLst>
</file>

<file path=ppt/tags/tag5.xml><?xml version="1.0" encoding="utf-8"?>
<p:tagLst xmlns:p="http://schemas.openxmlformats.org/presentationml/2006/main">
  <p:tag name="ISLIDE.THEME.HELP1" val="iSlide，让PPT设计简单起来！"/>
  <p:tag name="ISLIDE.VECTOR" val="#192057;"/>
</p:tagLst>
</file>

<file path=ppt/tags/tag6.xml><?xml version="1.0" encoding="utf-8"?>
<p:tagLst xmlns:p="http://schemas.openxmlformats.org/presentationml/2006/main">
  <p:tag name="REFSHAPE" val="1016319228"/>
</p:tagLst>
</file>

<file path=ppt/tags/tag7.xml><?xml version="1.0" encoding="utf-8"?>
<p:tagLst xmlns:p="http://schemas.openxmlformats.org/presentationml/2006/main">
  <p:tag name="ISLIDE.ICON" val="#379895;"/>
  <p:tag name="ISLIDE.VECTOR" val="#340082;"/>
</p:tagLst>
</file>

<file path=ppt/tags/tag8.xml><?xml version="1.0" encoding="utf-8"?>
<p:tagLst xmlns:p="http://schemas.openxmlformats.org/presentationml/2006/main">
  <p:tag name="ISLIDE.DIAGRAM" val="2b751056-6b97-492c-b763-340acee7e99d"/>
</p:tagLst>
</file>

<file path=ppt/tags/tag9.xml><?xml version="1.0" encoding="utf-8"?>
<p:tagLst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105CFB"/>
      </a:accent1>
      <a:accent2>
        <a:srgbClr val="44CCFF"/>
      </a:accent2>
      <a:accent3>
        <a:srgbClr val="38DB99"/>
      </a:accent3>
      <a:accent4>
        <a:srgbClr val="ED4042"/>
      </a:accent4>
      <a:accent5>
        <a:srgbClr val="FF863D"/>
      </a:accent5>
      <a:accent6>
        <a:srgbClr val="ACB4BA"/>
      </a:accent6>
      <a:hlink>
        <a:srgbClr val="105CFB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05CFB"/>
    </a:accent1>
    <a:accent2>
      <a:srgbClr val="44CCFF"/>
    </a:accent2>
    <a:accent3>
      <a:srgbClr val="38DB99"/>
    </a:accent3>
    <a:accent4>
      <a:srgbClr val="ED4042"/>
    </a:accent4>
    <a:accent5>
      <a:srgbClr val="FF863D"/>
    </a:accent5>
    <a:accent6>
      <a:srgbClr val="ACB4BA"/>
    </a:accent6>
    <a:hlink>
      <a:srgbClr val="105CF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05CFB"/>
    </a:accent1>
    <a:accent2>
      <a:srgbClr val="44CCFF"/>
    </a:accent2>
    <a:accent3>
      <a:srgbClr val="38DB99"/>
    </a:accent3>
    <a:accent4>
      <a:srgbClr val="ED4042"/>
    </a:accent4>
    <a:accent5>
      <a:srgbClr val="FF863D"/>
    </a:accent5>
    <a:accent6>
      <a:srgbClr val="ACB4BA"/>
    </a:accent6>
    <a:hlink>
      <a:srgbClr val="105CF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05CFB"/>
    </a:accent1>
    <a:accent2>
      <a:srgbClr val="44CCFF"/>
    </a:accent2>
    <a:accent3>
      <a:srgbClr val="38DB99"/>
    </a:accent3>
    <a:accent4>
      <a:srgbClr val="ED4042"/>
    </a:accent4>
    <a:accent5>
      <a:srgbClr val="FF863D"/>
    </a:accent5>
    <a:accent6>
      <a:srgbClr val="ACB4BA"/>
    </a:accent6>
    <a:hlink>
      <a:srgbClr val="105CF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05CFB"/>
    </a:accent1>
    <a:accent2>
      <a:srgbClr val="44CCFF"/>
    </a:accent2>
    <a:accent3>
      <a:srgbClr val="38DB99"/>
    </a:accent3>
    <a:accent4>
      <a:srgbClr val="ED4042"/>
    </a:accent4>
    <a:accent5>
      <a:srgbClr val="FF863D"/>
    </a:accent5>
    <a:accent6>
      <a:srgbClr val="ACB4BA"/>
    </a:accent6>
    <a:hlink>
      <a:srgbClr val="105CFB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05CFB"/>
    </a:accent1>
    <a:accent2>
      <a:srgbClr val="44CCFF"/>
    </a:accent2>
    <a:accent3>
      <a:srgbClr val="38DB99"/>
    </a:accent3>
    <a:accent4>
      <a:srgbClr val="ED4042"/>
    </a:accent4>
    <a:accent5>
      <a:srgbClr val="FF863D"/>
    </a:accent5>
    <a:accent6>
      <a:srgbClr val="ACB4BA"/>
    </a:accent6>
    <a:hlink>
      <a:srgbClr val="105CFB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05CFB"/>
    </a:accent1>
    <a:accent2>
      <a:srgbClr val="44CCFF"/>
    </a:accent2>
    <a:accent3>
      <a:srgbClr val="38DB99"/>
    </a:accent3>
    <a:accent4>
      <a:srgbClr val="ED4042"/>
    </a:accent4>
    <a:accent5>
      <a:srgbClr val="FF863D"/>
    </a:accent5>
    <a:accent6>
      <a:srgbClr val="ACB4BA"/>
    </a:accent6>
    <a:hlink>
      <a:srgbClr val="105CFB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05CFB"/>
    </a:accent1>
    <a:accent2>
      <a:srgbClr val="44CCFF"/>
    </a:accent2>
    <a:accent3>
      <a:srgbClr val="38DB99"/>
    </a:accent3>
    <a:accent4>
      <a:srgbClr val="ED4042"/>
    </a:accent4>
    <a:accent5>
      <a:srgbClr val="FF863D"/>
    </a:accent5>
    <a:accent6>
      <a:srgbClr val="ACB4BA"/>
    </a:accent6>
    <a:hlink>
      <a:srgbClr val="105CF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3574</Words>
  <Application>WPS 演示</Application>
  <PresentationFormat>宽屏</PresentationFormat>
  <Paragraphs>454</Paragraphs>
  <Slides>50</Slides>
  <Notes>3</Notes>
  <HiddenSlides>3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50</vt:i4>
      </vt:variant>
    </vt:vector>
  </HeadingPairs>
  <TitlesOfParts>
    <vt:vector size="75" baseType="lpstr">
      <vt:lpstr>Arial</vt:lpstr>
      <vt:lpstr>宋体</vt:lpstr>
      <vt:lpstr>Wingdings</vt:lpstr>
      <vt:lpstr>Verdana</vt:lpstr>
      <vt:lpstr>微软雅黑</vt:lpstr>
      <vt:lpstr>Impact</vt:lpstr>
      <vt:lpstr>Arial</vt:lpstr>
      <vt:lpstr>Wingdings 2</vt:lpstr>
      <vt:lpstr>Wingdings</vt:lpstr>
      <vt:lpstr>楷体_GB2312</vt:lpstr>
      <vt:lpstr>楷体_GB2312</vt:lpstr>
      <vt:lpstr>新宋体</vt:lpstr>
      <vt:lpstr>黑体</vt:lpstr>
      <vt:lpstr>Arial Unicode MS</vt:lpstr>
      <vt:lpstr>Calibri</vt:lpstr>
      <vt:lpstr>隶书</vt:lpstr>
      <vt:lpstr>Times New Roman</vt:lpstr>
      <vt:lpstr>华文楷体</vt:lpstr>
      <vt:lpstr>仿宋_GB2312</vt:lpstr>
      <vt:lpstr>仿宋</vt:lpstr>
      <vt:lpstr>等线</vt:lpstr>
      <vt:lpstr>主题5</vt:lpstr>
      <vt:lpstr>TCLayout.ActiveDocument.1</vt:lpstr>
      <vt:lpstr>MSPhotoEd.3</vt:lpstr>
      <vt:lpstr>TCLayout.ActiveDocument.1</vt:lpstr>
      <vt:lpstr>临终护理</vt:lpstr>
      <vt:lpstr>最美逆行者</vt:lpstr>
      <vt:lpstr>PowerPoint 演示文稿</vt:lpstr>
      <vt:lpstr>PowerPoint 演示文稿</vt:lpstr>
      <vt:lpstr>PowerPoint 演示文稿</vt:lpstr>
      <vt:lpstr>PowerPoint 演示文稿</vt:lpstr>
      <vt:lpstr>一、临终关怀（自学） 二、濒死及死亡的定义 三、死亡过程的分期 </vt:lpstr>
      <vt:lpstr>PowerPoint 演示文稿</vt:lpstr>
      <vt:lpstr>一、临终关怀的基本原则（复习）</vt:lpstr>
      <vt:lpstr>PowerPoint 演示文稿</vt:lpstr>
      <vt:lpstr>传统死亡 </vt:lpstr>
      <vt:lpstr>脑死亡</vt:lpstr>
      <vt:lpstr>脑死亡标准(哈佛大学1968年）：★</vt:lpstr>
      <vt:lpstr>三、死亡过程的分期 </vt:lpstr>
      <vt:lpstr>PowerPoint 演示文稿</vt:lpstr>
      <vt:lpstr>PowerPoint 演示文稿</vt:lpstr>
      <vt:lpstr>PowerPoint 演示文稿</vt:lpstr>
      <vt:lpstr>尸  冷 </vt:lpstr>
      <vt:lpstr>尸  斑 </vt:lpstr>
      <vt:lpstr>尸  僵 </vt:lpstr>
      <vt:lpstr>尸体腐败 </vt:lpstr>
      <vt:lpstr>PowerPoint 演示文稿</vt:lpstr>
      <vt:lpstr>PowerPoint 演示文稿</vt:lpstr>
      <vt:lpstr>PowerPoint 演示文稿</vt:lpstr>
      <vt:lpstr>休息10分钟。。。</vt:lpstr>
      <vt:lpstr>PowerPoint 演示文稿</vt:lpstr>
      <vt:lpstr>PowerPoint 演示文稿</vt:lpstr>
      <vt:lpstr>（二）护理措施 </vt:lpstr>
      <vt:lpstr>（三)临终病人的心理变化和护理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尸袍         尸单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哈尔的移动城堡</cp:lastModifiedBy>
  <cp:revision>129</cp:revision>
  <cp:lastPrinted>2017-11-14T16:00:00Z</cp:lastPrinted>
  <dcterms:created xsi:type="dcterms:W3CDTF">2017-11-14T16:00:00Z</dcterms:created>
  <dcterms:modified xsi:type="dcterms:W3CDTF">2020-03-30T06:13:43Z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2052-11.1.0.9513</vt:lpwstr>
  </property>
</Properties>
</file>