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Sentence Outline</a:t>
            </a:r>
            <a:endParaRPr lang="en-US" altLang="zh-CN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Carl Jung was a Swiss psychiatrist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who had a lasting influence on psychology and society.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Jung developed ideas about personality types which still interest and influence people today.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Jung identified two personality types which he called introverts and extroverts.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Extroverts seem to like other people.</a:t>
            </a: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Introverts, on the other hand, feel comfortable alone.</a:t>
            </a: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Jung’s influence on our society and culture has been enormous.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zh-CN">
                <a:sym typeface="+mn-ea"/>
              </a:rPr>
              <a:t>Sentence Outline (revised)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Carl Jung was a Swiss psychiatrist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who had a lasting influence on psychology and society.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Jung identified two personality types which he called introverts and extroverts.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Extroverts seem to like other people.</a:t>
            </a:r>
            <a:endParaRPr lang="en-US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lvl="1"/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Introverts, on the other hand, feel comfortable alone.</a:t>
            </a:r>
            <a:endParaRPr lang="en-US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Jung’s influence on our society and culture has been enormous.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Phrase Outline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 Swiss psychiatrist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two personality types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lvl="1"/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Extroverts</a:t>
            </a:r>
            <a:endParaRPr lang="en-US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lvl="1"/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Introverts</a:t>
            </a:r>
            <a:endParaRPr lang="en-US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Jung’s influence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Phrase Outline (revised)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 Swiss psychiatrist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two personality types: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zh-CN" sz="280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general contrast</a:t>
            </a:r>
            <a:endParaRPr lang="en-US" altLang="zh-CN" sz="280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en-US" altLang="zh-CN" sz="280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detailed contrast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1"/>
            <a:r>
              <a:rPr lang="en-US"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Extroverts: </a:t>
            </a:r>
            <a:r>
              <a:rPr lang="en-US" sz="280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talkative, adventurous, sociable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lvl="1"/>
            <a:r>
              <a:rPr lang="en-US" sz="2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Introverts: </a:t>
            </a:r>
            <a:r>
              <a:rPr lang="en-US" sz="280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quiet, cautious, creative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Jung’s influence: </a:t>
            </a:r>
            <a:r>
              <a:rPr lang="en-US">
                <a:solidFill>
                  <a:srgbClr val="C00000"/>
                </a:solidFill>
                <a:latin typeface="Times New Roman" panose="02020603050405020304" charset="0"/>
                <a:sym typeface="+mn-ea"/>
              </a:rPr>
              <a:t>on our society and culture</a:t>
            </a:r>
            <a:endParaRPr lang="en-US">
              <a:solidFill>
                <a:srgbClr val="C00000"/>
              </a:solidFill>
              <a:latin typeface="Times New Roman" panose="02020603050405020304" charset="0"/>
              <a:sym typeface="+mn-ea"/>
            </a:endParaRPr>
          </a:p>
          <a:p>
            <a:pPr lvl="1"/>
            <a:r>
              <a:rPr lang="en-US" altLang="en-US">
                <a:solidFill>
                  <a:srgbClr val="C00000"/>
                </a:solidFill>
                <a:latin typeface="Times New Roman" panose="02020603050405020304" charset="0"/>
                <a:sym typeface="+mn-ea"/>
              </a:rPr>
              <a:t>Two well-known tests</a:t>
            </a:r>
            <a:endParaRPr lang="en-US" altLang="en-US">
              <a:solidFill>
                <a:srgbClr val="C00000"/>
              </a:solidFill>
              <a:latin typeface="Times New Roman" panose="02020603050405020304" charset="0"/>
              <a:sym typeface="+mn-ea"/>
            </a:endParaRPr>
          </a:p>
          <a:p>
            <a:pPr lvl="1"/>
            <a:r>
              <a:rPr lang="en-US">
                <a:solidFill>
                  <a:srgbClr val="C00000"/>
                </a:solidFill>
                <a:latin typeface="Times New Roman" panose="02020603050405020304" charset="0"/>
                <a:sym typeface="+mn-ea"/>
              </a:rPr>
              <a:t>writers and film-makers </a:t>
            </a:r>
            <a:endParaRPr lang="en-US">
              <a:solidFill>
                <a:srgbClr val="C00000"/>
              </a:solidFill>
              <a:latin typeface="Times New Roman" panose="02020603050405020304" charset="0"/>
              <a:sym typeface="+mn-ea"/>
            </a:endParaRPr>
          </a:p>
          <a:p>
            <a:pPr lvl="1"/>
            <a:r>
              <a:rPr lang="en-US">
                <a:solidFill>
                  <a:srgbClr val="C00000"/>
                </a:solidFill>
                <a:latin typeface="Times New Roman" panose="02020603050405020304" charset="0"/>
                <a:sym typeface="+mn-ea"/>
              </a:rPr>
              <a:t>video games and rock music groups</a:t>
            </a:r>
            <a:endParaRPr lang="en-US">
              <a:solidFill>
                <a:srgbClr val="C00000"/>
              </a:solidFill>
              <a:latin typeface="Times New Roman" panose="02020603050405020304" charset="0"/>
              <a:sym typeface="+mn-ea"/>
            </a:endParaRPr>
          </a:p>
          <a:p>
            <a:pPr lvl="1"/>
            <a:r>
              <a:rPr lang="en-US">
                <a:solidFill>
                  <a:srgbClr val="C00000"/>
                </a:solidFill>
                <a:latin typeface="Times New Roman" panose="02020603050405020304" charset="0"/>
                <a:sym typeface="+mn-ea"/>
              </a:rPr>
              <a:t>interpretations of dreams</a:t>
            </a:r>
            <a:endParaRPr lang="en-US" altLang="en-US">
              <a:solidFill>
                <a:srgbClr val="C00000"/>
              </a:solidFill>
              <a:latin typeface="Times New Roman" panose="02020603050405020304" charset="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From outline to 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Carl Jung was a Swiss psychiatrist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who had a lasting influence on psychology and society.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Jung developed ideas about personality types which still interest and influence people today.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Jung identified two personality types which he called introverts and extroverts.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Extroverts seem to like other people.</a:t>
            </a: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Introverts, on the other hand, feel comfortable alone.</a:t>
            </a: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Jung’s influence on our society and culture has been enormous.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Carl Jung</a:t>
            </a:r>
            <a:r>
              <a:rPr lang="en-US" altLang="zh-CN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a Swiss psychiatrist,</a:t>
            </a:r>
            <a:r>
              <a:rPr 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had a lasting influence on psychology and society. </a:t>
            </a:r>
            <a:r>
              <a:rPr lang="en-US" altLang="zh-CN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His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ideas about personality</a:t>
            </a:r>
            <a:r>
              <a:rPr lang="en-US" altLang="zh-CN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types still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interest and influence people today. Jung identified two personality types which he called introverts and extroverts. </a:t>
            </a:r>
            <a:r>
              <a:rPr 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According to Jung,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extroverts seem to like other people. Introverts, on the other hand, feel comfortable alone. Generally speaking, e</a:t>
            </a: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xtroverts are </a:t>
            </a:r>
            <a:r>
              <a:rPr 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talkative, adventurous and sociable while introverts are quiet, cautious and creative.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Jung’s influence on our society and culture has been enormous.</a:t>
            </a: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2180</Words>
  <Application>WPS 演示</Application>
  <PresentationFormat>宽屏</PresentationFormat>
  <Paragraphs>52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语中漫步1386306179</cp:lastModifiedBy>
  <cp:revision>2</cp:revision>
  <dcterms:created xsi:type="dcterms:W3CDTF">2020-10-22T22:22:18Z</dcterms:created>
  <dcterms:modified xsi:type="dcterms:W3CDTF">2020-10-22T22:53:03Z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