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10.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3"/>
    <p:sldMasterId id="2147483652" r:id="rId4"/>
    <p:sldMasterId id="2147483655" r:id="rId5"/>
    <p:sldMasterId id="2147483657" r:id="rId6"/>
    <p:sldMasterId id="2147483660" r:id="rId7"/>
    <p:sldMasterId id="2147483662" r:id="rId8"/>
    <p:sldMasterId id="2147483664" r:id="rId9"/>
    <p:sldMasterId id="2147483666" r:id="rId10"/>
    <p:sldMasterId id="2147483669" r:id="rId11"/>
  </p:sldMasterIdLst>
  <p:notesMasterIdLst>
    <p:notesMasterId r:id="rId13"/>
  </p:notesMasterIdLst>
  <p:handoutMasterIdLst>
    <p:handoutMasterId r:id="rId32"/>
  </p:handoutMasterIdLst>
  <p:sldIdLst>
    <p:sldId id="257" r:id="rId12"/>
    <p:sldId id="351" r:id="rId14"/>
    <p:sldId id="453" r:id="rId15"/>
    <p:sldId id="471" r:id="rId16"/>
    <p:sldId id="472" r:id="rId17"/>
    <p:sldId id="456" r:id="rId18"/>
    <p:sldId id="553" r:id="rId19"/>
    <p:sldId id="457" r:id="rId20"/>
    <p:sldId id="554" r:id="rId21"/>
    <p:sldId id="458" r:id="rId22"/>
    <p:sldId id="455" r:id="rId23"/>
    <p:sldId id="459" r:id="rId24"/>
    <p:sldId id="473" r:id="rId25"/>
    <p:sldId id="460" r:id="rId26"/>
    <p:sldId id="548" r:id="rId27"/>
    <p:sldId id="474" r:id="rId28"/>
    <p:sldId id="461" r:id="rId29"/>
    <p:sldId id="462" r:id="rId30"/>
    <p:sldId id="463" r:id="rId31"/>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900CC"/>
    <a:srgbClr val="046784"/>
    <a:srgbClr val="EAEAEA"/>
    <a:srgbClr val="B2741A"/>
    <a:srgbClr val="E39E3D"/>
    <a:srgbClr val="FFFFFF"/>
    <a:srgbClr val="FDFE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039"/>
    <p:restoredTop sz="95434"/>
  </p:normalViewPr>
  <p:slideViewPr>
    <p:cSldViewPr showGuides="1">
      <p:cViewPr>
        <p:scale>
          <a:sx n="100" d="100"/>
          <a:sy n="100" d="100"/>
        </p:scale>
        <p:origin x="-684" y="300"/>
      </p:cViewPr>
      <p:guideLst>
        <p:guide orient="horz" pos="3289"/>
        <p:guide orient="horz" pos="755"/>
        <p:guide pos="555"/>
        <p:guide pos="5177"/>
        <p:guide pos="277"/>
        <p:guide pos="5573"/>
      </p:guideLst>
    </p:cSldViewPr>
  </p:slideViewPr>
  <p:notesTextViewPr>
    <p:cViewPr>
      <p:scale>
        <a:sx n="100" d="100"/>
        <a:sy n="100" d="100"/>
      </p:scale>
      <p:origin x="0" y="0"/>
    </p:cViewPr>
  </p:notesTextViewPr>
  <p:sorterViewPr showFormatting="0">
    <p:cViewPr>
      <p:scale>
        <a:sx n="100" d="100"/>
        <a:sy n="100" d="100"/>
      </p:scale>
      <p:origin x="0" y="6408"/>
    </p:cViewPr>
  </p:sorterViewPr>
  <p:gridSpacing cx="45004" cy="45004"/>
</p:viewPr>
</file>

<file path=ppt/_rels/presentation.xml.rels><?xml version="1.0" encoding="UTF-8" standalone="yes"?>
<Relationships xmlns="http://schemas.openxmlformats.org/package/2006/relationships"><Relationship Id="rId9" Type="http://schemas.openxmlformats.org/officeDocument/2006/relationships/slideMaster" Target="slideMasters/slideMaster8.xml"/><Relationship Id="rId8" Type="http://schemas.openxmlformats.org/officeDocument/2006/relationships/slideMaster" Target="slideMasters/slideMaster7.xml"/><Relationship Id="rId7" Type="http://schemas.openxmlformats.org/officeDocument/2006/relationships/slideMaster" Target="slideMasters/slideMaster6.xml"/><Relationship Id="rId6" Type="http://schemas.openxmlformats.org/officeDocument/2006/relationships/slideMaster" Target="slideMasters/slideMaster5.xml"/><Relationship Id="rId5" Type="http://schemas.openxmlformats.org/officeDocument/2006/relationships/slideMaster" Target="slideMasters/slideMaster4.xml"/><Relationship Id="rId4" Type="http://schemas.openxmlformats.org/officeDocument/2006/relationships/slideMaster" Target="slideMasters/slideMaster3.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handoutMaster" Target="handoutMasters/handoutMaster1.xml"/><Relationship Id="rId31" Type="http://schemas.openxmlformats.org/officeDocument/2006/relationships/slide" Target="slides/slide19.xml"/><Relationship Id="rId30" Type="http://schemas.openxmlformats.org/officeDocument/2006/relationships/slide" Target="slides/slide18.xml"/><Relationship Id="rId3" Type="http://schemas.openxmlformats.org/officeDocument/2006/relationships/slideMaster" Target="slideMasters/slideMaster2.xml"/><Relationship Id="rId29" Type="http://schemas.openxmlformats.org/officeDocument/2006/relationships/slide" Target="slides/slide17.xml"/><Relationship Id="rId28" Type="http://schemas.openxmlformats.org/officeDocument/2006/relationships/slide" Target="slides/slide16.xml"/><Relationship Id="rId27" Type="http://schemas.openxmlformats.org/officeDocument/2006/relationships/slide" Target="slides/slide15.xml"/><Relationship Id="rId26" Type="http://schemas.openxmlformats.org/officeDocument/2006/relationships/slide" Target="slides/slide14.xml"/><Relationship Id="rId25" Type="http://schemas.openxmlformats.org/officeDocument/2006/relationships/slide" Target="slides/slide13.xml"/><Relationship Id="rId24" Type="http://schemas.openxmlformats.org/officeDocument/2006/relationships/slide" Target="slides/slide12.xml"/><Relationship Id="rId23" Type="http://schemas.openxmlformats.org/officeDocument/2006/relationships/slide" Target="slides/slide11.xml"/><Relationship Id="rId22" Type="http://schemas.openxmlformats.org/officeDocument/2006/relationships/slide" Target="slides/slide10.xml"/><Relationship Id="rId21" Type="http://schemas.openxmlformats.org/officeDocument/2006/relationships/slide" Target="slides/slide9.xml"/><Relationship Id="rId20" Type="http://schemas.openxmlformats.org/officeDocument/2006/relationships/slide" Target="slides/slide8.xml"/><Relationship Id="rId2" Type="http://schemas.openxmlformats.org/officeDocument/2006/relationships/theme" Target="theme/theme1.xml"/><Relationship Id="rId19" Type="http://schemas.openxmlformats.org/officeDocument/2006/relationships/slide" Target="slides/slide7.xml"/><Relationship Id="rId18" Type="http://schemas.openxmlformats.org/officeDocument/2006/relationships/slide" Target="slides/slide6.xml"/><Relationship Id="rId17" Type="http://schemas.openxmlformats.org/officeDocument/2006/relationships/slide" Target="slides/slide5.xml"/><Relationship Id="rId16" Type="http://schemas.openxmlformats.org/officeDocument/2006/relationships/slide" Target="slides/slide4.xml"/><Relationship Id="rId15" Type="http://schemas.openxmlformats.org/officeDocument/2006/relationships/slide" Target="slides/slide3.xml"/><Relationship Id="rId14" Type="http://schemas.openxmlformats.org/officeDocument/2006/relationships/slide" Target="slides/slide2.xml"/><Relationship Id="rId13" Type="http://schemas.openxmlformats.org/officeDocument/2006/relationships/notesMaster" Target="notesMasters/notesMaster1.xml"/><Relationship Id="rId12" Type="http://schemas.openxmlformats.org/officeDocument/2006/relationships/slide" Target="slides/slide1.xml"/><Relationship Id="rId11" Type="http://schemas.openxmlformats.org/officeDocument/2006/relationships/slideMaster" Target="slideMasters/slideMaster10.xml"/><Relationship Id="rId10" Type="http://schemas.openxmlformats.org/officeDocument/2006/relationships/slideMaster" Target="slideMasters/slideMaster9.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bwMode="white">
      <p:bgRef idx="1001">
        <a:schemeClr val="bg1"/>
      </p:bgRef>
    </p:bg>
    <p:spTree>
      <p:nvGrpSpPr>
        <p:cNvPr id="1" name=""/>
        <p:cNvGrpSpPr/>
        <p:nvPr/>
      </p:nvGrpSpPr>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E8B72407-9B33-4265-88A0-8046884C9600}" type="datetimeFigureOut">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p>
            <a:pPr lvl="0" algn="r" eaLnBrk="1" fontAlgn="base" hangingPunct="1"/>
            <a:fld id="{9A0DB2DC-4C9A-4742-B13C-FB6460FD3503}" type="slidenum">
              <a:rPr lang="zh-CN" altLang="en-US" sz="1200" strike="noStrike" noProof="1" dirty="0">
                <a:latin typeface="Arial" panose="020B0604020202020204" pitchFamily="34" charset="0"/>
                <a:ea typeface="宋体" panose="02010600030101010101" pitchFamily="2" charset="-122"/>
                <a:cs typeface="+mn-cs"/>
              </a:rPr>
            </a:fld>
            <a:endParaRPr lang="zh-CN" altLang="en-US" sz="1200" strike="noStrike" noProof="1"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white">
      <p:bgRef idx="1001">
        <a:schemeClr val="bg1"/>
      </p:bgRef>
    </p:bg>
    <p:spTree>
      <p:nvGrpSpPr>
        <p:cNvPr id="1" name=""/>
        <p:cNvGrpSpPr/>
        <p:nvPr/>
      </p:nvGrpSpPr>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E1EC68B1-1D2B-4F79-9398-3EF388322C64}" type="datetimeFigureOut">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第二级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第三级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第四级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p>
            <a:pPr lvl="0" algn="r" eaLnBrk="1" fontAlgn="base" hangingPunct="1"/>
            <a:fld id="{9A0DB2DC-4C9A-4742-B13C-FB6460FD3503}" type="slidenum">
              <a:rPr lang="zh-CN" altLang="en-US" sz="1200" strike="noStrike" noProof="1" dirty="0">
                <a:latin typeface="Arial" panose="020B0604020202020204" pitchFamily="34" charset="0"/>
                <a:ea typeface="宋体" panose="02010600030101010101" pitchFamily="2" charset="-122"/>
                <a:cs typeface="+mn-cs"/>
              </a:rPr>
            </a:fld>
            <a:endParaRPr lang="zh-CN" altLang="en-US" sz="1200" strike="noStrike" noProof="1"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幻灯片图像占位符 1"/>
          <p:cNvSpPr>
            <a:spLocks noGrp="1" noRot="1" noChangeAspect="1" noTextEdit="1"/>
          </p:cNvSpPr>
          <p:nvPr>
            <p:ph type="sldImg"/>
          </p:nvPr>
        </p:nvSpPr>
        <p:spPr>
          <a:ln>
            <a:solidFill>
              <a:srgbClr val="000000"/>
            </a:solidFill>
            <a:miter/>
          </a:ln>
        </p:spPr>
      </p:sp>
      <p:sp>
        <p:nvSpPr>
          <p:cNvPr id="18434"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18435"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fld>
            <a:endParaRPr lang="zh-CN" altLang="en-US" sz="12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45409" name="幻灯片图像占位符 1"/>
          <p:cNvSpPr>
            <a:spLocks noGrp="1" noRot="1" noChangeAspect="1" noTextEdit="1"/>
          </p:cNvSpPr>
          <p:nvPr>
            <p:ph type="sldImg"/>
          </p:nvPr>
        </p:nvSpPr>
        <p:spPr>
          <a:ln>
            <a:solidFill>
              <a:srgbClr val="000000"/>
            </a:solidFill>
            <a:miter/>
          </a:ln>
        </p:spPr>
      </p:sp>
      <p:sp>
        <p:nvSpPr>
          <p:cNvPr id="145410"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145411"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47457" name="幻灯片图像占位符 1"/>
          <p:cNvSpPr>
            <a:spLocks noGrp="1" noRot="1" noChangeAspect="1" noTextEdit="1"/>
          </p:cNvSpPr>
          <p:nvPr>
            <p:ph type="sldImg"/>
          </p:nvPr>
        </p:nvSpPr>
        <p:spPr>
          <a:ln>
            <a:solidFill>
              <a:srgbClr val="000000"/>
            </a:solidFill>
            <a:miter/>
          </a:ln>
        </p:spPr>
      </p:sp>
      <p:sp>
        <p:nvSpPr>
          <p:cNvPr id="147458"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147459"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49505" name="幻灯片图像占位符 1"/>
          <p:cNvSpPr>
            <a:spLocks noGrp="1" noRot="1" noChangeAspect="1" noTextEdit="1"/>
          </p:cNvSpPr>
          <p:nvPr>
            <p:ph type="sldImg"/>
          </p:nvPr>
        </p:nvSpPr>
        <p:spPr>
          <a:ln>
            <a:solidFill>
              <a:srgbClr val="000000"/>
            </a:solidFill>
            <a:miter/>
          </a:ln>
        </p:spPr>
      </p:sp>
      <p:sp>
        <p:nvSpPr>
          <p:cNvPr id="149506"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149507"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51553" name="幻灯片图像占位符 1"/>
          <p:cNvSpPr>
            <a:spLocks noGrp="1" noRot="1" noChangeAspect="1" noTextEdit="1"/>
          </p:cNvSpPr>
          <p:nvPr>
            <p:ph type="sldImg"/>
          </p:nvPr>
        </p:nvSpPr>
        <p:spPr>
          <a:ln>
            <a:solidFill>
              <a:srgbClr val="000000"/>
            </a:solidFill>
            <a:miter/>
          </a:ln>
        </p:spPr>
      </p:sp>
      <p:sp>
        <p:nvSpPr>
          <p:cNvPr id="151554"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151555"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01" name="幻灯片图像占位符 1"/>
          <p:cNvSpPr>
            <a:spLocks noGrp="1" noRot="1" noChangeAspect="1" noTextEdit="1"/>
          </p:cNvSpPr>
          <p:nvPr>
            <p:ph type="sldImg"/>
          </p:nvPr>
        </p:nvSpPr>
        <p:spPr>
          <a:ln>
            <a:solidFill>
              <a:srgbClr val="000000"/>
            </a:solidFill>
            <a:miter/>
          </a:ln>
        </p:spPr>
      </p:sp>
      <p:sp>
        <p:nvSpPr>
          <p:cNvPr id="153602"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153603"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01" name="幻灯片图像占位符 1"/>
          <p:cNvSpPr>
            <a:spLocks noGrp="1" noRot="1" noChangeAspect="1" noTextEdit="1"/>
          </p:cNvSpPr>
          <p:nvPr>
            <p:ph type="sldImg"/>
          </p:nvPr>
        </p:nvSpPr>
        <p:spPr>
          <a:ln>
            <a:solidFill>
              <a:srgbClr val="000000"/>
            </a:solidFill>
            <a:miter/>
          </a:ln>
        </p:spPr>
      </p:sp>
      <p:sp>
        <p:nvSpPr>
          <p:cNvPr id="153602"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153603"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55649" name="幻灯片图像占位符 1"/>
          <p:cNvSpPr>
            <a:spLocks noGrp="1" noRot="1" noChangeAspect="1" noTextEdit="1"/>
          </p:cNvSpPr>
          <p:nvPr>
            <p:ph type="sldImg"/>
          </p:nvPr>
        </p:nvSpPr>
        <p:spPr>
          <a:ln>
            <a:solidFill>
              <a:srgbClr val="000000"/>
            </a:solidFill>
            <a:miter/>
          </a:ln>
        </p:spPr>
      </p:sp>
      <p:sp>
        <p:nvSpPr>
          <p:cNvPr id="155650"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155651"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57697" name="幻灯片图像占位符 1"/>
          <p:cNvSpPr>
            <a:spLocks noGrp="1" noRot="1" noChangeAspect="1" noTextEdit="1"/>
          </p:cNvSpPr>
          <p:nvPr>
            <p:ph type="sldImg"/>
          </p:nvPr>
        </p:nvSpPr>
        <p:spPr>
          <a:ln>
            <a:solidFill>
              <a:srgbClr val="000000"/>
            </a:solidFill>
            <a:miter/>
          </a:ln>
        </p:spPr>
      </p:sp>
      <p:sp>
        <p:nvSpPr>
          <p:cNvPr id="157698"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157699"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59745" name="幻灯片图像占位符 1"/>
          <p:cNvSpPr>
            <a:spLocks noGrp="1" noRot="1" noChangeAspect="1" noTextEdit="1"/>
          </p:cNvSpPr>
          <p:nvPr>
            <p:ph type="sldImg"/>
          </p:nvPr>
        </p:nvSpPr>
        <p:spPr>
          <a:ln>
            <a:solidFill>
              <a:srgbClr val="000000"/>
            </a:solidFill>
            <a:miter/>
          </a:ln>
        </p:spPr>
      </p:sp>
      <p:sp>
        <p:nvSpPr>
          <p:cNvPr id="159746"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159747"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61793" name="幻灯片图像占位符 1"/>
          <p:cNvSpPr>
            <a:spLocks noGrp="1" noRot="1" noChangeAspect="1" noTextEdit="1"/>
          </p:cNvSpPr>
          <p:nvPr>
            <p:ph type="sldImg"/>
          </p:nvPr>
        </p:nvSpPr>
        <p:spPr>
          <a:ln>
            <a:solidFill>
              <a:srgbClr val="000000"/>
            </a:solidFill>
            <a:miter/>
          </a:ln>
        </p:spPr>
      </p:sp>
      <p:sp>
        <p:nvSpPr>
          <p:cNvPr id="161794"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161795"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幻灯片图像占位符 1"/>
          <p:cNvSpPr>
            <a:spLocks noGrp="1" noRot="1" noChangeAspect="1" noTextEdit="1"/>
          </p:cNvSpPr>
          <p:nvPr>
            <p:ph type="sldImg"/>
          </p:nvPr>
        </p:nvSpPr>
        <p:spPr>
          <a:ln>
            <a:solidFill>
              <a:srgbClr val="000000"/>
            </a:solidFill>
            <a:miter/>
          </a:ln>
        </p:spPr>
      </p:sp>
      <p:sp>
        <p:nvSpPr>
          <p:cNvPr id="20482"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20483"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fld>
            <a:endParaRPr lang="zh-CN" alt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35169" name="幻灯片图像占位符 1"/>
          <p:cNvSpPr>
            <a:spLocks noGrp="1" noRot="1" noChangeAspect="1" noTextEdit="1"/>
          </p:cNvSpPr>
          <p:nvPr>
            <p:ph type="sldImg"/>
          </p:nvPr>
        </p:nvSpPr>
        <p:spPr>
          <a:ln>
            <a:solidFill>
              <a:srgbClr val="000000"/>
            </a:solidFill>
            <a:miter/>
          </a:ln>
        </p:spPr>
      </p:sp>
      <p:sp>
        <p:nvSpPr>
          <p:cNvPr id="135170"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135171"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37217" name="幻灯片图像占位符 1"/>
          <p:cNvSpPr>
            <a:spLocks noGrp="1" noRot="1" noChangeAspect="1" noTextEdit="1"/>
          </p:cNvSpPr>
          <p:nvPr>
            <p:ph type="sldImg"/>
          </p:nvPr>
        </p:nvSpPr>
        <p:spPr>
          <a:ln>
            <a:solidFill>
              <a:srgbClr val="000000"/>
            </a:solidFill>
            <a:miter/>
          </a:ln>
        </p:spPr>
      </p:sp>
      <p:sp>
        <p:nvSpPr>
          <p:cNvPr id="137218"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137219"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39265" name="幻灯片图像占位符 1"/>
          <p:cNvSpPr>
            <a:spLocks noGrp="1" noRot="1" noChangeAspect="1" noTextEdit="1"/>
          </p:cNvSpPr>
          <p:nvPr>
            <p:ph type="sldImg"/>
          </p:nvPr>
        </p:nvSpPr>
        <p:spPr>
          <a:ln>
            <a:solidFill>
              <a:srgbClr val="000000"/>
            </a:solidFill>
            <a:miter/>
          </a:ln>
        </p:spPr>
      </p:sp>
      <p:sp>
        <p:nvSpPr>
          <p:cNvPr id="139266"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139267"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41313" name="幻灯片图像占位符 1"/>
          <p:cNvSpPr>
            <a:spLocks noGrp="1" noRot="1" noChangeAspect="1" noTextEdit="1"/>
          </p:cNvSpPr>
          <p:nvPr>
            <p:ph type="sldImg"/>
          </p:nvPr>
        </p:nvSpPr>
        <p:spPr>
          <a:ln>
            <a:solidFill>
              <a:srgbClr val="000000"/>
            </a:solidFill>
            <a:miter/>
          </a:ln>
        </p:spPr>
      </p:sp>
      <p:sp>
        <p:nvSpPr>
          <p:cNvPr id="141314"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141315"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41313" name="幻灯片图像占位符 1"/>
          <p:cNvSpPr>
            <a:spLocks noGrp="1" noRot="1" noChangeAspect="1" noTextEdit="1"/>
          </p:cNvSpPr>
          <p:nvPr>
            <p:ph type="sldImg"/>
          </p:nvPr>
        </p:nvSpPr>
        <p:spPr>
          <a:ln>
            <a:solidFill>
              <a:srgbClr val="000000"/>
            </a:solidFill>
            <a:miter/>
          </a:ln>
        </p:spPr>
      </p:sp>
      <p:sp>
        <p:nvSpPr>
          <p:cNvPr id="141314"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141315"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61" name="幻灯片图像占位符 1"/>
          <p:cNvSpPr>
            <a:spLocks noGrp="1" noRot="1" noChangeAspect="1" noTextEdit="1"/>
          </p:cNvSpPr>
          <p:nvPr>
            <p:ph type="sldImg"/>
          </p:nvPr>
        </p:nvSpPr>
        <p:spPr>
          <a:ln>
            <a:solidFill>
              <a:srgbClr val="000000"/>
            </a:solidFill>
            <a:miter/>
          </a:ln>
        </p:spPr>
      </p:sp>
      <p:sp>
        <p:nvSpPr>
          <p:cNvPr id="143362"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143363"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61" name="幻灯片图像占位符 1"/>
          <p:cNvSpPr>
            <a:spLocks noGrp="1" noRot="1" noChangeAspect="1" noTextEdit="1"/>
          </p:cNvSpPr>
          <p:nvPr>
            <p:ph type="sldImg"/>
          </p:nvPr>
        </p:nvSpPr>
        <p:spPr>
          <a:ln>
            <a:solidFill>
              <a:srgbClr val="000000"/>
            </a:solidFill>
            <a:miter/>
          </a:ln>
        </p:spPr>
      </p:sp>
      <p:sp>
        <p:nvSpPr>
          <p:cNvPr id="143362"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143363"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xml.rels><?xml version="1.0" encoding="UTF-8" standalone="yes"?>
<Relationships xmlns="http://schemas.openxmlformats.org/package/2006/relationships"><Relationship Id="rId8" Type="http://schemas.openxmlformats.org/officeDocument/2006/relationships/hyperlink" Target="pages\annotions\exercises\text\autorun.exe" TargetMode="External"/><Relationship Id="rId7" Type="http://schemas.openxmlformats.org/officeDocument/2006/relationships/hyperlink" Target="pages\annotions\grammar\text\autorun.exe" TargetMode="Externa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Master" Target="../slideMasters/slideMaster9.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9" Type="http://schemas.openxmlformats.org/officeDocument/2006/relationships/hyperlink" Target="pages\annotions\exercises\text\autorun.exe" TargetMode="External"/><Relationship Id="rId8" Type="http://schemas.openxmlformats.org/officeDocument/2006/relationships/hyperlink" Target="pages\annotions\grammar\text\autorun.exe" TargetMode="External"/><Relationship Id="rId7" Type="http://schemas.openxmlformats.org/officeDocument/2006/relationships/image" Target="../media/image6.png"/><Relationship Id="rId6" Type="http://schemas.openxmlformats.org/officeDocument/2006/relationships/image" Target="../media/image7.png"/><Relationship Id="rId5" Type="http://schemas.openxmlformats.org/officeDocument/2006/relationships/slide" Target="../slides/slide2.xml"/><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8" Type="http://schemas.openxmlformats.org/officeDocument/2006/relationships/image" Target="../media/image7.png"/><Relationship Id="rId7" Type="http://schemas.openxmlformats.org/officeDocument/2006/relationships/slide" Target="../slides/slide2.xml"/><Relationship Id="rId6" Type="http://schemas.openxmlformats.org/officeDocument/2006/relationships/hyperlink" Target="pages\annotions\exercises\text\autorun.exe" TargetMode="External"/><Relationship Id="rId5" Type="http://schemas.openxmlformats.org/officeDocument/2006/relationships/hyperlink" Target="pages\annotions\grammar\text\autorun.exe" TargetMode="External"/><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标题幻灯片">
    <p:spTree>
      <p:nvGrpSpPr>
        <p:cNvPr id="1" name=""/>
        <p:cNvGrpSpPr/>
        <p:nvPr/>
      </p:nvGrpSpPr>
      <p:grpSpPr>
        <a:xfrm>
          <a:off x="0" y="0"/>
          <a:ext cx="0" cy="0"/>
          <a:chOff x="0" y="0"/>
          <a:chExt cx="0" cy="0"/>
        </a:xfrm>
      </p:grpSpPr>
      <p:sp>
        <p:nvSpPr>
          <p:cNvPr id="38" name="矩形 37"/>
          <p:cNvSpPr/>
          <p:nvPr/>
        </p:nvSpPr>
        <p:spPr>
          <a:xfrm>
            <a:off x="1214438" y="682625"/>
            <a:ext cx="857250" cy="46038"/>
          </a:xfrm>
          <a:prstGeom prst="rect">
            <a:avLst/>
          </a:prstGeom>
          <a:solidFill>
            <a:schemeClr val="accent6">
              <a:lumMod val="50000"/>
            </a:schemeClr>
          </a:solidFill>
          <a:ln>
            <a:noFill/>
          </a:ln>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pic>
        <p:nvPicPr>
          <p:cNvPr id="14339" name="图片 76" descr="Unit01_2.png"/>
          <p:cNvPicPr>
            <a:picLocks noChangeAspect="1"/>
          </p:cNvPicPr>
          <p:nvPr userDrawn="1"/>
        </p:nvPicPr>
        <p:blipFill>
          <a:blip r:embed="rId2"/>
          <a:stretch>
            <a:fillRect/>
          </a:stretch>
        </p:blipFill>
        <p:spPr>
          <a:xfrm>
            <a:off x="0" y="0"/>
            <a:ext cx="1460500" cy="917575"/>
          </a:xfrm>
          <a:prstGeom prst="rect">
            <a:avLst/>
          </a:prstGeom>
          <a:noFill/>
          <a:ln w="9525">
            <a:noFill/>
          </a:ln>
        </p:spPr>
      </p:pic>
      <p:sp>
        <p:nvSpPr>
          <p:cNvPr id="60" name="TextBox 59"/>
          <p:cNvSpPr txBox="1"/>
          <p:nvPr/>
        </p:nvSpPr>
        <p:spPr bwMode="auto">
          <a:xfrm>
            <a:off x="320913" y="109123"/>
            <a:ext cx="1107582" cy="707886"/>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1.1</a:t>
            </a:r>
            <a:endParaRPr kumimoji="0" lang="zh-CN" altLang="en-US"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pic>
        <p:nvPicPr>
          <p:cNvPr id="14341" name="图片 43" descr="底2.png"/>
          <p:cNvPicPr>
            <a:picLocks noChangeAspect="1"/>
          </p:cNvPicPr>
          <p:nvPr userDrawn="1"/>
        </p:nvPicPr>
        <p:blipFill>
          <a:blip r:embed="rId3"/>
          <a:stretch>
            <a:fillRect/>
          </a:stretch>
        </p:blipFill>
        <p:spPr>
          <a:xfrm>
            <a:off x="0" y="6450013"/>
            <a:ext cx="9144000" cy="407987"/>
          </a:xfrm>
          <a:prstGeom prst="rect">
            <a:avLst/>
          </a:prstGeom>
          <a:noFill/>
          <a:ln w="9525">
            <a:noFill/>
          </a:ln>
        </p:spPr>
      </p:pic>
      <p:grpSp>
        <p:nvGrpSpPr>
          <p:cNvPr id="14342" name="组合 10"/>
          <p:cNvGrpSpPr/>
          <p:nvPr/>
        </p:nvGrpSpPr>
        <p:grpSpPr>
          <a:xfrm>
            <a:off x="7235825" y="6523038"/>
            <a:ext cx="2252663" cy="314325"/>
            <a:chOff x="6940498" y="6524700"/>
            <a:chExt cx="2338738" cy="569147"/>
          </a:xfrm>
        </p:grpSpPr>
        <p:sp>
          <p:nvSpPr>
            <p:cNvPr id="63" name="TextBox 62"/>
            <p:cNvSpPr txBox="1"/>
            <p:nvPr/>
          </p:nvSpPr>
          <p:spPr>
            <a:xfrm>
              <a:off x="6940498" y="6535761"/>
              <a:ext cx="1189796"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先锋英语</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cxnSp>
          <p:nvCxnSpPr>
            <p:cNvPr id="64" name="直接连接符 63"/>
            <p:cNvCxnSpPr/>
            <p:nvPr/>
          </p:nvCxnSpPr>
          <p:spPr>
            <a:xfrm flipH="1">
              <a:off x="7894773" y="6609231"/>
              <a:ext cx="787" cy="310232"/>
            </a:xfrm>
            <a:prstGeom prst="line">
              <a:avLst/>
            </a:prstGeom>
            <a:ln>
              <a:solidFill>
                <a:schemeClr val="tx1"/>
              </a:solidFill>
            </a:ln>
          </p:spPr>
          <p:style>
            <a:lnRef idx="1">
              <a:schemeClr val="accent6"/>
            </a:lnRef>
            <a:fillRef idx="0">
              <a:schemeClr val="accent6"/>
            </a:fillRef>
            <a:effectRef idx="0">
              <a:schemeClr val="accent6"/>
            </a:effectRef>
            <a:fontRef idx="minor">
              <a:schemeClr val="tx1"/>
            </a:fontRef>
          </p:style>
        </p:cxnSp>
        <p:sp>
          <p:nvSpPr>
            <p:cNvPr id="65" name="TextBox 64"/>
            <p:cNvSpPr txBox="1"/>
            <p:nvPr/>
          </p:nvSpPr>
          <p:spPr>
            <a:xfrm>
              <a:off x="7918565" y="6524700"/>
              <a:ext cx="1360671"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电子教案</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grpSp>
      <p:pic>
        <p:nvPicPr>
          <p:cNvPr id="14346" name="图片 94" descr="1.png"/>
          <p:cNvPicPr>
            <a:picLocks noChangeAspect="1"/>
          </p:cNvPicPr>
          <p:nvPr userDrawn="1"/>
        </p:nvPicPr>
        <p:blipFill>
          <a:blip r:embed="rId4"/>
          <a:stretch>
            <a:fillRect/>
          </a:stretch>
        </p:blipFill>
        <p:spPr>
          <a:xfrm>
            <a:off x="63500" y="6519863"/>
            <a:ext cx="1841500" cy="292100"/>
          </a:xfrm>
          <a:prstGeom prst="rect">
            <a:avLst/>
          </a:prstGeom>
          <a:noFill/>
          <a:ln w="9525">
            <a:noFill/>
          </a:ln>
        </p:spPr>
      </p:pic>
      <p:grpSp>
        <p:nvGrpSpPr>
          <p:cNvPr id="14347" name="组合 29"/>
          <p:cNvGrpSpPr/>
          <p:nvPr userDrawn="1"/>
        </p:nvGrpSpPr>
        <p:grpSpPr>
          <a:xfrm rot="-5400000">
            <a:off x="6003925" y="6572250"/>
            <a:ext cx="215900" cy="215900"/>
            <a:chOff x="6242050" y="6572250"/>
            <a:chExt cx="215900" cy="215900"/>
          </a:xfrm>
        </p:grpSpPr>
        <p:sp>
          <p:nvSpPr>
            <p:cNvPr id="68" name="圆角矩形 67">
              <a:hlinkClick r:id="" tooltip="backward" action="ppaction://hlinkshowjump?jump=previousslide"/>
            </p:cNvPr>
            <p:cNvSpPr>
              <a:spLocks noChangeArrowheads="1"/>
            </p:cNvSpPr>
            <p:nvPr/>
          </p:nvSpPr>
          <p:spPr bwMode="auto">
            <a:xfrm>
              <a:off x="6242050" y="6572250"/>
              <a:ext cx="215900" cy="215900"/>
            </a:xfrm>
            <a:prstGeom prst="roundRect">
              <a:avLst>
                <a:gd name="adj" fmla="val 16667"/>
              </a:avLst>
            </a:prstGeom>
            <a:solidFill>
              <a:srgbClr val="046784"/>
            </a:solidFill>
            <a:ln w="25400" cmpd="thinThick" algn="ctr">
              <a:solidFill>
                <a:srgbClr val="FFFFFF"/>
              </a:solidFill>
              <a:round/>
            </a:ln>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70" name="等腰三角形 69">
              <a:hlinkClick r:id="" action="ppaction://hlinkshowjump?jump=previousslide"/>
            </p:cNvPr>
            <p:cNvSpPr>
              <a:spLocks noChangeArrowheads="1"/>
            </p:cNvSpPr>
            <p:nvPr/>
          </p:nvSpPr>
          <p:spPr bwMode="auto">
            <a:xfrm>
              <a:off x="6291262" y="6596063"/>
              <a:ext cx="117475" cy="161925"/>
            </a:xfrm>
            <a:prstGeom prst="triangle">
              <a:avLst>
                <a:gd name="adj" fmla="val 50000"/>
              </a:avLst>
            </a:prstGeom>
            <a:gradFill rotWithShape="1">
              <a:gsLst>
                <a:gs pos="0">
                  <a:srgbClr val="DAFDA7"/>
                </a:gs>
                <a:gs pos="35001">
                  <a:srgbClr val="E4FDC2"/>
                </a:gs>
                <a:gs pos="100000">
                  <a:srgbClr val="F5FFE6"/>
                </a:gs>
              </a:gsLst>
              <a:lin ang="16200000" scaled="1"/>
            </a:gradFill>
            <a:ln w="9525" algn="ctr">
              <a:solidFill>
                <a:srgbClr val="98B954"/>
              </a:solidFill>
              <a:miter lim="800000"/>
            </a:ln>
            <a:effectLst>
              <a:outerShdw dist="38100" dir="5400000" algn="t" rotWithShape="0">
                <a:srgbClr val="000000">
                  <a:alpha val="39999"/>
                </a:srgbClr>
              </a:outerShdw>
            </a:effectLst>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grpSp>
      <p:grpSp>
        <p:nvGrpSpPr>
          <p:cNvPr id="14350" name="组合 34"/>
          <p:cNvGrpSpPr/>
          <p:nvPr userDrawn="1"/>
        </p:nvGrpSpPr>
        <p:grpSpPr>
          <a:xfrm rot="5400000">
            <a:off x="6643688" y="6572250"/>
            <a:ext cx="215900" cy="215900"/>
            <a:chOff x="5149850" y="4576230"/>
            <a:chExt cx="400050" cy="364066"/>
          </a:xfrm>
        </p:grpSpPr>
        <p:sp>
          <p:nvSpPr>
            <p:cNvPr id="14351" name="圆角矩形 71">
              <a:hlinkClick r:id="" tooltip="forward" action="ppaction://hlinkshowjump?jump=nextslide"/>
            </p:cNvPr>
            <p:cNvSpPr/>
            <p:nvPr userDrawn="1"/>
          </p:nvSpPr>
          <p:spPr>
            <a:xfrm>
              <a:off x="5149850" y="4576230"/>
              <a:ext cx="400050" cy="364066"/>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vert="eaVert"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14352" name="等腰三角形 72">
              <a:hlinkClick r:id="" action="ppaction://hlinkshowjump?jump=nextslide"/>
            </p:cNvPr>
            <p:cNvSpPr/>
            <p:nvPr userDrawn="1"/>
          </p:nvSpPr>
          <p:spPr>
            <a:xfrm>
              <a:off x="5241040" y="4637802"/>
              <a:ext cx="217674" cy="267696"/>
            </a:xfrm>
            <a:prstGeom prst="triangle">
              <a:avLst>
                <a:gd name="adj" fmla="val 50000"/>
              </a:avLst>
            </a:pr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rot="10800000" vert="eaVert" anchor="ctr"/>
            <a:p>
              <a:pPr lvl="0" algn="ctr"/>
              <a:endParaRPr lang="zh-CN" altLang="en-US" dirty="0">
                <a:solidFill>
                  <a:srgbClr val="000000"/>
                </a:solidFill>
                <a:latin typeface="Calibri" panose="020F0502020204030204" pitchFamily="34" charset="0"/>
                <a:ea typeface="宋体" panose="02010600030101010101" pitchFamily="2" charset="-122"/>
              </a:endParaRPr>
            </a:p>
          </p:txBody>
        </p:sp>
      </p:grpSp>
      <p:sp>
        <p:nvSpPr>
          <p:cNvPr id="14353" name="圆角矩形 73"/>
          <p:cNvSpPr/>
          <p:nvPr userDrawn="1"/>
        </p:nvSpPr>
        <p:spPr>
          <a:xfrm rot="10800000">
            <a:off x="5688013" y="6569075"/>
            <a:ext cx="223837" cy="228600"/>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14354" name="环形箭头 70">
            <a:hlinkClick r:id="" action="ppaction://hlinkshowjump?jump=lastslideviewed"/>
          </p:cNvPr>
          <p:cNvSpPr/>
          <p:nvPr userDrawn="1"/>
        </p:nvSpPr>
        <p:spPr>
          <a:xfrm rot="10800000">
            <a:off x="5700713" y="6584950"/>
            <a:ext cx="179387" cy="179388"/>
          </a:xfrm>
          <a:custGeom>
            <a:avLst/>
            <a:gdLst/>
            <a:ahLst/>
            <a:cxnLst>
              <a:cxn ang="17694720">
                <a:pos x="142192" y="114450"/>
              </a:cxn>
              <a:cxn ang="0">
                <a:pos x="177153" y="72816"/>
              </a:cxn>
              <a:cxn ang="5898240">
                <a:pos x="147117" y="89694"/>
              </a:cxn>
              <a:cxn ang="11796480">
                <a:pos x="112612" y="72816"/>
              </a:cxn>
            </a:cxnLst>
            <a:pathLst>
              <a:path w="261958" h="295589">
                <a:moveTo>
                  <a:pt x="223903" y="197239"/>
                </a:moveTo>
                <a:lnTo>
                  <a:pt x="223903" y="197239"/>
                </a:lnTo>
                <a:cubicBezTo>
                  <a:pt x="207283" y="239599"/>
                  <a:pt x="170969" y="266772"/>
                  <a:pt x="130979" y="266773"/>
                </a:cubicBezTo>
                <a:cubicBezTo>
                  <a:pt x="74555" y="266773"/>
                  <a:pt x="28815" y="213504"/>
                  <a:pt x="28815" y="147794"/>
                </a:cubicBezTo>
                <a:cubicBezTo>
                  <a:pt x="28815" y="82083"/>
                  <a:pt x="74555" y="28815"/>
                  <a:pt x="130979" y="28815"/>
                </a:cubicBezTo>
                <a:cubicBezTo>
                  <a:pt x="178204" y="28814"/>
                  <a:pt x="219274" y="66509"/>
                  <a:pt x="230313" y="119983"/>
                </a:cubicBezTo>
                <a:lnTo>
                  <a:pt x="258695" y="119984"/>
                </a:lnTo>
                <a:lnTo>
                  <a:pt x="214834" y="147795"/>
                </a:lnTo>
                <a:lnTo>
                  <a:pt x="164447" y="119984"/>
                </a:lnTo>
                <a:lnTo>
                  <a:pt x="192676" y="119984"/>
                </a:lnTo>
                <a:lnTo>
                  <a:pt x="192676" y="119983"/>
                </a:lnTo>
                <a:cubicBezTo>
                  <a:pt x="183333" y="87260"/>
                  <a:pt x="158646" y="65432"/>
                  <a:pt x="130979" y="65432"/>
                </a:cubicBezTo>
                <a:cubicBezTo>
                  <a:pt x="94778" y="65432"/>
                  <a:pt x="65432" y="102307"/>
                  <a:pt x="65432" y="147795"/>
                </a:cubicBezTo>
                <a:cubicBezTo>
                  <a:pt x="65432" y="193282"/>
                  <a:pt x="94778" y="230158"/>
                  <a:pt x="130979" y="230158"/>
                </a:cubicBezTo>
                <a:cubicBezTo>
                  <a:pt x="157302" y="230158"/>
                  <a:pt x="181072" y="210370"/>
                  <a:pt x="191337" y="179911"/>
                </a:cubicBezTo>
                <a:close/>
              </a:path>
            </a:pathLst>
          </a:cu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a:p>
            <a:endParaRPr lang="zh-CN" altLang="en-US"/>
          </a:p>
        </p:txBody>
      </p:sp>
      <p:sp>
        <p:nvSpPr>
          <p:cNvPr id="76" name="圆角矩形 75">
            <a:hlinkClick r:id="" tooltip="quit" action="ppaction://noaction"/>
          </p:cNvPr>
          <p:cNvSpPr/>
          <p:nvPr/>
        </p:nvSpPr>
        <p:spPr>
          <a:xfrm>
            <a:off x="6950075" y="6570663"/>
            <a:ext cx="215900" cy="217488"/>
          </a:xfrm>
          <a:prstGeom prst="roundRect">
            <a:avLst/>
          </a:prstGeom>
          <a:solidFill>
            <a:srgbClr val="046784"/>
          </a:solidFill>
          <a:ln cmpd="thinThick">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77" name="乘号 76">
            <a:hlinkClick r:id="" action="ppaction://hlinkshowjump?jump=lastslide"/>
          </p:cNvPr>
          <p:cNvSpPr/>
          <p:nvPr/>
        </p:nvSpPr>
        <p:spPr>
          <a:xfrm>
            <a:off x="6958013" y="6578600"/>
            <a:ext cx="180975" cy="176213"/>
          </a:xfrm>
          <a:prstGeom prst="mathMultiply">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pic>
        <p:nvPicPr>
          <p:cNvPr id="14357" name="图片 90" descr="图片3 副本副本.png"/>
          <p:cNvPicPr>
            <a:picLocks noChangeAspect="1"/>
          </p:cNvPicPr>
          <p:nvPr userDrawn="1"/>
        </p:nvPicPr>
        <p:blipFill>
          <a:blip r:embed="rId5"/>
          <a:stretch>
            <a:fillRect/>
          </a:stretch>
        </p:blipFill>
        <p:spPr>
          <a:xfrm>
            <a:off x="6300788" y="6553200"/>
            <a:ext cx="266700" cy="266700"/>
          </a:xfrm>
          <a:prstGeom prst="rect">
            <a:avLst/>
          </a:prstGeom>
          <a:noFill/>
          <a:ln w="9525">
            <a:noFill/>
          </a:ln>
        </p:spPr>
      </p:pic>
      <p:sp>
        <p:nvSpPr>
          <p:cNvPr id="79" name="矩形 78"/>
          <p:cNvSpPr/>
          <p:nvPr/>
        </p:nvSpPr>
        <p:spPr>
          <a:xfrm>
            <a:off x="5921375" y="684213"/>
            <a:ext cx="3222625" cy="44450"/>
          </a:xfrm>
          <a:prstGeom prst="rect">
            <a:avLst/>
          </a:prstGeom>
          <a:solidFill>
            <a:schemeClr val="accent6">
              <a:lumMod val="50000"/>
            </a:schemeClr>
          </a:solidFill>
          <a:ln>
            <a:noFill/>
          </a:ln>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80" name="TextBox 79"/>
          <p:cNvSpPr txBox="1"/>
          <p:nvPr/>
        </p:nvSpPr>
        <p:spPr>
          <a:xfrm>
            <a:off x="2029260" y="420175"/>
            <a:ext cx="4171968" cy="584772"/>
          </a:xfrm>
          <a:prstGeom prst="rect">
            <a:avLst/>
          </a:prstGeom>
          <a:noFill/>
          <a:ln>
            <a:noFill/>
          </a:ln>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50" normalizeH="0" baseline="0" noProof="0" dirty="0">
                <a:ln w="11430">
                  <a:noFill/>
                </a:ln>
                <a:solidFill>
                  <a:srgbClr val="B2741A"/>
                </a:solidFill>
                <a:effectLst>
                  <a:outerShdw blurRad="76200" dist="50800" dir="5400000" algn="tl" rotWithShape="0">
                    <a:srgbClr val="000000">
                      <a:alpha val="65000"/>
                    </a:srgbClr>
                  </a:outerShdw>
                </a:effectLst>
                <a:uLnTx/>
                <a:uFillTx/>
                <a:latin typeface="+mn-lt"/>
                <a:ea typeface="+mn-ea"/>
                <a:cs typeface="+mn-cs"/>
              </a:rPr>
              <a:t>PERSONALUTY  TYPES</a:t>
            </a:r>
            <a:endParaRPr kumimoji="0" lang="zh-CN" altLang="en-US" sz="3200" b="1" i="0" u="none" strike="noStrike" kern="1200" cap="none" spc="50" normalizeH="0" baseline="0" noProof="0" dirty="0">
              <a:ln w="11430">
                <a:noFill/>
              </a:ln>
              <a:solidFill>
                <a:srgbClr val="B2741A"/>
              </a:solidFill>
              <a:effectLst>
                <a:outerShdw blurRad="76200" dist="50800" dir="5400000" algn="tl" rotWithShape="0">
                  <a:srgbClr val="000000">
                    <a:alpha val="65000"/>
                  </a:srgbClr>
                </a:outerShdw>
              </a:effectLst>
              <a:uLnTx/>
              <a:uFillTx/>
              <a:latin typeface="+mn-lt"/>
              <a:ea typeface="+mn-ea"/>
              <a:cs typeface="+mn-cs"/>
            </a:endParaRPr>
          </a:p>
        </p:txBody>
      </p:sp>
      <p:sp>
        <p:nvSpPr>
          <p:cNvPr id="81" name="矩形 80"/>
          <p:cNvSpPr/>
          <p:nvPr/>
        </p:nvSpPr>
        <p:spPr bwMode="auto">
          <a:xfrm>
            <a:off x="6791325" y="142875"/>
            <a:ext cx="928688" cy="355600"/>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2" name="矩形 81"/>
          <p:cNvSpPr/>
          <p:nvPr/>
        </p:nvSpPr>
        <p:spPr bwMode="auto">
          <a:xfrm>
            <a:off x="7720013" y="142875"/>
            <a:ext cx="1293813" cy="355600"/>
          </a:xfrm>
          <a:prstGeom prst="rect">
            <a:avLst/>
          </a:prstGeom>
          <a:no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3" name="TextBox 82"/>
          <p:cNvSpPr txBox="1"/>
          <p:nvPr/>
        </p:nvSpPr>
        <p:spPr bwMode="auto">
          <a:xfrm>
            <a:off x="6855565" y="122461"/>
            <a:ext cx="857579" cy="368300"/>
          </a:xfrm>
          <a:prstGeom prst="rect">
            <a:avLst/>
          </a:prstGeom>
          <a:noFill/>
          <a:ln>
            <a:no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UNIT 1</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pic>
        <p:nvPicPr>
          <p:cNvPr id="14363" name="图片 97" descr="title1.png"/>
          <p:cNvPicPr>
            <a:picLocks noChangeAspect="1"/>
          </p:cNvPicPr>
          <p:nvPr userDrawn="1"/>
        </p:nvPicPr>
        <p:blipFill>
          <a:blip r:embed="rId6"/>
          <a:stretch>
            <a:fillRect/>
          </a:stretch>
        </p:blipFill>
        <p:spPr>
          <a:xfrm>
            <a:off x="7769225" y="169863"/>
            <a:ext cx="1276350" cy="309562"/>
          </a:xfrm>
          <a:prstGeom prst="rect">
            <a:avLst/>
          </a:prstGeom>
          <a:noFill/>
          <a:ln w="9525">
            <a:noFill/>
          </a:ln>
        </p:spPr>
      </p:pic>
      <p:grpSp>
        <p:nvGrpSpPr>
          <p:cNvPr id="14364" name="组合 69"/>
          <p:cNvGrpSpPr/>
          <p:nvPr userDrawn="1"/>
        </p:nvGrpSpPr>
        <p:grpSpPr>
          <a:xfrm>
            <a:off x="2082800" y="6519863"/>
            <a:ext cx="449263" cy="307975"/>
            <a:chOff x="256437" y="1509162"/>
            <a:chExt cx="467496" cy="448449"/>
          </a:xfrm>
        </p:grpSpPr>
        <p:grpSp>
          <p:nvGrpSpPr>
            <p:cNvPr id="14365" name="组合 13"/>
            <p:cNvGrpSpPr/>
            <p:nvPr userDrawn="1"/>
          </p:nvGrpSpPr>
          <p:grpSpPr>
            <a:xfrm>
              <a:off x="256437" y="1564640"/>
              <a:ext cx="409678" cy="314377"/>
              <a:chOff x="168372" y="1141796"/>
              <a:chExt cx="403587" cy="356875"/>
            </a:xfrm>
          </p:grpSpPr>
          <p:sp>
            <p:nvSpPr>
              <p:cNvPr id="91" name="矩形 90"/>
              <p:cNvSpPr/>
              <p:nvPr/>
            </p:nvSpPr>
            <p:spPr>
              <a:xfrm>
                <a:off x="239976" y="1141796"/>
                <a:ext cx="331983" cy="356875"/>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2" name="矩形 91"/>
              <p:cNvSpPr/>
              <p:nvPr/>
            </p:nvSpPr>
            <p:spPr>
              <a:xfrm>
                <a:off x="168372" y="1141796"/>
                <a:ext cx="73232" cy="356875"/>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90" name="TextBox 16">
              <a:hlinkClick r:id="rId7" tooltip="Language Reference" action="ppaction://hlinkfile"/>
            </p:cNvPr>
            <p:cNvSpPr txBox="1">
              <a:spLocks noChangeArrowheads="1"/>
            </p:cNvSpPr>
            <p:nvPr/>
          </p:nvSpPr>
          <p:spPr bwMode="auto">
            <a:xfrm>
              <a:off x="281216" y="1509162"/>
              <a:ext cx="442717" cy="448449"/>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LR</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14369" name="组合 69"/>
          <p:cNvGrpSpPr/>
          <p:nvPr userDrawn="1"/>
        </p:nvGrpSpPr>
        <p:grpSpPr>
          <a:xfrm>
            <a:off x="2578100" y="6511925"/>
            <a:ext cx="479425" cy="307975"/>
            <a:chOff x="256436" y="1496671"/>
            <a:chExt cx="498149" cy="448446"/>
          </a:xfrm>
        </p:grpSpPr>
        <p:grpSp>
          <p:nvGrpSpPr>
            <p:cNvPr id="14370" name="组合 13"/>
            <p:cNvGrpSpPr/>
            <p:nvPr userDrawn="1"/>
          </p:nvGrpSpPr>
          <p:grpSpPr>
            <a:xfrm>
              <a:off x="256436" y="1563708"/>
              <a:ext cx="409076" cy="314374"/>
              <a:chOff x="168372" y="1140739"/>
              <a:chExt cx="402995" cy="356872"/>
            </a:xfrm>
          </p:grpSpPr>
          <p:sp>
            <p:nvSpPr>
              <p:cNvPr id="96" name="矩形 95"/>
              <p:cNvSpPr/>
              <p:nvPr/>
            </p:nvSpPr>
            <p:spPr>
              <a:xfrm>
                <a:off x="239871" y="1140739"/>
                <a:ext cx="331496" cy="356872"/>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7" name="矩形 96"/>
              <p:cNvSpPr/>
              <p:nvPr/>
            </p:nvSpPr>
            <p:spPr>
              <a:xfrm>
                <a:off x="168372" y="1140739"/>
                <a:ext cx="73125" cy="356872"/>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95" name="TextBox 16">
              <a:hlinkClick r:id="rId8" tooltip="Extra Practice" action="ppaction://hlinkfile"/>
            </p:cNvPr>
            <p:cNvSpPr txBox="1">
              <a:spLocks noChangeArrowheads="1"/>
            </p:cNvSpPr>
            <p:nvPr/>
          </p:nvSpPr>
          <p:spPr bwMode="auto">
            <a:xfrm>
              <a:off x="284478" y="1496671"/>
              <a:ext cx="470107" cy="448446"/>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EP</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userDrawn="1">
  <p:cSld name="标题幻灯片">
    <p:spTree>
      <p:nvGrpSpPr>
        <p:cNvPr id="1" name=""/>
        <p:cNvGrpSpPr/>
        <p:nvPr/>
      </p:nvGrpSpPr>
      <p:grpSpPr>
        <a:xfrm>
          <a:off x="0" y="0"/>
          <a:ext cx="0" cy="0"/>
          <a:chOff x="0" y="0"/>
          <a:chExt cx="0" cy="0"/>
        </a:xfrm>
      </p:grpSpPr>
      <p:sp>
        <p:nvSpPr>
          <p:cNvPr id="38" name="矩形 37"/>
          <p:cNvSpPr/>
          <p:nvPr/>
        </p:nvSpPr>
        <p:spPr>
          <a:xfrm>
            <a:off x="1214438" y="682625"/>
            <a:ext cx="857250" cy="46038"/>
          </a:xfrm>
          <a:prstGeom prst="rect">
            <a:avLst/>
          </a:prstGeom>
          <a:solidFill>
            <a:schemeClr val="accent6">
              <a:lumMod val="50000"/>
            </a:schemeClr>
          </a:solidFill>
          <a:ln>
            <a:noFill/>
          </a:ln>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pic>
        <p:nvPicPr>
          <p:cNvPr id="12291" name="图片 76" descr="Unit01_2.png"/>
          <p:cNvPicPr>
            <a:picLocks noChangeAspect="1"/>
          </p:cNvPicPr>
          <p:nvPr userDrawn="1"/>
        </p:nvPicPr>
        <p:blipFill>
          <a:blip r:embed="rId2"/>
          <a:stretch>
            <a:fillRect/>
          </a:stretch>
        </p:blipFill>
        <p:spPr>
          <a:xfrm>
            <a:off x="0" y="0"/>
            <a:ext cx="1460500" cy="917575"/>
          </a:xfrm>
          <a:prstGeom prst="rect">
            <a:avLst/>
          </a:prstGeom>
          <a:noFill/>
          <a:ln w="9525">
            <a:noFill/>
          </a:ln>
        </p:spPr>
      </p:pic>
      <p:sp>
        <p:nvSpPr>
          <p:cNvPr id="60" name="TextBox 59"/>
          <p:cNvSpPr txBox="1"/>
          <p:nvPr/>
        </p:nvSpPr>
        <p:spPr bwMode="auto">
          <a:xfrm>
            <a:off x="320913" y="109123"/>
            <a:ext cx="1107582" cy="707886"/>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1.1</a:t>
            </a:r>
            <a:endParaRPr kumimoji="0" lang="zh-CN" altLang="en-US"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pic>
        <p:nvPicPr>
          <p:cNvPr id="12293" name="图片 43" descr="底2.png"/>
          <p:cNvPicPr>
            <a:picLocks noChangeAspect="1"/>
          </p:cNvPicPr>
          <p:nvPr userDrawn="1"/>
        </p:nvPicPr>
        <p:blipFill>
          <a:blip r:embed="rId3"/>
          <a:stretch>
            <a:fillRect/>
          </a:stretch>
        </p:blipFill>
        <p:spPr>
          <a:xfrm>
            <a:off x="0" y="6450013"/>
            <a:ext cx="9144000" cy="407987"/>
          </a:xfrm>
          <a:prstGeom prst="rect">
            <a:avLst/>
          </a:prstGeom>
          <a:noFill/>
          <a:ln w="9525">
            <a:noFill/>
          </a:ln>
        </p:spPr>
      </p:pic>
      <p:grpSp>
        <p:nvGrpSpPr>
          <p:cNvPr id="12294" name="组合 10"/>
          <p:cNvGrpSpPr/>
          <p:nvPr/>
        </p:nvGrpSpPr>
        <p:grpSpPr>
          <a:xfrm>
            <a:off x="7235825" y="6523038"/>
            <a:ext cx="2252663" cy="314325"/>
            <a:chOff x="6940498" y="6524700"/>
            <a:chExt cx="2338738" cy="569147"/>
          </a:xfrm>
        </p:grpSpPr>
        <p:sp>
          <p:nvSpPr>
            <p:cNvPr id="63" name="TextBox 62"/>
            <p:cNvSpPr txBox="1"/>
            <p:nvPr/>
          </p:nvSpPr>
          <p:spPr>
            <a:xfrm>
              <a:off x="6940498" y="6535761"/>
              <a:ext cx="1189796"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先锋英语</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cxnSp>
          <p:nvCxnSpPr>
            <p:cNvPr id="64" name="直接连接符 63"/>
            <p:cNvCxnSpPr/>
            <p:nvPr/>
          </p:nvCxnSpPr>
          <p:spPr>
            <a:xfrm flipH="1">
              <a:off x="7894773" y="6609231"/>
              <a:ext cx="787" cy="310232"/>
            </a:xfrm>
            <a:prstGeom prst="line">
              <a:avLst/>
            </a:prstGeom>
            <a:ln>
              <a:solidFill>
                <a:schemeClr val="tx1"/>
              </a:solidFill>
            </a:ln>
          </p:spPr>
          <p:style>
            <a:lnRef idx="1">
              <a:schemeClr val="accent6"/>
            </a:lnRef>
            <a:fillRef idx="0">
              <a:schemeClr val="accent6"/>
            </a:fillRef>
            <a:effectRef idx="0">
              <a:schemeClr val="accent6"/>
            </a:effectRef>
            <a:fontRef idx="minor">
              <a:schemeClr val="tx1"/>
            </a:fontRef>
          </p:style>
        </p:cxnSp>
        <p:sp>
          <p:nvSpPr>
            <p:cNvPr id="65" name="TextBox 64"/>
            <p:cNvSpPr txBox="1"/>
            <p:nvPr/>
          </p:nvSpPr>
          <p:spPr>
            <a:xfrm>
              <a:off x="7918565" y="6524700"/>
              <a:ext cx="1360671"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电子教案</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grpSp>
      <p:pic>
        <p:nvPicPr>
          <p:cNvPr id="12298" name="图片 94" descr="1.png"/>
          <p:cNvPicPr>
            <a:picLocks noChangeAspect="1"/>
          </p:cNvPicPr>
          <p:nvPr userDrawn="1"/>
        </p:nvPicPr>
        <p:blipFill>
          <a:blip r:embed="rId4"/>
          <a:stretch>
            <a:fillRect/>
          </a:stretch>
        </p:blipFill>
        <p:spPr>
          <a:xfrm>
            <a:off x="63500" y="6519863"/>
            <a:ext cx="1841500" cy="292100"/>
          </a:xfrm>
          <a:prstGeom prst="rect">
            <a:avLst/>
          </a:prstGeom>
          <a:noFill/>
          <a:ln w="9525">
            <a:noFill/>
          </a:ln>
        </p:spPr>
      </p:pic>
      <p:grpSp>
        <p:nvGrpSpPr>
          <p:cNvPr id="12299" name="组合 29"/>
          <p:cNvGrpSpPr/>
          <p:nvPr userDrawn="1"/>
        </p:nvGrpSpPr>
        <p:grpSpPr>
          <a:xfrm rot="-5400000">
            <a:off x="6003925" y="6572250"/>
            <a:ext cx="215900" cy="215900"/>
            <a:chOff x="6242050" y="6572250"/>
            <a:chExt cx="215900" cy="215900"/>
          </a:xfrm>
        </p:grpSpPr>
        <p:sp>
          <p:nvSpPr>
            <p:cNvPr id="68" name="圆角矩形 67">
              <a:hlinkClick r:id="" tooltip="backward" action="ppaction://hlinkshowjump?jump=previousslide"/>
            </p:cNvPr>
            <p:cNvSpPr>
              <a:spLocks noChangeArrowheads="1"/>
            </p:cNvSpPr>
            <p:nvPr/>
          </p:nvSpPr>
          <p:spPr bwMode="auto">
            <a:xfrm>
              <a:off x="6242050" y="6572250"/>
              <a:ext cx="215900" cy="215900"/>
            </a:xfrm>
            <a:prstGeom prst="roundRect">
              <a:avLst>
                <a:gd name="adj" fmla="val 16667"/>
              </a:avLst>
            </a:prstGeom>
            <a:solidFill>
              <a:srgbClr val="046784"/>
            </a:solidFill>
            <a:ln w="25400" cmpd="thinThick" algn="ctr">
              <a:solidFill>
                <a:srgbClr val="FFFFFF"/>
              </a:solidFill>
              <a:round/>
            </a:ln>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70" name="等腰三角形 69">
              <a:hlinkClick r:id="" action="ppaction://hlinkshowjump?jump=previousslide"/>
            </p:cNvPr>
            <p:cNvSpPr>
              <a:spLocks noChangeArrowheads="1"/>
            </p:cNvSpPr>
            <p:nvPr/>
          </p:nvSpPr>
          <p:spPr bwMode="auto">
            <a:xfrm>
              <a:off x="6291262" y="6596063"/>
              <a:ext cx="117475" cy="161925"/>
            </a:xfrm>
            <a:prstGeom prst="triangle">
              <a:avLst>
                <a:gd name="adj" fmla="val 50000"/>
              </a:avLst>
            </a:prstGeom>
            <a:gradFill rotWithShape="1">
              <a:gsLst>
                <a:gs pos="0">
                  <a:srgbClr val="DAFDA7"/>
                </a:gs>
                <a:gs pos="35001">
                  <a:srgbClr val="E4FDC2"/>
                </a:gs>
                <a:gs pos="100000">
                  <a:srgbClr val="F5FFE6"/>
                </a:gs>
              </a:gsLst>
              <a:lin ang="16200000" scaled="1"/>
            </a:gradFill>
            <a:ln w="9525" algn="ctr">
              <a:solidFill>
                <a:srgbClr val="98B954"/>
              </a:solidFill>
              <a:miter lim="800000"/>
            </a:ln>
            <a:effectLst>
              <a:outerShdw dist="38100" dir="5400000" algn="t" rotWithShape="0">
                <a:srgbClr val="000000">
                  <a:alpha val="39999"/>
                </a:srgbClr>
              </a:outerShdw>
            </a:effectLst>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grpSp>
      <p:grpSp>
        <p:nvGrpSpPr>
          <p:cNvPr id="12302" name="组合 34"/>
          <p:cNvGrpSpPr/>
          <p:nvPr userDrawn="1"/>
        </p:nvGrpSpPr>
        <p:grpSpPr>
          <a:xfrm rot="5400000">
            <a:off x="6643688" y="6572250"/>
            <a:ext cx="215900" cy="215900"/>
            <a:chOff x="5149850" y="4576230"/>
            <a:chExt cx="400050" cy="364066"/>
          </a:xfrm>
        </p:grpSpPr>
        <p:sp>
          <p:nvSpPr>
            <p:cNvPr id="12303" name="圆角矩形 71">
              <a:hlinkClick r:id="" tooltip="forward" action="ppaction://hlinkshowjump?jump=nextslide"/>
            </p:cNvPr>
            <p:cNvSpPr/>
            <p:nvPr userDrawn="1"/>
          </p:nvSpPr>
          <p:spPr>
            <a:xfrm>
              <a:off x="5149850" y="4576230"/>
              <a:ext cx="400050" cy="364066"/>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vert="eaVert"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12304" name="等腰三角形 72">
              <a:hlinkClick r:id="" action="ppaction://hlinkshowjump?jump=nextslide"/>
            </p:cNvPr>
            <p:cNvSpPr/>
            <p:nvPr userDrawn="1"/>
          </p:nvSpPr>
          <p:spPr>
            <a:xfrm>
              <a:off x="5241040" y="4637802"/>
              <a:ext cx="217674" cy="267696"/>
            </a:xfrm>
            <a:prstGeom prst="triangle">
              <a:avLst>
                <a:gd name="adj" fmla="val 50000"/>
              </a:avLst>
            </a:pr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rot="10800000" vert="eaVert" anchor="ctr"/>
            <a:p>
              <a:pPr lvl="0" algn="ctr"/>
              <a:endParaRPr lang="zh-CN" altLang="en-US" dirty="0">
                <a:solidFill>
                  <a:srgbClr val="000000"/>
                </a:solidFill>
                <a:latin typeface="Calibri" panose="020F0502020204030204" pitchFamily="34" charset="0"/>
                <a:ea typeface="宋体" panose="02010600030101010101" pitchFamily="2" charset="-122"/>
              </a:endParaRPr>
            </a:p>
          </p:txBody>
        </p:sp>
      </p:grpSp>
      <p:sp>
        <p:nvSpPr>
          <p:cNvPr id="12305" name="圆角矩形 73">
            <a:hlinkClick r:id="rId5" tooltip="go back" action="ppaction://hlinksldjump"/>
          </p:cNvPr>
          <p:cNvSpPr/>
          <p:nvPr userDrawn="1"/>
        </p:nvSpPr>
        <p:spPr>
          <a:xfrm rot="10800000">
            <a:off x="5688013" y="6569075"/>
            <a:ext cx="223837" cy="228600"/>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12306" name="环形箭头 70">
            <a:hlinkClick r:id="" action="ppaction://hlinkshowjump?jump=lastslideviewed"/>
          </p:cNvPr>
          <p:cNvSpPr/>
          <p:nvPr userDrawn="1"/>
        </p:nvSpPr>
        <p:spPr>
          <a:xfrm rot="10800000">
            <a:off x="5700713" y="6584950"/>
            <a:ext cx="179387" cy="179388"/>
          </a:xfrm>
          <a:custGeom>
            <a:avLst/>
            <a:gdLst/>
            <a:ahLst/>
            <a:cxnLst>
              <a:cxn ang="17694720">
                <a:pos x="142192" y="114450"/>
              </a:cxn>
              <a:cxn ang="0">
                <a:pos x="177153" y="72816"/>
              </a:cxn>
              <a:cxn ang="5898240">
                <a:pos x="147117" y="89694"/>
              </a:cxn>
              <a:cxn ang="11796480">
                <a:pos x="112612" y="72816"/>
              </a:cxn>
            </a:cxnLst>
            <a:pathLst>
              <a:path w="261958" h="295589">
                <a:moveTo>
                  <a:pt x="223903" y="197239"/>
                </a:moveTo>
                <a:lnTo>
                  <a:pt x="223903" y="197239"/>
                </a:lnTo>
                <a:cubicBezTo>
                  <a:pt x="207283" y="239599"/>
                  <a:pt x="170969" y="266772"/>
                  <a:pt x="130979" y="266773"/>
                </a:cubicBezTo>
                <a:cubicBezTo>
                  <a:pt x="74555" y="266773"/>
                  <a:pt x="28815" y="213504"/>
                  <a:pt x="28815" y="147794"/>
                </a:cubicBezTo>
                <a:cubicBezTo>
                  <a:pt x="28815" y="82083"/>
                  <a:pt x="74555" y="28815"/>
                  <a:pt x="130979" y="28815"/>
                </a:cubicBezTo>
                <a:cubicBezTo>
                  <a:pt x="178204" y="28814"/>
                  <a:pt x="219274" y="66509"/>
                  <a:pt x="230313" y="119983"/>
                </a:cubicBezTo>
                <a:lnTo>
                  <a:pt x="258695" y="119984"/>
                </a:lnTo>
                <a:lnTo>
                  <a:pt x="214834" y="147795"/>
                </a:lnTo>
                <a:lnTo>
                  <a:pt x="164447" y="119984"/>
                </a:lnTo>
                <a:lnTo>
                  <a:pt x="192676" y="119984"/>
                </a:lnTo>
                <a:lnTo>
                  <a:pt x="192676" y="119983"/>
                </a:lnTo>
                <a:cubicBezTo>
                  <a:pt x="183333" y="87260"/>
                  <a:pt x="158646" y="65432"/>
                  <a:pt x="130979" y="65432"/>
                </a:cubicBezTo>
                <a:cubicBezTo>
                  <a:pt x="94778" y="65432"/>
                  <a:pt x="65432" y="102307"/>
                  <a:pt x="65432" y="147795"/>
                </a:cubicBezTo>
                <a:cubicBezTo>
                  <a:pt x="65432" y="193282"/>
                  <a:pt x="94778" y="230158"/>
                  <a:pt x="130979" y="230158"/>
                </a:cubicBezTo>
                <a:cubicBezTo>
                  <a:pt x="157302" y="230158"/>
                  <a:pt x="181072" y="210370"/>
                  <a:pt x="191337" y="179911"/>
                </a:cubicBezTo>
                <a:close/>
              </a:path>
            </a:pathLst>
          </a:cu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a:p>
            <a:endParaRPr lang="zh-CN" altLang="en-US"/>
          </a:p>
        </p:txBody>
      </p:sp>
      <p:sp>
        <p:nvSpPr>
          <p:cNvPr id="76" name="圆角矩形 75">
            <a:hlinkClick r:id="rId5" tooltip="quit" action="ppaction://hlinksldjump"/>
          </p:cNvPr>
          <p:cNvSpPr/>
          <p:nvPr/>
        </p:nvSpPr>
        <p:spPr>
          <a:xfrm>
            <a:off x="6950075" y="6570663"/>
            <a:ext cx="215900" cy="217488"/>
          </a:xfrm>
          <a:prstGeom prst="roundRect">
            <a:avLst/>
          </a:prstGeom>
          <a:solidFill>
            <a:srgbClr val="046784"/>
          </a:solidFill>
          <a:ln cmpd="thinThick">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77" name="乘号 76">
            <a:hlinkClick r:id="" action="ppaction://hlinkshowjump?jump=lastslide"/>
          </p:cNvPr>
          <p:cNvSpPr/>
          <p:nvPr/>
        </p:nvSpPr>
        <p:spPr>
          <a:xfrm>
            <a:off x="6958013" y="6578600"/>
            <a:ext cx="180975" cy="176213"/>
          </a:xfrm>
          <a:prstGeom prst="mathMultiply">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pic>
        <p:nvPicPr>
          <p:cNvPr id="12309" name="图片 90" descr="图片3 副本副本.png"/>
          <p:cNvPicPr>
            <a:picLocks noChangeAspect="1"/>
          </p:cNvPicPr>
          <p:nvPr userDrawn="1"/>
        </p:nvPicPr>
        <p:blipFill>
          <a:blip r:embed="rId6"/>
          <a:stretch>
            <a:fillRect/>
          </a:stretch>
        </p:blipFill>
        <p:spPr>
          <a:xfrm>
            <a:off x="6300788" y="6553200"/>
            <a:ext cx="266700" cy="266700"/>
          </a:xfrm>
          <a:prstGeom prst="rect">
            <a:avLst/>
          </a:prstGeom>
          <a:noFill/>
          <a:ln w="9525">
            <a:noFill/>
          </a:ln>
        </p:spPr>
      </p:pic>
      <p:sp>
        <p:nvSpPr>
          <p:cNvPr id="79" name="矩形 78"/>
          <p:cNvSpPr/>
          <p:nvPr/>
        </p:nvSpPr>
        <p:spPr>
          <a:xfrm>
            <a:off x="5921375" y="684213"/>
            <a:ext cx="3222625" cy="44450"/>
          </a:xfrm>
          <a:prstGeom prst="rect">
            <a:avLst/>
          </a:prstGeom>
          <a:solidFill>
            <a:schemeClr val="accent6">
              <a:lumMod val="50000"/>
            </a:schemeClr>
          </a:solidFill>
          <a:ln>
            <a:noFill/>
          </a:ln>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80" name="TextBox 79"/>
          <p:cNvSpPr txBox="1"/>
          <p:nvPr/>
        </p:nvSpPr>
        <p:spPr>
          <a:xfrm>
            <a:off x="2029260" y="420175"/>
            <a:ext cx="4171968" cy="584771"/>
          </a:xfrm>
          <a:prstGeom prst="rect">
            <a:avLst/>
          </a:prstGeom>
          <a:noFill/>
          <a:ln>
            <a:noFill/>
          </a:ln>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50" normalizeH="0" baseline="0" noProof="0" dirty="0">
                <a:ln w="11430">
                  <a:noFill/>
                </a:ln>
                <a:solidFill>
                  <a:srgbClr val="B2741A"/>
                </a:solidFill>
                <a:effectLst>
                  <a:outerShdw blurRad="76200" dist="50800" dir="5400000" algn="tl" rotWithShape="0">
                    <a:srgbClr val="000000">
                      <a:alpha val="65000"/>
                    </a:srgbClr>
                  </a:outerShdw>
                </a:effectLst>
                <a:uLnTx/>
                <a:uFillTx/>
                <a:latin typeface="+mn-lt"/>
                <a:ea typeface="+mn-ea"/>
                <a:cs typeface="+mn-cs"/>
              </a:rPr>
              <a:t>PERSONALUTY  TYPES</a:t>
            </a:r>
            <a:endParaRPr kumimoji="0" lang="zh-CN" altLang="en-US" sz="3200" b="1" i="0" u="none" strike="noStrike" kern="1200" cap="none" spc="50" normalizeH="0" baseline="0" noProof="0" dirty="0">
              <a:ln w="11430">
                <a:noFill/>
              </a:ln>
              <a:solidFill>
                <a:srgbClr val="B2741A"/>
              </a:solidFill>
              <a:effectLst>
                <a:outerShdw blurRad="76200" dist="50800" dir="5400000" algn="tl" rotWithShape="0">
                  <a:srgbClr val="000000">
                    <a:alpha val="65000"/>
                  </a:srgbClr>
                </a:outerShdw>
              </a:effectLst>
              <a:uLnTx/>
              <a:uFillTx/>
              <a:latin typeface="+mn-lt"/>
              <a:ea typeface="+mn-ea"/>
              <a:cs typeface="+mn-cs"/>
            </a:endParaRPr>
          </a:p>
        </p:txBody>
      </p:sp>
      <p:sp>
        <p:nvSpPr>
          <p:cNvPr id="81" name="矩形 80"/>
          <p:cNvSpPr/>
          <p:nvPr/>
        </p:nvSpPr>
        <p:spPr bwMode="auto">
          <a:xfrm>
            <a:off x="6791325" y="142875"/>
            <a:ext cx="928688" cy="355600"/>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2" name="矩形 81"/>
          <p:cNvSpPr/>
          <p:nvPr/>
        </p:nvSpPr>
        <p:spPr bwMode="auto">
          <a:xfrm>
            <a:off x="7720013" y="142875"/>
            <a:ext cx="1293813" cy="355600"/>
          </a:xfrm>
          <a:prstGeom prst="rect">
            <a:avLst/>
          </a:prstGeom>
          <a:no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3" name="TextBox 82"/>
          <p:cNvSpPr txBox="1"/>
          <p:nvPr/>
        </p:nvSpPr>
        <p:spPr bwMode="auto">
          <a:xfrm>
            <a:off x="6855565" y="122460"/>
            <a:ext cx="857579" cy="368300"/>
          </a:xfrm>
          <a:prstGeom prst="rect">
            <a:avLst/>
          </a:prstGeom>
          <a:noFill/>
          <a:ln>
            <a:no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UNIT 1</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pic>
        <p:nvPicPr>
          <p:cNvPr id="12315" name="图片 97" descr="title1.png"/>
          <p:cNvPicPr>
            <a:picLocks noChangeAspect="1"/>
          </p:cNvPicPr>
          <p:nvPr userDrawn="1"/>
        </p:nvPicPr>
        <p:blipFill>
          <a:blip r:embed="rId7"/>
          <a:stretch>
            <a:fillRect/>
          </a:stretch>
        </p:blipFill>
        <p:spPr>
          <a:xfrm>
            <a:off x="7769225" y="169863"/>
            <a:ext cx="1276350" cy="309562"/>
          </a:xfrm>
          <a:prstGeom prst="rect">
            <a:avLst/>
          </a:prstGeom>
          <a:noFill/>
          <a:ln w="9525">
            <a:noFill/>
          </a:ln>
        </p:spPr>
      </p:pic>
      <p:grpSp>
        <p:nvGrpSpPr>
          <p:cNvPr id="12316" name="组合 69"/>
          <p:cNvGrpSpPr/>
          <p:nvPr userDrawn="1"/>
        </p:nvGrpSpPr>
        <p:grpSpPr>
          <a:xfrm>
            <a:off x="2082800" y="6519863"/>
            <a:ext cx="449263" cy="307975"/>
            <a:chOff x="256437" y="1509162"/>
            <a:chExt cx="467496" cy="448449"/>
          </a:xfrm>
        </p:grpSpPr>
        <p:grpSp>
          <p:nvGrpSpPr>
            <p:cNvPr id="12317" name="组合 13"/>
            <p:cNvGrpSpPr/>
            <p:nvPr userDrawn="1"/>
          </p:nvGrpSpPr>
          <p:grpSpPr>
            <a:xfrm>
              <a:off x="256437" y="1564640"/>
              <a:ext cx="409678" cy="314377"/>
              <a:chOff x="168372" y="1141796"/>
              <a:chExt cx="403587" cy="356875"/>
            </a:xfrm>
          </p:grpSpPr>
          <p:sp>
            <p:nvSpPr>
              <p:cNvPr id="91" name="矩形 90"/>
              <p:cNvSpPr/>
              <p:nvPr/>
            </p:nvSpPr>
            <p:spPr>
              <a:xfrm>
                <a:off x="239976" y="1141796"/>
                <a:ext cx="331983" cy="356875"/>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2" name="矩形 91"/>
              <p:cNvSpPr/>
              <p:nvPr/>
            </p:nvSpPr>
            <p:spPr>
              <a:xfrm>
                <a:off x="168372" y="1141796"/>
                <a:ext cx="73232" cy="356875"/>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90" name="TextBox 16">
              <a:hlinkClick r:id="rId8" tooltip="Language Reference" action="ppaction://hlinkfile"/>
            </p:cNvPr>
            <p:cNvSpPr txBox="1">
              <a:spLocks noChangeArrowheads="1"/>
            </p:cNvSpPr>
            <p:nvPr/>
          </p:nvSpPr>
          <p:spPr bwMode="auto">
            <a:xfrm>
              <a:off x="281216" y="1509162"/>
              <a:ext cx="442717" cy="448449"/>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LR</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12321" name="组合 69"/>
          <p:cNvGrpSpPr/>
          <p:nvPr userDrawn="1"/>
        </p:nvGrpSpPr>
        <p:grpSpPr>
          <a:xfrm>
            <a:off x="2578100" y="6511925"/>
            <a:ext cx="479425" cy="307975"/>
            <a:chOff x="256436" y="1496671"/>
            <a:chExt cx="498149" cy="448446"/>
          </a:xfrm>
        </p:grpSpPr>
        <p:grpSp>
          <p:nvGrpSpPr>
            <p:cNvPr id="12322" name="组合 13"/>
            <p:cNvGrpSpPr/>
            <p:nvPr userDrawn="1"/>
          </p:nvGrpSpPr>
          <p:grpSpPr>
            <a:xfrm>
              <a:off x="256436" y="1563708"/>
              <a:ext cx="409076" cy="314374"/>
              <a:chOff x="168372" y="1140739"/>
              <a:chExt cx="402995" cy="356872"/>
            </a:xfrm>
          </p:grpSpPr>
          <p:sp>
            <p:nvSpPr>
              <p:cNvPr id="96" name="矩形 95"/>
              <p:cNvSpPr/>
              <p:nvPr/>
            </p:nvSpPr>
            <p:spPr>
              <a:xfrm>
                <a:off x="239871" y="1140739"/>
                <a:ext cx="331496" cy="356872"/>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7" name="矩形 96"/>
              <p:cNvSpPr/>
              <p:nvPr/>
            </p:nvSpPr>
            <p:spPr>
              <a:xfrm>
                <a:off x="168372" y="1140739"/>
                <a:ext cx="73125" cy="356872"/>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95" name="TextBox 16">
              <a:hlinkClick r:id="rId9" tooltip="Extra Practice" action="ppaction://hlinkfile"/>
            </p:cNvPr>
            <p:cNvSpPr txBox="1">
              <a:spLocks noChangeArrowheads="1"/>
            </p:cNvSpPr>
            <p:nvPr/>
          </p:nvSpPr>
          <p:spPr bwMode="auto">
            <a:xfrm>
              <a:off x="284478" y="1496671"/>
              <a:ext cx="470107" cy="448446"/>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EP</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showMasterSp="0" userDrawn="1">
  <p:cSld name="标题幻灯片">
    <p:spTree>
      <p:nvGrpSpPr>
        <p:cNvPr id="1" name=""/>
        <p:cNvGrpSpPr/>
        <p:nvPr/>
      </p:nvGrpSpPr>
      <p:grpSpPr>
        <a:xfrm>
          <a:off x="0" y="0"/>
          <a:ext cx="0" cy="0"/>
          <a:chOff x="0" y="0"/>
          <a:chExt cx="0" cy="0"/>
        </a:xfrm>
      </p:grpSpPr>
      <p:sp>
        <p:nvSpPr>
          <p:cNvPr id="39" name="矩形 38"/>
          <p:cNvSpPr/>
          <p:nvPr/>
        </p:nvSpPr>
        <p:spPr>
          <a:xfrm>
            <a:off x="0" y="0"/>
            <a:ext cx="9144000" cy="89535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9" name="TextBox 48"/>
          <p:cNvSpPr txBox="1"/>
          <p:nvPr/>
        </p:nvSpPr>
        <p:spPr>
          <a:xfrm>
            <a:off x="2019299" y="374075"/>
            <a:ext cx="3816368" cy="584775"/>
          </a:xfrm>
          <a:prstGeom prst="rect">
            <a:avLst/>
          </a:prstGeom>
          <a:noFill/>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w="11430"/>
                <a:solidFill>
                  <a:srgbClr val="000000"/>
                </a:solidFill>
                <a:effectLst>
                  <a:outerShdw blurRad="80000" dist="40000" dir="5040000" algn="tl">
                    <a:srgbClr val="000000">
                      <a:alpha val="30000"/>
                    </a:srgbClr>
                  </a:outerShdw>
                </a:effectLst>
                <a:uLnTx/>
                <a:uFillTx/>
                <a:latin typeface="+mn-lt"/>
                <a:ea typeface="+mn-ea"/>
                <a:cs typeface="+mn-cs"/>
              </a:rPr>
              <a:t>Extra  Practice</a:t>
            </a:r>
            <a:endParaRPr kumimoji="0" lang="zh-CN" altLang="en-US" sz="3200" b="1" i="0" u="none" strike="noStrike" kern="1200" cap="none" spc="0" normalizeH="0" baseline="0" noProof="0" dirty="0">
              <a:ln w="11430"/>
              <a:solidFill>
                <a:srgbClr val="000000"/>
              </a:solidFill>
              <a:effectLst>
                <a:outerShdw blurRad="80000" dist="40000" dir="5040000" algn="tl">
                  <a:srgbClr val="000000">
                    <a:alpha val="30000"/>
                  </a:srgbClr>
                </a:outerShdw>
              </a:effectLst>
              <a:uLnTx/>
              <a:uFillTx/>
              <a:latin typeface="+mn-lt"/>
              <a:ea typeface="+mn-ea"/>
              <a:cs typeface="+mn-cs"/>
            </a:endParaRPr>
          </a:p>
        </p:txBody>
      </p:sp>
      <p:sp>
        <p:nvSpPr>
          <p:cNvPr id="62" name="矩形 61"/>
          <p:cNvSpPr/>
          <p:nvPr/>
        </p:nvSpPr>
        <p:spPr>
          <a:xfrm>
            <a:off x="1214438" y="628650"/>
            <a:ext cx="857250" cy="46038"/>
          </a:xfrm>
          <a:prstGeom prst="rect">
            <a:avLst/>
          </a:prstGeom>
          <a:solidFill>
            <a:srgbClr val="046784"/>
          </a:solidFill>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pic>
        <p:nvPicPr>
          <p:cNvPr id="13317" name="图片 46" descr="Unit01.png"/>
          <p:cNvPicPr>
            <a:picLocks noChangeAspect="1"/>
          </p:cNvPicPr>
          <p:nvPr userDrawn="1"/>
        </p:nvPicPr>
        <p:blipFill>
          <a:blip r:embed="rId2"/>
          <a:stretch>
            <a:fillRect/>
          </a:stretch>
        </p:blipFill>
        <p:spPr>
          <a:xfrm>
            <a:off x="0" y="0"/>
            <a:ext cx="1449388" cy="895350"/>
          </a:xfrm>
          <a:prstGeom prst="rect">
            <a:avLst/>
          </a:prstGeom>
          <a:noFill/>
          <a:ln w="9525">
            <a:noFill/>
          </a:ln>
        </p:spPr>
      </p:pic>
      <p:sp>
        <p:nvSpPr>
          <p:cNvPr id="64" name="矩形 63"/>
          <p:cNvSpPr/>
          <p:nvPr/>
        </p:nvSpPr>
        <p:spPr>
          <a:xfrm flipV="1">
            <a:off x="4527550" y="631825"/>
            <a:ext cx="4616450" cy="46038"/>
          </a:xfrm>
          <a:prstGeom prst="rect">
            <a:avLst/>
          </a:prstGeom>
          <a:solidFill>
            <a:srgbClr val="046784"/>
          </a:solidFill>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65" name="矩形 64"/>
          <p:cNvSpPr/>
          <p:nvPr/>
        </p:nvSpPr>
        <p:spPr>
          <a:xfrm>
            <a:off x="0" y="6540500"/>
            <a:ext cx="9144000" cy="317500"/>
          </a:xfrm>
          <a:prstGeom prst="rect">
            <a:avLst/>
          </a:prstGeom>
          <a:solidFill>
            <a:schemeClr val="accent5">
              <a:lumMod val="75000"/>
            </a:schemeClr>
          </a:solidFill>
          <a:ln>
            <a:noFill/>
          </a:ln>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66" name="TextBox 65"/>
          <p:cNvSpPr txBox="1"/>
          <p:nvPr/>
        </p:nvSpPr>
        <p:spPr bwMode="auto">
          <a:xfrm>
            <a:off x="498713" y="101234"/>
            <a:ext cx="650637" cy="707886"/>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1</a:t>
            </a:r>
            <a:endParaRPr kumimoji="0" lang="zh-CN" altLang="en-US"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grpSp>
        <p:nvGrpSpPr>
          <p:cNvPr id="13321" name="组合 10"/>
          <p:cNvGrpSpPr/>
          <p:nvPr/>
        </p:nvGrpSpPr>
        <p:grpSpPr>
          <a:xfrm>
            <a:off x="7235825" y="6523038"/>
            <a:ext cx="2252663" cy="314325"/>
            <a:chOff x="6940498" y="6524700"/>
            <a:chExt cx="2338738" cy="569147"/>
          </a:xfrm>
        </p:grpSpPr>
        <p:sp>
          <p:nvSpPr>
            <p:cNvPr id="68" name="TextBox 67"/>
            <p:cNvSpPr txBox="1"/>
            <p:nvPr/>
          </p:nvSpPr>
          <p:spPr>
            <a:xfrm>
              <a:off x="6940498" y="6535761"/>
              <a:ext cx="1189796"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先锋英语</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cxnSp>
          <p:nvCxnSpPr>
            <p:cNvPr id="69" name="直接连接符 68"/>
            <p:cNvCxnSpPr/>
            <p:nvPr/>
          </p:nvCxnSpPr>
          <p:spPr>
            <a:xfrm flipH="1">
              <a:off x="7894773" y="6609231"/>
              <a:ext cx="787" cy="310232"/>
            </a:xfrm>
            <a:prstGeom prst="line">
              <a:avLst/>
            </a:prstGeom>
            <a:ln>
              <a:solidFill>
                <a:schemeClr val="tx1"/>
              </a:solidFill>
            </a:ln>
          </p:spPr>
          <p:style>
            <a:lnRef idx="1">
              <a:schemeClr val="accent6"/>
            </a:lnRef>
            <a:fillRef idx="0">
              <a:schemeClr val="accent6"/>
            </a:fillRef>
            <a:effectRef idx="0">
              <a:schemeClr val="accent6"/>
            </a:effectRef>
            <a:fontRef idx="minor">
              <a:schemeClr val="tx1"/>
            </a:fontRef>
          </p:style>
        </p:cxnSp>
        <p:sp>
          <p:nvSpPr>
            <p:cNvPr id="70" name="TextBox 69"/>
            <p:cNvSpPr txBox="1"/>
            <p:nvPr/>
          </p:nvSpPr>
          <p:spPr>
            <a:xfrm>
              <a:off x="7918565" y="6524700"/>
              <a:ext cx="1360671"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电子教案</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grpSp>
      <p:pic>
        <p:nvPicPr>
          <p:cNvPr id="13325" name="图片 94" descr="1.png"/>
          <p:cNvPicPr>
            <a:picLocks noChangeAspect="1"/>
          </p:cNvPicPr>
          <p:nvPr userDrawn="1"/>
        </p:nvPicPr>
        <p:blipFill>
          <a:blip r:embed="rId3"/>
          <a:stretch>
            <a:fillRect/>
          </a:stretch>
        </p:blipFill>
        <p:spPr>
          <a:xfrm>
            <a:off x="63500" y="6519863"/>
            <a:ext cx="1841500" cy="292100"/>
          </a:xfrm>
          <a:prstGeom prst="rect">
            <a:avLst/>
          </a:prstGeom>
          <a:noFill/>
          <a:ln w="9525">
            <a:noFill/>
          </a:ln>
        </p:spPr>
      </p:pic>
      <p:sp>
        <p:nvSpPr>
          <p:cNvPr id="72" name="矩形 71"/>
          <p:cNvSpPr/>
          <p:nvPr/>
        </p:nvSpPr>
        <p:spPr bwMode="auto">
          <a:xfrm>
            <a:off x="6791325" y="142875"/>
            <a:ext cx="928688" cy="355600"/>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73" name="矩形 72"/>
          <p:cNvSpPr/>
          <p:nvPr/>
        </p:nvSpPr>
        <p:spPr bwMode="auto">
          <a:xfrm>
            <a:off x="7720013" y="142875"/>
            <a:ext cx="1293813" cy="355600"/>
          </a:xfrm>
          <a:prstGeom prst="rect">
            <a:avLst/>
          </a:prstGeom>
          <a:no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74" name="TextBox 73"/>
          <p:cNvSpPr txBox="1"/>
          <p:nvPr/>
        </p:nvSpPr>
        <p:spPr bwMode="auto">
          <a:xfrm>
            <a:off x="6855565" y="122460"/>
            <a:ext cx="857579" cy="368300"/>
          </a:xfrm>
          <a:prstGeom prst="rect">
            <a:avLst/>
          </a:prstGeom>
          <a:noFill/>
          <a:ln>
            <a:no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UNIT 1</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pic>
        <p:nvPicPr>
          <p:cNvPr id="13329" name="图片 102" descr="title1.png"/>
          <p:cNvPicPr>
            <a:picLocks noChangeAspect="1"/>
          </p:cNvPicPr>
          <p:nvPr userDrawn="1"/>
        </p:nvPicPr>
        <p:blipFill>
          <a:blip r:embed="rId4"/>
          <a:stretch>
            <a:fillRect/>
          </a:stretch>
        </p:blipFill>
        <p:spPr>
          <a:xfrm>
            <a:off x="7769225" y="169863"/>
            <a:ext cx="1276350" cy="309562"/>
          </a:xfrm>
          <a:prstGeom prst="rect">
            <a:avLst/>
          </a:prstGeom>
          <a:noFill/>
          <a:ln w="9525">
            <a:noFill/>
          </a:ln>
        </p:spPr>
      </p:pic>
      <p:grpSp>
        <p:nvGrpSpPr>
          <p:cNvPr id="13330" name="组合 69"/>
          <p:cNvGrpSpPr/>
          <p:nvPr userDrawn="1"/>
        </p:nvGrpSpPr>
        <p:grpSpPr>
          <a:xfrm>
            <a:off x="2082800" y="6519863"/>
            <a:ext cx="449263" cy="307975"/>
            <a:chOff x="256437" y="1509162"/>
            <a:chExt cx="467496" cy="448449"/>
          </a:xfrm>
        </p:grpSpPr>
        <p:grpSp>
          <p:nvGrpSpPr>
            <p:cNvPr id="13331" name="组合 13"/>
            <p:cNvGrpSpPr/>
            <p:nvPr userDrawn="1"/>
          </p:nvGrpSpPr>
          <p:grpSpPr>
            <a:xfrm>
              <a:off x="256437" y="1564640"/>
              <a:ext cx="409678" cy="314377"/>
              <a:chOff x="168372" y="1141796"/>
              <a:chExt cx="403587" cy="356875"/>
            </a:xfrm>
          </p:grpSpPr>
          <p:sp>
            <p:nvSpPr>
              <p:cNvPr id="79" name="矩形 78"/>
              <p:cNvSpPr/>
              <p:nvPr/>
            </p:nvSpPr>
            <p:spPr>
              <a:xfrm>
                <a:off x="239976" y="1141796"/>
                <a:ext cx="331983" cy="356875"/>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0" name="矩形 79"/>
              <p:cNvSpPr/>
              <p:nvPr/>
            </p:nvSpPr>
            <p:spPr>
              <a:xfrm>
                <a:off x="168372" y="1141796"/>
                <a:ext cx="73232" cy="356875"/>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78" name="TextBox 16">
              <a:hlinkClick r:id="rId5" tooltip="Language Reference" action="ppaction://hlinkfile"/>
            </p:cNvPr>
            <p:cNvSpPr txBox="1">
              <a:spLocks noChangeArrowheads="1"/>
            </p:cNvSpPr>
            <p:nvPr/>
          </p:nvSpPr>
          <p:spPr bwMode="auto">
            <a:xfrm>
              <a:off x="281216" y="1509162"/>
              <a:ext cx="442717" cy="448449"/>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LR</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13335" name="组合 69"/>
          <p:cNvGrpSpPr/>
          <p:nvPr userDrawn="1"/>
        </p:nvGrpSpPr>
        <p:grpSpPr>
          <a:xfrm>
            <a:off x="2578100" y="6511925"/>
            <a:ext cx="479425" cy="307975"/>
            <a:chOff x="256436" y="1496671"/>
            <a:chExt cx="498149" cy="448446"/>
          </a:xfrm>
        </p:grpSpPr>
        <p:grpSp>
          <p:nvGrpSpPr>
            <p:cNvPr id="13336" name="组合 13"/>
            <p:cNvGrpSpPr/>
            <p:nvPr userDrawn="1"/>
          </p:nvGrpSpPr>
          <p:grpSpPr>
            <a:xfrm>
              <a:off x="256436" y="1563708"/>
              <a:ext cx="409076" cy="314374"/>
              <a:chOff x="168372" y="1140739"/>
              <a:chExt cx="402995" cy="356872"/>
            </a:xfrm>
          </p:grpSpPr>
          <p:sp>
            <p:nvSpPr>
              <p:cNvPr id="84" name="矩形 83"/>
              <p:cNvSpPr/>
              <p:nvPr/>
            </p:nvSpPr>
            <p:spPr>
              <a:xfrm>
                <a:off x="239871" y="1140739"/>
                <a:ext cx="331496" cy="356872"/>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5" name="矩形 84"/>
              <p:cNvSpPr/>
              <p:nvPr/>
            </p:nvSpPr>
            <p:spPr>
              <a:xfrm>
                <a:off x="168372" y="1140739"/>
                <a:ext cx="73125" cy="356872"/>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83" name="TextBox 16">
              <a:hlinkClick r:id="rId6" tooltip="Extra Practice" action="ppaction://hlinkfile"/>
            </p:cNvPr>
            <p:cNvSpPr txBox="1">
              <a:spLocks noChangeArrowheads="1"/>
            </p:cNvSpPr>
            <p:nvPr/>
          </p:nvSpPr>
          <p:spPr bwMode="auto">
            <a:xfrm>
              <a:off x="284478" y="1496671"/>
              <a:ext cx="470107" cy="448446"/>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EP</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13340" name="组合 29"/>
          <p:cNvGrpSpPr/>
          <p:nvPr userDrawn="1"/>
        </p:nvGrpSpPr>
        <p:grpSpPr>
          <a:xfrm rot="-5400000">
            <a:off x="6003925" y="6572250"/>
            <a:ext cx="215900" cy="215900"/>
            <a:chOff x="6242050" y="6572250"/>
            <a:chExt cx="215900" cy="215900"/>
          </a:xfrm>
        </p:grpSpPr>
        <p:sp>
          <p:nvSpPr>
            <p:cNvPr id="87" name="圆角矩形 86">
              <a:hlinkClick r:id="" tooltip="backward" action="ppaction://hlinkshowjump?jump=previousslide"/>
            </p:cNvPr>
            <p:cNvSpPr>
              <a:spLocks noChangeArrowheads="1"/>
            </p:cNvSpPr>
            <p:nvPr/>
          </p:nvSpPr>
          <p:spPr bwMode="auto">
            <a:xfrm>
              <a:off x="6242050" y="6572250"/>
              <a:ext cx="215900" cy="215900"/>
            </a:xfrm>
            <a:prstGeom prst="roundRect">
              <a:avLst>
                <a:gd name="adj" fmla="val 16667"/>
              </a:avLst>
            </a:prstGeom>
            <a:solidFill>
              <a:srgbClr val="046784"/>
            </a:solidFill>
            <a:ln w="25400" cmpd="thinThick" algn="ctr">
              <a:solidFill>
                <a:srgbClr val="FFFFFF"/>
              </a:solidFill>
              <a:round/>
            </a:ln>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8" name="等腰三角形 87">
              <a:hlinkClick r:id="" action="ppaction://hlinkshowjump?jump=previousslide"/>
            </p:cNvPr>
            <p:cNvSpPr>
              <a:spLocks noChangeArrowheads="1"/>
            </p:cNvSpPr>
            <p:nvPr/>
          </p:nvSpPr>
          <p:spPr bwMode="auto">
            <a:xfrm>
              <a:off x="6291262" y="6596063"/>
              <a:ext cx="117475" cy="161925"/>
            </a:xfrm>
            <a:prstGeom prst="triangle">
              <a:avLst>
                <a:gd name="adj" fmla="val 50000"/>
              </a:avLst>
            </a:prstGeom>
            <a:gradFill rotWithShape="1">
              <a:gsLst>
                <a:gs pos="0">
                  <a:srgbClr val="DAFDA7"/>
                </a:gs>
                <a:gs pos="35001">
                  <a:srgbClr val="E4FDC2"/>
                </a:gs>
                <a:gs pos="100000">
                  <a:srgbClr val="F5FFE6"/>
                </a:gs>
              </a:gsLst>
              <a:lin ang="16200000" scaled="1"/>
            </a:gradFill>
            <a:ln w="9525" algn="ctr">
              <a:solidFill>
                <a:srgbClr val="98B954"/>
              </a:solidFill>
              <a:miter lim="800000"/>
            </a:ln>
            <a:effectLst>
              <a:outerShdw dist="38100" dir="5400000" algn="t" rotWithShape="0">
                <a:srgbClr val="000000">
                  <a:alpha val="39999"/>
                </a:srgbClr>
              </a:outerShdw>
            </a:effectLst>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grpSp>
      <p:grpSp>
        <p:nvGrpSpPr>
          <p:cNvPr id="13343" name="组合 34"/>
          <p:cNvGrpSpPr/>
          <p:nvPr userDrawn="1"/>
        </p:nvGrpSpPr>
        <p:grpSpPr>
          <a:xfrm rot="5400000">
            <a:off x="6643688" y="6572250"/>
            <a:ext cx="215900" cy="215900"/>
            <a:chOff x="5149850" y="4576230"/>
            <a:chExt cx="400050" cy="364066"/>
          </a:xfrm>
        </p:grpSpPr>
        <p:sp>
          <p:nvSpPr>
            <p:cNvPr id="13344" name="圆角矩形 92">
              <a:hlinkClick r:id="" tooltip="forward" action="ppaction://hlinkshowjump?jump=nextslide"/>
            </p:cNvPr>
            <p:cNvSpPr/>
            <p:nvPr userDrawn="1"/>
          </p:nvSpPr>
          <p:spPr>
            <a:xfrm>
              <a:off x="5149850" y="4576230"/>
              <a:ext cx="400050" cy="364066"/>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vert="eaVert"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13345" name="等腰三角形 93">
              <a:hlinkClick r:id="" action="ppaction://hlinkshowjump?jump=nextslide"/>
            </p:cNvPr>
            <p:cNvSpPr/>
            <p:nvPr userDrawn="1"/>
          </p:nvSpPr>
          <p:spPr>
            <a:xfrm>
              <a:off x="5241040" y="4637802"/>
              <a:ext cx="217674" cy="267696"/>
            </a:xfrm>
            <a:prstGeom prst="triangle">
              <a:avLst>
                <a:gd name="adj" fmla="val 50000"/>
              </a:avLst>
            </a:pr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rot="10800000" vert="eaVert" anchor="ctr"/>
            <a:p>
              <a:pPr lvl="0" algn="ctr"/>
              <a:endParaRPr lang="zh-CN" altLang="en-US" dirty="0">
                <a:solidFill>
                  <a:srgbClr val="000000"/>
                </a:solidFill>
                <a:latin typeface="Calibri" panose="020F0502020204030204" pitchFamily="34" charset="0"/>
                <a:ea typeface="宋体" panose="02010600030101010101" pitchFamily="2" charset="-122"/>
              </a:endParaRPr>
            </a:p>
          </p:txBody>
        </p:sp>
      </p:grpSp>
      <p:sp>
        <p:nvSpPr>
          <p:cNvPr id="13346" name="圆角矩形 94">
            <a:hlinkClick r:id="rId7" tooltip="go back" action="ppaction://hlinksldjump"/>
          </p:cNvPr>
          <p:cNvSpPr/>
          <p:nvPr userDrawn="1"/>
        </p:nvSpPr>
        <p:spPr>
          <a:xfrm rot="10800000">
            <a:off x="5688013" y="6569075"/>
            <a:ext cx="223837" cy="228600"/>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13347" name="环形箭头 70">
            <a:hlinkClick r:id="" action="ppaction://hlinkshowjump?jump=lastslideviewed"/>
          </p:cNvPr>
          <p:cNvSpPr/>
          <p:nvPr userDrawn="1"/>
        </p:nvSpPr>
        <p:spPr>
          <a:xfrm rot="10800000">
            <a:off x="5700713" y="6584950"/>
            <a:ext cx="179387" cy="179388"/>
          </a:xfrm>
          <a:custGeom>
            <a:avLst/>
            <a:gdLst/>
            <a:ahLst/>
            <a:cxnLst>
              <a:cxn ang="17694720">
                <a:pos x="142192" y="114450"/>
              </a:cxn>
              <a:cxn ang="0">
                <a:pos x="177153" y="72816"/>
              </a:cxn>
              <a:cxn ang="5898240">
                <a:pos x="147117" y="89694"/>
              </a:cxn>
              <a:cxn ang="11796480">
                <a:pos x="112612" y="72816"/>
              </a:cxn>
            </a:cxnLst>
            <a:pathLst>
              <a:path w="261958" h="295589">
                <a:moveTo>
                  <a:pt x="223903" y="197239"/>
                </a:moveTo>
                <a:lnTo>
                  <a:pt x="223903" y="197239"/>
                </a:lnTo>
                <a:cubicBezTo>
                  <a:pt x="207283" y="239599"/>
                  <a:pt x="170969" y="266772"/>
                  <a:pt x="130979" y="266773"/>
                </a:cubicBezTo>
                <a:cubicBezTo>
                  <a:pt x="74555" y="266773"/>
                  <a:pt x="28815" y="213504"/>
                  <a:pt x="28815" y="147794"/>
                </a:cubicBezTo>
                <a:cubicBezTo>
                  <a:pt x="28815" y="82083"/>
                  <a:pt x="74555" y="28815"/>
                  <a:pt x="130979" y="28815"/>
                </a:cubicBezTo>
                <a:cubicBezTo>
                  <a:pt x="178204" y="28814"/>
                  <a:pt x="219274" y="66509"/>
                  <a:pt x="230313" y="119983"/>
                </a:cubicBezTo>
                <a:lnTo>
                  <a:pt x="258695" y="119984"/>
                </a:lnTo>
                <a:lnTo>
                  <a:pt x="214834" y="147795"/>
                </a:lnTo>
                <a:lnTo>
                  <a:pt x="164447" y="119984"/>
                </a:lnTo>
                <a:lnTo>
                  <a:pt x="192676" y="119984"/>
                </a:lnTo>
                <a:lnTo>
                  <a:pt x="192676" y="119983"/>
                </a:lnTo>
                <a:cubicBezTo>
                  <a:pt x="183333" y="87260"/>
                  <a:pt x="158646" y="65432"/>
                  <a:pt x="130979" y="65432"/>
                </a:cubicBezTo>
                <a:cubicBezTo>
                  <a:pt x="94778" y="65432"/>
                  <a:pt x="65432" y="102307"/>
                  <a:pt x="65432" y="147795"/>
                </a:cubicBezTo>
                <a:cubicBezTo>
                  <a:pt x="65432" y="193282"/>
                  <a:pt x="94778" y="230158"/>
                  <a:pt x="130979" y="230158"/>
                </a:cubicBezTo>
                <a:cubicBezTo>
                  <a:pt x="157302" y="230158"/>
                  <a:pt x="181072" y="210370"/>
                  <a:pt x="191337" y="179911"/>
                </a:cubicBezTo>
                <a:close/>
              </a:path>
            </a:pathLst>
          </a:cu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a:p>
            <a:endParaRPr lang="zh-CN" altLang="en-US"/>
          </a:p>
        </p:txBody>
      </p:sp>
      <p:sp>
        <p:nvSpPr>
          <p:cNvPr id="97" name="圆角矩形 96">
            <a:hlinkClick r:id="rId7" tooltip="quit" action="ppaction://hlinksldjump"/>
          </p:cNvPr>
          <p:cNvSpPr/>
          <p:nvPr/>
        </p:nvSpPr>
        <p:spPr>
          <a:xfrm>
            <a:off x="6950075" y="6570663"/>
            <a:ext cx="215900" cy="217488"/>
          </a:xfrm>
          <a:prstGeom prst="roundRect">
            <a:avLst/>
          </a:prstGeom>
          <a:solidFill>
            <a:srgbClr val="046784"/>
          </a:solidFill>
          <a:ln cmpd="thinThick">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8" name="乘号 97">
            <a:hlinkClick r:id="" action="ppaction://hlinkshowjump?jump=lastslide"/>
          </p:cNvPr>
          <p:cNvSpPr/>
          <p:nvPr/>
        </p:nvSpPr>
        <p:spPr>
          <a:xfrm>
            <a:off x="6958013" y="6578600"/>
            <a:ext cx="180975" cy="176213"/>
          </a:xfrm>
          <a:prstGeom prst="mathMultiply">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pic>
        <p:nvPicPr>
          <p:cNvPr id="13350" name="图片 77" descr="图片3 副本副本.png">
            <a:hlinkClick r:id="rId7" action="ppaction://hlinksldjump"/>
          </p:cNvPr>
          <p:cNvPicPr>
            <a:picLocks noChangeAspect="1"/>
          </p:cNvPicPr>
          <p:nvPr userDrawn="1"/>
        </p:nvPicPr>
        <p:blipFill>
          <a:blip r:embed="rId8"/>
          <a:stretch>
            <a:fillRect/>
          </a:stretch>
        </p:blipFill>
        <p:spPr>
          <a:xfrm>
            <a:off x="6300788" y="6553200"/>
            <a:ext cx="266700" cy="266700"/>
          </a:xfrm>
          <a:prstGeom prst="rect">
            <a:avLst/>
          </a:prstGeom>
          <a:noFill/>
          <a:ln w="9525">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image" Target="../media/image1.png"/><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9" Type="http://schemas.openxmlformats.org/officeDocument/2006/relationships/hyperlink" Target="pages\annotions\exercises\text\autorun.exe" TargetMode="External"/><Relationship Id="rId8" Type="http://schemas.openxmlformats.org/officeDocument/2006/relationships/hyperlink" Target="pages\annotions\grammar\text\autorun.exe" TargetMode="External"/><Relationship Id="rId7" Type="http://schemas.openxmlformats.org/officeDocument/2006/relationships/image" Target="../media/image6.png"/><Relationship Id="rId6" Type="http://schemas.openxmlformats.org/officeDocument/2006/relationships/image" Target="../media/image3.png"/><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2.png"/><Relationship Id="rId2" Type="http://schemas.openxmlformats.org/officeDocument/2006/relationships/slideLayout" Target="../slideLayouts/slideLayout14.xml"/><Relationship Id="rId11" Type="http://schemas.openxmlformats.org/officeDocument/2006/relationships/theme" Target="../theme/theme10.xml"/><Relationship Id="rId10" Type="http://schemas.openxmlformats.org/officeDocument/2006/relationships/image" Target="../media/image7.png"/><Relationship Id="rId1" Type="http://schemas.openxmlformats.org/officeDocument/2006/relationships/slideLayout" Target="../slideLayouts/slideLayout13.xml"/></Relationships>
</file>

<file path=ppt/slideMasters/_rels/slideMaster2.xml.rels><?xml version="1.0" encoding="UTF-8" standalone="yes"?>
<Relationships xmlns="http://schemas.openxmlformats.org/package/2006/relationships"><Relationship Id="rId9" Type="http://schemas.openxmlformats.org/officeDocument/2006/relationships/slide" Target="../slides/slide2.xml"/><Relationship Id="rId8" Type="http://schemas.openxmlformats.org/officeDocument/2006/relationships/hyperlink" Target="pages\annotions\exercises\text\autorun.exe" TargetMode="External"/><Relationship Id="rId7" Type="http://schemas.openxmlformats.org/officeDocument/2006/relationships/hyperlink" Target="pages\annotions\grammar\text\autorun.exe" TargetMode="Externa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1" Type="http://schemas.openxmlformats.org/officeDocument/2006/relationships/theme" Target="../theme/theme2.xml"/><Relationship Id="rId10" Type="http://schemas.openxmlformats.org/officeDocument/2006/relationships/image" Target="../media/image7.png"/><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9" Type="http://schemas.openxmlformats.org/officeDocument/2006/relationships/hyperlink" Target="pages\annotions\exercises\text\autorun.exe" TargetMode="External"/><Relationship Id="rId8" Type="http://schemas.openxmlformats.org/officeDocument/2006/relationships/hyperlink" Target="pages\annotions\grammar\text\autorun.exe" TargetMode="External"/><Relationship Id="rId7" Type="http://schemas.openxmlformats.org/officeDocument/2006/relationships/image" Target="../media/image6.png"/><Relationship Id="rId6" Type="http://schemas.openxmlformats.org/officeDocument/2006/relationships/image" Target="../media/image8.png"/><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2.png"/><Relationship Id="rId2" Type="http://schemas.openxmlformats.org/officeDocument/2006/relationships/slideLayout" Target="../slideLayouts/slideLayout4.xml"/><Relationship Id="rId12" Type="http://schemas.openxmlformats.org/officeDocument/2006/relationships/theme" Target="../theme/theme3.xml"/><Relationship Id="rId11" Type="http://schemas.openxmlformats.org/officeDocument/2006/relationships/image" Target="../media/image7.png"/><Relationship Id="rId10" Type="http://schemas.openxmlformats.org/officeDocument/2006/relationships/slide" Target="../slides/slide2.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9" Type="http://schemas.openxmlformats.org/officeDocument/2006/relationships/slide" Target="../slides/slide2.xml"/><Relationship Id="rId8" Type="http://schemas.openxmlformats.org/officeDocument/2006/relationships/hyperlink" Target="pages\annotions\exercises\text\autorun.exe" TargetMode="External"/><Relationship Id="rId7" Type="http://schemas.openxmlformats.org/officeDocument/2006/relationships/hyperlink" Target="pages\annotions\grammar\text\autorun.exe" TargetMode="Externa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image" Target="../media/image2.png"/><Relationship Id="rId11" Type="http://schemas.openxmlformats.org/officeDocument/2006/relationships/theme" Target="../theme/theme4.xml"/><Relationship Id="rId10" Type="http://schemas.openxmlformats.org/officeDocument/2006/relationships/image" Target="../media/image7.png"/><Relationship Id="rId1" Type="http://schemas.openxmlformats.org/officeDocument/2006/relationships/slideLayout" Target="../slideLayouts/slideLayout5.xml"/></Relationships>
</file>

<file path=ppt/slideMasters/_rels/slideMaster5.xml.rels><?xml version="1.0" encoding="UTF-8" standalone="yes"?>
<Relationships xmlns="http://schemas.openxmlformats.org/package/2006/relationships"><Relationship Id="rId9" Type="http://schemas.openxmlformats.org/officeDocument/2006/relationships/hyperlink" Target="pages\annotions\exercises\text\autorun.exe" TargetMode="External"/><Relationship Id="rId8" Type="http://schemas.openxmlformats.org/officeDocument/2006/relationships/hyperlink" Target="pages\annotions\grammar\text\autorun.exe" TargetMode="External"/><Relationship Id="rId7" Type="http://schemas.openxmlformats.org/officeDocument/2006/relationships/image" Target="../media/image6.png"/><Relationship Id="rId6" Type="http://schemas.openxmlformats.org/officeDocument/2006/relationships/image" Target="../media/image3.png"/><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2.png"/><Relationship Id="rId2" Type="http://schemas.openxmlformats.org/officeDocument/2006/relationships/slideLayout" Target="../slideLayouts/slideLayout7.xml"/><Relationship Id="rId12" Type="http://schemas.openxmlformats.org/officeDocument/2006/relationships/theme" Target="../theme/theme5.xml"/><Relationship Id="rId11" Type="http://schemas.openxmlformats.org/officeDocument/2006/relationships/image" Target="../media/image7.png"/><Relationship Id="rId10" Type="http://schemas.openxmlformats.org/officeDocument/2006/relationships/slide" Target="../slides/slide2.xml"/><Relationship Id="rId1" Type="http://schemas.openxmlformats.org/officeDocument/2006/relationships/slideLayout" Target="../slideLayouts/slideLayout6.xml"/></Relationships>
</file>

<file path=ppt/slideMasters/_rels/slideMaster6.xml.rels><?xml version="1.0" encoding="UTF-8" standalone="yes"?>
<Relationships xmlns="http://schemas.openxmlformats.org/package/2006/relationships"><Relationship Id="rId9" Type="http://schemas.openxmlformats.org/officeDocument/2006/relationships/theme" Target="../theme/theme6.xml"/><Relationship Id="rId8" Type="http://schemas.openxmlformats.org/officeDocument/2006/relationships/image" Target="../media/image7.png"/><Relationship Id="rId7" Type="http://schemas.openxmlformats.org/officeDocument/2006/relationships/slide" Target="../slides/slide2.xml"/><Relationship Id="rId6" Type="http://schemas.openxmlformats.org/officeDocument/2006/relationships/hyperlink" Target="pages\annotions\exercises\text\autorun.exe" TargetMode="External"/><Relationship Id="rId5" Type="http://schemas.openxmlformats.org/officeDocument/2006/relationships/hyperlink" Target="pages\annotions\grammar\text\autorun.exe" TargetMode="External"/><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8.xml"/></Relationships>
</file>

<file path=ppt/slideMasters/_rels/slideMaster7.xml.rels><?xml version="1.0" encoding="UTF-8" standalone="yes"?>
<Relationships xmlns="http://schemas.openxmlformats.org/package/2006/relationships"><Relationship Id="rId9" Type="http://schemas.openxmlformats.org/officeDocument/2006/relationships/theme" Target="../theme/theme7.xml"/><Relationship Id="rId8" Type="http://schemas.openxmlformats.org/officeDocument/2006/relationships/image" Target="../media/image7.png"/><Relationship Id="rId7" Type="http://schemas.openxmlformats.org/officeDocument/2006/relationships/slide" Target="../slides/slide2.xml"/><Relationship Id="rId6" Type="http://schemas.openxmlformats.org/officeDocument/2006/relationships/hyperlink" Target="pages\annotions\exercises\text\autorun.exe" TargetMode="External"/><Relationship Id="rId5" Type="http://schemas.openxmlformats.org/officeDocument/2006/relationships/hyperlink" Target="pages\annotions\grammar\text\autorun.exe" TargetMode="External"/><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9.xml"/></Relationships>
</file>

<file path=ppt/slideMasters/_rels/slideMaster8.xml.rels><?xml version="1.0" encoding="UTF-8" standalone="yes"?>
<Relationships xmlns="http://schemas.openxmlformats.org/package/2006/relationships"><Relationship Id="rId9" Type="http://schemas.openxmlformats.org/officeDocument/2006/relationships/theme" Target="../theme/theme8.xml"/><Relationship Id="rId8" Type="http://schemas.openxmlformats.org/officeDocument/2006/relationships/image" Target="../media/image7.png"/><Relationship Id="rId7" Type="http://schemas.openxmlformats.org/officeDocument/2006/relationships/slide" Target="../slides/slide2.xml"/><Relationship Id="rId6" Type="http://schemas.openxmlformats.org/officeDocument/2006/relationships/hyperlink" Target="pages\annotions\exercises\text\autorun.exe" TargetMode="External"/><Relationship Id="rId5" Type="http://schemas.openxmlformats.org/officeDocument/2006/relationships/hyperlink" Target="pages\annotions\grammar\text\autorun.exe" TargetMode="External"/><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0.xml"/></Relationships>
</file>

<file path=ppt/slideMasters/_rels/slideMaster9.xml.rels><?xml version="1.0" encoding="UTF-8" standalone="yes"?>
<Relationships xmlns="http://schemas.openxmlformats.org/package/2006/relationships"><Relationship Id="rId9" Type="http://schemas.openxmlformats.org/officeDocument/2006/relationships/hyperlink" Target="pages\annotions\exercises\text\autorun.exe" TargetMode="External"/><Relationship Id="rId8" Type="http://schemas.openxmlformats.org/officeDocument/2006/relationships/hyperlink" Target="pages\annotions\grammar\text\autorun.exe" TargetMode="External"/><Relationship Id="rId7" Type="http://schemas.openxmlformats.org/officeDocument/2006/relationships/image" Target="../media/image6.png"/><Relationship Id="rId6" Type="http://schemas.openxmlformats.org/officeDocument/2006/relationships/image" Target="../media/image8.png"/><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2.png"/><Relationship Id="rId2" Type="http://schemas.openxmlformats.org/officeDocument/2006/relationships/slideLayout" Target="../slideLayouts/slideLayout12.xml"/><Relationship Id="rId11" Type="http://schemas.openxmlformats.org/officeDocument/2006/relationships/theme" Target="../theme/theme9.xml"/><Relationship Id="rId10" Type="http://schemas.openxmlformats.org/officeDocument/2006/relationships/image" Target="../media/image7.png"/><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0">
          <a:blip r:embed="rId2"/>
          <a:stretch>
            <a:fillRect/>
          </a:stretch>
        </a:blipFill>
        <a:effectLst/>
      </p:bgPr>
    </p:bg>
    <p:spTree>
      <p:nvGrpSpPr>
        <p:cNvPr id="1" name=""/>
        <p:cNvGrpSpPr/>
        <p:nvPr/>
      </p:nvGrpSpPr>
      <p:grpSpPr/>
      <p:sp>
        <p:nvSpPr>
          <p:cNvPr id="36" name="矩形 35"/>
          <p:cNvSpPr/>
          <p:nvPr/>
        </p:nvSpPr>
        <p:spPr>
          <a:xfrm>
            <a:off x="4322892" y="717550"/>
            <a:ext cx="4868858" cy="1200329"/>
          </a:xfrm>
          <a:prstGeom prst="rect">
            <a:avLst/>
          </a:prstGeom>
          <a:noFill/>
        </p:spPr>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7200" b="0" i="0" u="none" strike="noStrike" kern="1200" cap="none" spc="50" normalizeH="0" baseline="0" noProof="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uLnTx/>
                <a:uFillTx/>
                <a:latin typeface="+mn-lt"/>
                <a:ea typeface="+mn-ea"/>
                <a:cs typeface="+mn-cs"/>
              </a:rPr>
              <a:t>Personality</a:t>
            </a:r>
            <a:endParaRPr kumimoji="0" lang="zh-CN" altLang="en-US" sz="7200" b="0" i="0" u="none" strike="noStrike" kern="1200" cap="none" spc="50" normalizeH="0" baseline="0" noProof="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uLnTx/>
              <a:uFillTx/>
              <a:latin typeface="+mn-lt"/>
              <a:ea typeface="+mn-ea"/>
              <a:cs typeface="+mn-cs"/>
            </a:endParaRPr>
          </a:p>
        </p:txBody>
      </p:sp>
      <p:cxnSp>
        <p:nvCxnSpPr>
          <p:cNvPr id="37" name="直接连接符 36"/>
          <p:cNvCxnSpPr/>
          <p:nvPr/>
        </p:nvCxnSpPr>
        <p:spPr>
          <a:xfrm>
            <a:off x="4286250" y="1714500"/>
            <a:ext cx="4857750" cy="0"/>
          </a:xfrm>
          <a:prstGeom prst="line">
            <a:avLst/>
          </a:prstGeom>
        </p:spPr>
        <p:style>
          <a:lnRef idx="2">
            <a:schemeClr val="dk1"/>
          </a:lnRef>
          <a:fillRef idx="0">
            <a:schemeClr val="dk1"/>
          </a:fillRef>
          <a:effectRef idx="1">
            <a:schemeClr val="dk1"/>
          </a:effectRef>
          <a:fontRef idx="minor">
            <a:schemeClr val="tx1"/>
          </a:fontRef>
        </p:style>
      </p:cxnSp>
      <p:sp>
        <p:nvSpPr>
          <p:cNvPr id="38" name="矩形 37"/>
          <p:cNvSpPr/>
          <p:nvPr/>
        </p:nvSpPr>
        <p:spPr>
          <a:xfrm>
            <a:off x="0" y="2024063"/>
            <a:ext cx="9144000" cy="642938"/>
          </a:xfrm>
          <a:prstGeom prst="rect">
            <a:avLst/>
          </a:prstGeom>
          <a:solidFill>
            <a:srgbClr val="E39E3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bwMode="white">
      <p:bgPr>
        <a:blipFill dpi="0" rotWithShape="1">
          <a:blip r:embed="rId3">
            <a:lum/>
          </a:blip>
          <a:srcRect/>
          <a:stretch>
            <a:fillRect t="-4000"/>
          </a:stretch>
        </a:blipFill>
        <a:effectLst/>
      </p:bgPr>
    </p:bg>
    <p:spTree>
      <p:nvGrpSpPr>
        <p:cNvPr id="1" name=""/>
        <p:cNvGrpSpPr/>
        <p:nvPr/>
      </p:nvGrpSpPr>
      <p:grpSpPr/>
      <p:pic>
        <p:nvPicPr>
          <p:cNvPr id="6146" name="图片 43" descr="底2.png"/>
          <p:cNvPicPr>
            <a:picLocks noChangeAspect="1"/>
          </p:cNvPicPr>
          <p:nvPr userDrawn="1"/>
        </p:nvPicPr>
        <p:blipFill>
          <a:blip r:embed="rId4"/>
          <a:stretch>
            <a:fillRect/>
          </a:stretch>
        </p:blipFill>
        <p:spPr>
          <a:xfrm>
            <a:off x="0" y="6450013"/>
            <a:ext cx="9144000" cy="407987"/>
          </a:xfrm>
          <a:prstGeom prst="rect">
            <a:avLst/>
          </a:prstGeom>
          <a:noFill/>
          <a:ln w="9525">
            <a:noFill/>
          </a:ln>
        </p:spPr>
      </p:pic>
      <p:sp>
        <p:nvSpPr>
          <p:cNvPr id="8" name="矩形 7"/>
          <p:cNvSpPr/>
          <p:nvPr/>
        </p:nvSpPr>
        <p:spPr>
          <a:xfrm>
            <a:off x="1214438" y="682625"/>
            <a:ext cx="857250" cy="46038"/>
          </a:xfrm>
          <a:prstGeom prst="rect">
            <a:avLst/>
          </a:prstGeom>
          <a:solidFill>
            <a:schemeClr val="accent6">
              <a:lumMod val="50000"/>
            </a:schemeClr>
          </a:solidFill>
          <a:ln>
            <a:noFill/>
          </a:ln>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9" name="矩形 8"/>
          <p:cNvSpPr/>
          <p:nvPr/>
        </p:nvSpPr>
        <p:spPr>
          <a:xfrm flipV="1">
            <a:off x="7016750" y="681038"/>
            <a:ext cx="2127250" cy="47625"/>
          </a:xfrm>
          <a:prstGeom prst="rect">
            <a:avLst/>
          </a:prstGeom>
          <a:solidFill>
            <a:schemeClr val="accent6">
              <a:lumMod val="50000"/>
            </a:schemeClr>
          </a:solidFill>
          <a:ln>
            <a:noFill/>
          </a:ln>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10" name="TextBox 9"/>
          <p:cNvSpPr txBox="1"/>
          <p:nvPr/>
        </p:nvSpPr>
        <p:spPr>
          <a:xfrm>
            <a:off x="2000231" y="420175"/>
            <a:ext cx="5949968" cy="584771"/>
          </a:xfrm>
          <a:prstGeom prst="rect">
            <a:avLst/>
          </a:prstGeom>
          <a:noFill/>
          <a:ln>
            <a:noFill/>
          </a:ln>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50" normalizeH="0" baseline="0" noProof="0" dirty="0">
                <a:ln w="11430">
                  <a:noFill/>
                </a:ln>
                <a:solidFill>
                  <a:srgbClr val="B2741A"/>
                </a:solidFill>
                <a:effectLst>
                  <a:outerShdw blurRad="76200" dist="50800" dir="5400000" algn="tl" rotWithShape="0">
                    <a:srgbClr val="000000">
                      <a:alpha val="65000"/>
                    </a:srgbClr>
                  </a:outerShdw>
                </a:effectLst>
                <a:uLnTx/>
                <a:uFillTx/>
                <a:latin typeface="+mn-lt"/>
                <a:ea typeface="+mn-ea"/>
                <a:cs typeface="+mn-cs"/>
              </a:rPr>
              <a:t>STUDY AND WRITING SKILLS</a:t>
            </a:r>
            <a:endParaRPr kumimoji="0" lang="zh-CN" altLang="en-US" sz="3200" b="1" i="0" u="none" strike="noStrike" kern="1200" cap="none" spc="50" normalizeH="0" baseline="0" noProof="0" dirty="0">
              <a:ln w="11430">
                <a:noFill/>
              </a:ln>
              <a:solidFill>
                <a:srgbClr val="B2741A"/>
              </a:solidFill>
              <a:effectLst>
                <a:outerShdw blurRad="76200" dist="50800" dir="5400000" algn="tl" rotWithShape="0">
                  <a:srgbClr val="000000">
                    <a:alpha val="65000"/>
                  </a:srgbClr>
                </a:outerShdw>
              </a:effectLst>
              <a:uLnTx/>
              <a:uFillTx/>
              <a:latin typeface="+mn-lt"/>
              <a:ea typeface="+mn-ea"/>
              <a:cs typeface="+mn-cs"/>
            </a:endParaRPr>
          </a:p>
        </p:txBody>
      </p:sp>
      <p:grpSp>
        <p:nvGrpSpPr>
          <p:cNvPr id="6150" name="组合 10"/>
          <p:cNvGrpSpPr/>
          <p:nvPr/>
        </p:nvGrpSpPr>
        <p:grpSpPr>
          <a:xfrm>
            <a:off x="7235825" y="6523038"/>
            <a:ext cx="2252663" cy="314325"/>
            <a:chOff x="6940498" y="6524700"/>
            <a:chExt cx="2338738" cy="569147"/>
          </a:xfrm>
        </p:grpSpPr>
        <p:sp>
          <p:nvSpPr>
            <p:cNvPr id="12" name="TextBox 11"/>
            <p:cNvSpPr txBox="1"/>
            <p:nvPr/>
          </p:nvSpPr>
          <p:spPr>
            <a:xfrm>
              <a:off x="6940498" y="6535761"/>
              <a:ext cx="1189796"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先锋英语</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cxnSp>
          <p:nvCxnSpPr>
            <p:cNvPr id="13" name="直接连接符 12"/>
            <p:cNvCxnSpPr/>
            <p:nvPr/>
          </p:nvCxnSpPr>
          <p:spPr>
            <a:xfrm flipH="1">
              <a:off x="7894773" y="6609231"/>
              <a:ext cx="787" cy="310232"/>
            </a:xfrm>
            <a:prstGeom prst="line">
              <a:avLst/>
            </a:prstGeom>
            <a:ln>
              <a:solidFill>
                <a:schemeClr val="tx1"/>
              </a:solidFill>
            </a:ln>
          </p:spPr>
          <p:style>
            <a:lnRef idx="1">
              <a:schemeClr val="accent6"/>
            </a:lnRef>
            <a:fillRef idx="0">
              <a:schemeClr val="accent6"/>
            </a:fillRef>
            <a:effectRef idx="0">
              <a:schemeClr val="accent6"/>
            </a:effectRef>
            <a:fontRef idx="minor">
              <a:schemeClr val="tx1"/>
            </a:fontRef>
          </p:style>
        </p:cxnSp>
        <p:sp>
          <p:nvSpPr>
            <p:cNvPr id="14" name="TextBox 13"/>
            <p:cNvSpPr txBox="1"/>
            <p:nvPr/>
          </p:nvSpPr>
          <p:spPr>
            <a:xfrm>
              <a:off x="7918565" y="6524700"/>
              <a:ext cx="1360671"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电子教案</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grpSp>
      <p:pic>
        <p:nvPicPr>
          <p:cNvPr id="6154" name="图片 94" descr="1.png"/>
          <p:cNvPicPr>
            <a:picLocks noChangeAspect="1"/>
          </p:cNvPicPr>
          <p:nvPr userDrawn="1"/>
        </p:nvPicPr>
        <p:blipFill>
          <a:blip r:embed="rId5"/>
          <a:stretch>
            <a:fillRect/>
          </a:stretch>
        </p:blipFill>
        <p:spPr>
          <a:xfrm>
            <a:off x="63500" y="6519863"/>
            <a:ext cx="1841500" cy="292100"/>
          </a:xfrm>
          <a:prstGeom prst="rect">
            <a:avLst/>
          </a:prstGeom>
          <a:noFill/>
          <a:ln w="9525">
            <a:noFill/>
          </a:ln>
        </p:spPr>
      </p:pic>
      <p:pic>
        <p:nvPicPr>
          <p:cNvPr id="6155" name="图片 36" descr="Unit01.png"/>
          <p:cNvPicPr>
            <a:picLocks noChangeAspect="1"/>
          </p:cNvPicPr>
          <p:nvPr userDrawn="1"/>
        </p:nvPicPr>
        <p:blipFill>
          <a:blip r:embed="rId6"/>
          <a:stretch>
            <a:fillRect/>
          </a:stretch>
        </p:blipFill>
        <p:spPr>
          <a:xfrm>
            <a:off x="0" y="0"/>
            <a:ext cx="1449388" cy="931863"/>
          </a:xfrm>
          <a:prstGeom prst="rect">
            <a:avLst/>
          </a:prstGeom>
          <a:noFill/>
          <a:ln w="9525">
            <a:noFill/>
          </a:ln>
        </p:spPr>
      </p:pic>
      <p:sp>
        <p:nvSpPr>
          <p:cNvPr id="38" name="TextBox 37"/>
          <p:cNvSpPr txBox="1"/>
          <p:nvPr/>
        </p:nvSpPr>
        <p:spPr bwMode="auto">
          <a:xfrm>
            <a:off x="302117" y="111264"/>
            <a:ext cx="1107582" cy="707886"/>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1.5</a:t>
            </a:r>
            <a:endParaRPr kumimoji="0" lang="zh-CN" altLang="en-US"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sp>
        <p:nvSpPr>
          <p:cNvPr id="39" name="矩形 38"/>
          <p:cNvSpPr/>
          <p:nvPr/>
        </p:nvSpPr>
        <p:spPr bwMode="auto">
          <a:xfrm>
            <a:off x="6791325" y="142875"/>
            <a:ext cx="928688" cy="355600"/>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0" name="矩形 39"/>
          <p:cNvSpPr/>
          <p:nvPr/>
        </p:nvSpPr>
        <p:spPr bwMode="auto">
          <a:xfrm>
            <a:off x="7720013" y="142875"/>
            <a:ext cx="1293813" cy="355600"/>
          </a:xfrm>
          <a:prstGeom prst="rect">
            <a:avLst/>
          </a:prstGeom>
          <a:no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1" name="TextBox 40"/>
          <p:cNvSpPr txBox="1"/>
          <p:nvPr/>
        </p:nvSpPr>
        <p:spPr bwMode="auto">
          <a:xfrm>
            <a:off x="6855565" y="122460"/>
            <a:ext cx="857579" cy="368300"/>
          </a:xfrm>
          <a:prstGeom prst="rect">
            <a:avLst/>
          </a:prstGeom>
          <a:noFill/>
          <a:ln>
            <a:no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UNIT 1</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pic>
        <p:nvPicPr>
          <p:cNvPr id="6160" name="图片 41" descr="title1.png"/>
          <p:cNvPicPr>
            <a:picLocks noChangeAspect="1"/>
          </p:cNvPicPr>
          <p:nvPr userDrawn="1"/>
        </p:nvPicPr>
        <p:blipFill>
          <a:blip r:embed="rId7"/>
          <a:stretch>
            <a:fillRect/>
          </a:stretch>
        </p:blipFill>
        <p:spPr>
          <a:xfrm>
            <a:off x="7769225" y="169863"/>
            <a:ext cx="1276350" cy="309562"/>
          </a:xfrm>
          <a:prstGeom prst="rect">
            <a:avLst/>
          </a:prstGeom>
          <a:noFill/>
          <a:ln w="9525">
            <a:noFill/>
          </a:ln>
        </p:spPr>
      </p:pic>
      <p:grpSp>
        <p:nvGrpSpPr>
          <p:cNvPr id="6161" name="组合 69"/>
          <p:cNvGrpSpPr/>
          <p:nvPr userDrawn="1"/>
        </p:nvGrpSpPr>
        <p:grpSpPr>
          <a:xfrm>
            <a:off x="2082800" y="6519863"/>
            <a:ext cx="449263" cy="304800"/>
            <a:chOff x="256437" y="1509162"/>
            <a:chExt cx="467496" cy="443826"/>
          </a:xfrm>
        </p:grpSpPr>
        <p:grpSp>
          <p:nvGrpSpPr>
            <p:cNvPr id="6162" name="组合 13"/>
            <p:cNvGrpSpPr/>
            <p:nvPr userDrawn="1"/>
          </p:nvGrpSpPr>
          <p:grpSpPr>
            <a:xfrm>
              <a:off x="256437" y="1564640"/>
              <a:ext cx="409678" cy="314377"/>
              <a:chOff x="168372" y="1141796"/>
              <a:chExt cx="403587" cy="356875"/>
            </a:xfrm>
          </p:grpSpPr>
          <p:sp>
            <p:nvSpPr>
              <p:cNvPr id="45" name="矩形 44"/>
              <p:cNvSpPr/>
              <p:nvPr/>
            </p:nvSpPr>
            <p:spPr>
              <a:xfrm>
                <a:off x="239976" y="1141796"/>
                <a:ext cx="331983" cy="356875"/>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6" name="矩形 45"/>
              <p:cNvSpPr/>
              <p:nvPr/>
            </p:nvSpPr>
            <p:spPr>
              <a:xfrm>
                <a:off x="168372" y="1141796"/>
                <a:ext cx="73232" cy="356875"/>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44" name="TextBox 16">
              <a:hlinkClick r:id="rId8" tooltip="Language Reference" action="ppaction://hlinkfile"/>
            </p:cNvPr>
            <p:cNvSpPr txBox="1">
              <a:spLocks noChangeArrowheads="1"/>
            </p:cNvSpPr>
            <p:nvPr/>
          </p:nvSpPr>
          <p:spPr bwMode="auto">
            <a:xfrm>
              <a:off x="281216" y="1509162"/>
              <a:ext cx="442717" cy="443826"/>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LR</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6166" name="组合 69"/>
          <p:cNvGrpSpPr/>
          <p:nvPr userDrawn="1"/>
        </p:nvGrpSpPr>
        <p:grpSpPr>
          <a:xfrm>
            <a:off x="2578100" y="6511925"/>
            <a:ext cx="479425" cy="304800"/>
            <a:chOff x="256436" y="1496671"/>
            <a:chExt cx="498149" cy="443823"/>
          </a:xfrm>
        </p:grpSpPr>
        <p:grpSp>
          <p:nvGrpSpPr>
            <p:cNvPr id="6167" name="组合 13"/>
            <p:cNvGrpSpPr/>
            <p:nvPr userDrawn="1"/>
          </p:nvGrpSpPr>
          <p:grpSpPr>
            <a:xfrm>
              <a:off x="256436" y="1563708"/>
              <a:ext cx="409076" cy="314374"/>
              <a:chOff x="168372" y="1140739"/>
              <a:chExt cx="402995" cy="356872"/>
            </a:xfrm>
          </p:grpSpPr>
          <p:sp>
            <p:nvSpPr>
              <p:cNvPr id="50" name="矩形 49"/>
              <p:cNvSpPr/>
              <p:nvPr/>
            </p:nvSpPr>
            <p:spPr>
              <a:xfrm>
                <a:off x="239871" y="1140739"/>
                <a:ext cx="331496" cy="356872"/>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1" name="矩形 50"/>
              <p:cNvSpPr/>
              <p:nvPr/>
            </p:nvSpPr>
            <p:spPr>
              <a:xfrm>
                <a:off x="168372" y="1140739"/>
                <a:ext cx="73125" cy="356872"/>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49" name="TextBox 16">
              <a:hlinkClick r:id="rId9" tooltip="Extra Practice" action="ppaction://hlinkfile"/>
            </p:cNvPr>
            <p:cNvSpPr txBox="1">
              <a:spLocks noChangeArrowheads="1"/>
            </p:cNvSpPr>
            <p:nvPr/>
          </p:nvSpPr>
          <p:spPr bwMode="auto">
            <a:xfrm>
              <a:off x="284478" y="1496671"/>
              <a:ext cx="470107" cy="443823"/>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EP</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6171" name="组合 29"/>
          <p:cNvGrpSpPr/>
          <p:nvPr userDrawn="1"/>
        </p:nvGrpSpPr>
        <p:grpSpPr>
          <a:xfrm rot="-5400000">
            <a:off x="6003925" y="6572250"/>
            <a:ext cx="215900" cy="215900"/>
            <a:chOff x="6242050" y="6572250"/>
            <a:chExt cx="215900" cy="215900"/>
          </a:xfrm>
        </p:grpSpPr>
        <p:sp>
          <p:nvSpPr>
            <p:cNvPr id="43" name="圆角矩形 42">
              <a:hlinkClick r:id="" tooltip="backward" action="ppaction://hlinkshowjump?jump=previousslide"/>
            </p:cNvPr>
            <p:cNvSpPr>
              <a:spLocks noChangeArrowheads="1"/>
            </p:cNvSpPr>
            <p:nvPr/>
          </p:nvSpPr>
          <p:spPr bwMode="auto">
            <a:xfrm>
              <a:off x="6242050" y="6572250"/>
              <a:ext cx="215900" cy="215900"/>
            </a:xfrm>
            <a:prstGeom prst="roundRect">
              <a:avLst>
                <a:gd name="adj" fmla="val 16667"/>
              </a:avLst>
            </a:prstGeom>
            <a:solidFill>
              <a:srgbClr val="046784"/>
            </a:solidFill>
            <a:ln w="25400" cmpd="thinThick" algn="ctr">
              <a:solidFill>
                <a:srgbClr val="FFFFFF"/>
              </a:solidFill>
              <a:round/>
            </a:ln>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7" name="等腰三角形 46">
              <a:hlinkClick r:id="" action="ppaction://hlinkshowjump?jump=previousslide"/>
            </p:cNvPr>
            <p:cNvSpPr>
              <a:spLocks noChangeArrowheads="1"/>
            </p:cNvSpPr>
            <p:nvPr/>
          </p:nvSpPr>
          <p:spPr bwMode="auto">
            <a:xfrm>
              <a:off x="6291262" y="6596063"/>
              <a:ext cx="117475" cy="161925"/>
            </a:xfrm>
            <a:prstGeom prst="triangle">
              <a:avLst>
                <a:gd name="adj" fmla="val 50000"/>
              </a:avLst>
            </a:prstGeom>
            <a:gradFill rotWithShape="1">
              <a:gsLst>
                <a:gs pos="0">
                  <a:srgbClr val="DAFDA7"/>
                </a:gs>
                <a:gs pos="35001">
                  <a:srgbClr val="E4FDC2"/>
                </a:gs>
                <a:gs pos="100000">
                  <a:srgbClr val="F5FFE6"/>
                </a:gs>
              </a:gsLst>
              <a:lin ang="16200000" scaled="1"/>
            </a:gradFill>
            <a:ln w="9525" algn="ctr">
              <a:solidFill>
                <a:srgbClr val="98B954"/>
              </a:solidFill>
              <a:miter lim="800000"/>
            </a:ln>
            <a:effectLst>
              <a:outerShdw dist="38100" dir="5400000" algn="t" rotWithShape="0">
                <a:srgbClr val="000000">
                  <a:alpha val="39999"/>
                </a:srgbClr>
              </a:outerShdw>
            </a:effectLst>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grpSp>
      <p:grpSp>
        <p:nvGrpSpPr>
          <p:cNvPr id="6174" name="组合 34"/>
          <p:cNvGrpSpPr/>
          <p:nvPr userDrawn="1"/>
        </p:nvGrpSpPr>
        <p:grpSpPr>
          <a:xfrm rot="5400000">
            <a:off x="6643688" y="6572250"/>
            <a:ext cx="215900" cy="215900"/>
            <a:chOff x="5149850" y="4576230"/>
            <a:chExt cx="400050" cy="364066"/>
          </a:xfrm>
        </p:grpSpPr>
        <p:sp>
          <p:nvSpPr>
            <p:cNvPr id="6175" name="圆角矩形 51">
              <a:hlinkClick r:id="" tooltip="forward" action="ppaction://hlinkshowjump?jump=nextslide"/>
            </p:cNvPr>
            <p:cNvSpPr/>
            <p:nvPr userDrawn="1"/>
          </p:nvSpPr>
          <p:spPr>
            <a:xfrm>
              <a:off x="5149850" y="4576230"/>
              <a:ext cx="400050" cy="364066"/>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vert="eaVert"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6176" name="等腰三角形 52">
              <a:hlinkClick r:id="" action="ppaction://hlinkshowjump?jump=nextslide"/>
            </p:cNvPr>
            <p:cNvSpPr/>
            <p:nvPr userDrawn="1"/>
          </p:nvSpPr>
          <p:spPr>
            <a:xfrm>
              <a:off x="5241040" y="4637802"/>
              <a:ext cx="217674" cy="267696"/>
            </a:xfrm>
            <a:prstGeom prst="triangle">
              <a:avLst>
                <a:gd name="adj" fmla="val 50000"/>
              </a:avLst>
            </a:pr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rot="10800000" vert="eaVert" anchor="ctr"/>
            <a:p>
              <a:pPr lvl="0" algn="ctr"/>
              <a:endParaRPr lang="zh-CN" altLang="en-US" dirty="0">
                <a:solidFill>
                  <a:srgbClr val="000000"/>
                </a:solidFill>
                <a:latin typeface="Calibri" panose="020F0502020204030204" pitchFamily="34" charset="0"/>
                <a:ea typeface="宋体" panose="02010600030101010101" pitchFamily="2" charset="-122"/>
              </a:endParaRPr>
            </a:p>
          </p:txBody>
        </p:sp>
      </p:grpSp>
      <p:sp>
        <p:nvSpPr>
          <p:cNvPr id="6177" name="圆角矩形 53">
            <a:hlinkClick r:id="" tooltip="go back" action="ppaction://noaction"/>
          </p:cNvPr>
          <p:cNvSpPr/>
          <p:nvPr userDrawn="1"/>
        </p:nvSpPr>
        <p:spPr>
          <a:xfrm rot="10800000">
            <a:off x="5688013" y="6569075"/>
            <a:ext cx="223837" cy="228600"/>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6178" name="环形箭头 70">
            <a:hlinkClick r:id="" action="ppaction://hlinkshowjump?jump=lastslideviewed"/>
          </p:cNvPr>
          <p:cNvSpPr/>
          <p:nvPr userDrawn="1"/>
        </p:nvSpPr>
        <p:spPr>
          <a:xfrm rot="10800000">
            <a:off x="5700713" y="6584950"/>
            <a:ext cx="179387" cy="179388"/>
          </a:xfrm>
          <a:custGeom>
            <a:avLst/>
            <a:gdLst/>
            <a:ahLst/>
            <a:cxnLst>
              <a:cxn ang="17694720">
                <a:pos x="142192" y="114450"/>
              </a:cxn>
              <a:cxn ang="0">
                <a:pos x="177153" y="72816"/>
              </a:cxn>
              <a:cxn ang="5898240">
                <a:pos x="147117" y="89694"/>
              </a:cxn>
              <a:cxn ang="11796480">
                <a:pos x="112612" y="72816"/>
              </a:cxn>
            </a:cxnLst>
            <a:pathLst>
              <a:path w="261958" h="295589">
                <a:moveTo>
                  <a:pt x="223903" y="197239"/>
                </a:moveTo>
                <a:lnTo>
                  <a:pt x="223903" y="197239"/>
                </a:lnTo>
                <a:cubicBezTo>
                  <a:pt x="207283" y="239599"/>
                  <a:pt x="170969" y="266772"/>
                  <a:pt x="130979" y="266773"/>
                </a:cubicBezTo>
                <a:cubicBezTo>
                  <a:pt x="74555" y="266773"/>
                  <a:pt x="28815" y="213504"/>
                  <a:pt x="28815" y="147794"/>
                </a:cubicBezTo>
                <a:cubicBezTo>
                  <a:pt x="28815" y="82083"/>
                  <a:pt x="74555" y="28815"/>
                  <a:pt x="130979" y="28815"/>
                </a:cubicBezTo>
                <a:cubicBezTo>
                  <a:pt x="178204" y="28814"/>
                  <a:pt x="219274" y="66509"/>
                  <a:pt x="230313" y="119983"/>
                </a:cubicBezTo>
                <a:lnTo>
                  <a:pt x="258695" y="119984"/>
                </a:lnTo>
                <a:lnTo>
                  <a:pt x="214834" y="147795"/>
                </a:lnTo>
                <a:lnTo>
                  <a:pt x="164447" y="119984"/>
                </a:lnTo>
                <a:lnTo>
                  <a:pt x="192676" y="119984"/>
                </a:lnTo>
                <a:lnTo>
                  <a:pt x="192676" y="119983"/>
                </a:lnTo>
                <a:cubicBezTo>
                  <a:pt x="183333" y="87260"/>
                  <a:pt x="158646" y="65432"/>
                  <a:pt x="130979" y="65432"/>
                </a:cubicBezTo>
                <a:cubicBezTo>
                  <a:pt x="94778" y="65432"/>
                  <a:pt x="65432" y="102307"/>
                  <a:pt x="65432" y="147795"/>
                </a:cubicBezTo>
                <a:cubicBezTo>
                  <a:pt x="65432" y="193282"/>
                  <a:pt x="94778" y="230158"/>
                  <a:pt x="130979" y="230158"/>
                </a:cubicBezTo>
                <a:cubicBezTo>
                  <a:pt x="157302" y="230158"/>
                  <a:pt x="181072" y="210370"/>
                  <a:pt x="191337" y="179911"/>
                </a:cubicBezTo>
                <a:close/>
              </a:path>
            </a:pathLst>
          </a:cu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a:p>
            <a:endParaRPr lang="zh-CN" altLang="en-US"/>
          </a:p>
        </p:txBody>
      </p:sp>
      <p:sp>
        <p:nvSpPr>
          <p:cNvPr id="56" name="圆角矩形 55">
            <a:hlinkClick r:id="" tooltip="quit" action="ppaction://noaction"/>
          </p:cNvPr>
          <p:cNvSpPr/>
          <p:nvPr/>
        </p:nvSpPr>
        <p:spPr>
          <a:xfrm>
            <a:off x="6950075" y="6570663"/>
            <a:ext cx="215900" cy="217488"/>
          </a:xfrm>
          <a:prstGeom prst="roundRect">
            <a:avLst/>
          </a:prstGeom>
          <a:solidFill>
            <a:srgbClr val="046784"/>
          </a:solidFill>
          <a:ln cmpd="thinThick">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7" name="乘号 56">
            <a:hlinkClick r:id="" action="ppaction://hlinkshowjump?jump=lastslide"/>
          </p:cNvPr>
          <p:cNvSpPr/>
          <p:nvPr/>
        </p:nvSpPr>
        <p:spPr>
          <a:xfrm>
            <a:off x="6958013" y="6578600"/>
            <a:ext cx="180975" cy="176213"/>
          </a:xfrm>
          <a:prstGeom prst="mathMultiply">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pic>
        <p:nvPicPr>
          <p:cNvPr id="6181" name="图片 77" descr="图片3 副本副本.png">
            <a:hlinkClick r:id="" action="ppaction://noaction"/>
          </p:cNvPr>
          <p:cNvPicPr>
            <a:picLocks noChangeAspect="1"/>
          </p:cNvPicPr>
          <p:nvPr userDrawn="1"/>
        </p:nvPicPr>
        <p:blipFill>
          <a:blip r:embed="rId10"/>
          <a:stretch>
            <a:fillRect/>
          </a:stretch>
        </p:blipFill>
        <p:spPr>
          <a:xfrm>
            <a:off x="6300788" y="6553200"/>
            <a:ext cx="266700" cy="2667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70" r:id="rId1"/>
    <p:sldLayoutId id="2147483671" r:id="rId2"/>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white">
      <p:bgPr>
        <a:blipFill dpi="0" rotWithShape="1">
          <a:blip r:embed="rId2">
            <a:lum/>
          </a:blip>
          <a:srcRect/>
          <a:stretch>
            <a:fillRect t="-4000"/>
          </a:stretch>
        </a:blipFill>
        <a:effectLst/>
      </p:bgPr>
    </p:bg>
    <p:spTree>
      <p:nvGrpSpPr>
        <p:cNvPr id="1" name=""/>
        <p:cNvGrpSpPr/>
        <p:nvPr/>
      </p:nvGrpSpPr>
      <p:grpSpPr/>
      <p:sp>
        <p:nvSpPr>
          <p:cNvPr id="43" name="矩形 42"/>
          <p:cNvSpPr/>
          <p:nvPr/>
        </p:nvSpPr>
        <p:spPr>
          <a:xfrm>
            <a:off x="1214438" y="682625"/>
            <a:ext cx="857250" cy="46038"/>
          </a:xfrm>
          <a:prstGeom prst="rect">
            <a:avLst/>
          </a:prstGeom>
          <a:solidFill>
            <a:schemeClr val="accent6">
              <a:lumMod val="50000"/>
            </a:schemeClr>
          </a:solidFill>
          <a:ln>
            <a:noFill/>
          </a:ln>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pic>
        <p:nvPicPr>
          <p:cNvPr id="3075" name="图片 115" descr="Unit01.png"/>
          <p:cNvPicPr>
            <a:picLocks noChangeAspect="1"/>
          </p:cNvPicPr>
          <p:nvPr userDrawn="1"/>
        </p:nvPicPr>
        <p:blipFill>
          <a:blip r:embed="rId3"/>
          <a:stretch>
            <a:fillRect/>
          </a:stretch>
        </p:blipFill>
        <p:spPr>
          <a:xfrm>
            <a:off x="0" y="0"/>
            <a:ext cx="1449388" cy="931863"/>
          </a:xfrm>
          <a:prstGeom prst="rect">
            <a:avLst/>
          </a:prstGeom>
          <a:noFill/>
          <a:ln w="9525">
            <a:noFill/>
          </a:ln>
        </p:spPr>
      </p:pic>
      <p:sp>
        <p:nvSpPr>
          <p:cNvPr id="44" name="矩形 43"/>
          <p:cNvSpPr/>
          <p:nvPr/>
        </p:nvSpPr>
        <p:spPr>
          <a:xfrm flipV="1">
            <a:off x="6794500" y="681038"/>
            <a:ext cx="2349500" cy="46038"/>
          </a:xfrm>
          <a:prstGeom prst="rect">
            <a:avLst/>
          </a:prstGeom>
          <a:solidFill>
            <a:schemeClr val="accent6">
              <a:lumMod val="50000"/>
            </a:schemeClr>
          </a:solidFill>
          <a:ln>
            <a:noFill/>
          </a:ln>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45" name="TextBox 44"/>
          <p:cNvSpPr txBox="1"/>
          <p:nvPr/>
        </p:nvSpPr>
        <p:spPr>
          <a:xfrm>
            <a:off x="2000232" y="434689"/>
            <a:ext cx="4972068" cy="584775"/>
          </a:xfrm>
          <a:prstGeom prst="rect">
            <a:avLst/>
          </a:prstGeom>
          <a:noFill/>
          <a:ln>
            <a:noFill/>
          </a:ln>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50" normalizeH="0" baseline="0" noProof="0" dirty="0">
                <a:ln w="11430">
                  <a:noFill/>
                </a:ln>
                <a:solidFill>
                  <a:srgbClr val="B2741A"/>
                </a:solidFill>
                <a:effectLst>
                  <a:outerShdw blurRad="76200" dist="50800" dir="5400000" algn="tl" rotWithShape="0">
                    <a:srgbClr val="000000">
                      <a:alpha val="65000"/>
                    </a:srgbClr>
                  </a:outerShdw>
                </a:effectLst>
                <a:uLnTx/>
                <a:uFillTx/>
                <a:latin typeface="+mn-lt"/>
                <a:ea typeface="+mn-ea"/>
                <a:cs typeface="+mn-cs"/>
              </a:rPr>
              <a:t>MEASURING  PERSONALITY</a:t>
            </a:r>
            <a:endParaRPr kumimoji="0" lang="zh-CN" altLang="en-US" sz="3200" b="1" i="0" u="none" strike="noStrike" kern="1200" cap="none" spc="50" normalizeH="0" baseline="0" noProof="0" dirty="0">
              <a:ln w="11430">
                <a:noFill/>
              </a:ln>
              <a:solidFill>
                <a:srgbClr val="B2741A"/>
              </a:solidFill>
              <a:effectLst>
                <a:outerShdw blurRad="76200" dist="50800" dir="5400000" algn="tl" rotWithShape="0">
                  <a:srgbClr val="000000">
                    <a:alpha val="65000"/>
                  </a:srgbClr>
                </a:outerShdw>
              </a:effectLst>
              <a:uLnTx/>
              <a:uFillTx/>
              <a:latin typeface="+mn-lt"/>
              <a:ea typeface="+mn-ea"/>
              <a:cs typeface="+mn-cs"/>
            </a:endParaRPr>
          </a:p>
        </p:txBody>
      </p:sp>
      <p:sp>
        <p:nvSpPr>
          <p:cNvPr id="76" name="TextBox 75"/>
          <p:cNvSpPr txBox="1"/>
          <p:nvPr/>
        </p:nvSpPr>
        <p:spPr bwMode="auto">
          <a:xfrm>
            <a:off x="320913" y="109123"/>
            <a:ext cx="1107582" cy="707886"/>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1.2</a:t>
            </a:r>
            <a:endParaRPr kumimoji="0" lang="zh-CN" altLang="en-US"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pic>
        <p:nvPicPr>
          <p:cNvPr id="3079" name="图片 43" descr="底2.png"/>
          <p:cNvPicPr>
            <a:picLocks noChangeAspect="1"/>
          </p:cNvPicPr>
          <p:nvPr userDrawn="1"/>
        </p:nvPicPr>
        <p:blipFill>
          <a:blip r:embed="rId4"/>
          <a:stretch>
            <a:fillRect/>
          </a:stretch>
        </p:blipFill>
        <p:spPr>
          <a:xfrm>
            <a:off x="0" y="6450013"/>
            <a:ext cx="9144000" cy="407987"/>
          </a:xfrm>
          <a:prstGeom prst="rect">
            <a:avLst/>
          </a:prstGeom>
          <a:noFill/>
          <a:ln w="9525">
            <a:noFill/>
          </a:ln>
        </p:spPr>
      </p:pic>
      <p:grpSp>
        <p:nvGrpSpPr>
          <p:cNvPr id="3080" name="组合 10"/>
          <p:cNvGrpSpPr/>
          <p:nvPr/>
        </p:nvGrpSpPr>
        <p:grpSpPr>
          <a:xfrm>
            <a:off x="7235825" y="6523038"/>
            <a:ext cx="2252663" cy="314325"/>
            <a:chOff x="6940498" y="6524700"/>
            <a:chExt cx="2338738" cy="569147"/>
          </a:xfrm>
        </p:grpSpPr>
        <p:sp>
          <p:nvSpPr>
            <p:cNvPr id="91" name="TextBox 90"/>
            <p:cNvSpPr txBox="1"/>
            <p:nvPr/>
          </p:nvSpPr>
          <p:spPr>
            <a:xfrm>
              <a:off x="6940498" y="6535761"/>
              <a:ext cx="1189796"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先锋英语</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cxnSp>
          <p:nvCxnSpPr>
            <p:cNvPr id="92" name="直接连接符 91"/>
            <p:cNvCxnSpPr/>
            <p:nvPr/>
          </p:nvCxnSpPr>
          <p:spPr>
            <a:xfrm flipH="1">
              <a:off x="7894773" y="6609231"/>
              <a:ext cx="787" cy="310232"/>
            </a:xfrm>
            <a:prstGeom prst="line">
              <a:avLst/>
            </a:prstGeom>
            <a:ln>
              <a:solidFill>
                <a:schemeClr val="tx1"/>
              </a:solidFill>
            </a:ln>
          </p:spPr>
          <p:style>
            <a:lnRef idx="1">
              <a:schemeClr val="accent6"/>
            </a:lnRef>
            <a:fillRef idx="0">
              <a:schemeClr val="accent6"/>
            </a:fillRef>
            <a:effectRef idx="0">
              <a:schemeClr val="accent6"/>
            </a:effectRef>
            <a:fontRef idx="minor">
              <a:schemeClr val="tx1"/>
            </a:fontRef>
          </p:style>
        </p:cxnSp>
        <p:sp>
          <p:nvSpPr>
            <p:cNvPr id="93" name="TextBox 92"/>
            <p:cNvSpPr txBox="1"/>
            <p:nvPr/>
          </p:nvSpPr>
          <p:spPr>
            <a:xfrm>
              <a:off x="7918565" y="6524700"/>
              <a:ext cx="1360671"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电子教案</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grpSp>
      <p:pic>
        <p:nvPicPr>
          <p:cNvPr id="3084" name="图片 94" descr="1.png"/>
          <p:cNvPicPr>
            <a:picLocks noChangeAspect="1"/>
          </p:cNvPicPr>
          <p:nvPr userDrawn="1"/>
        </p:nvPicPr>
        <p:blipFill>
          <a:blip r:embed="rId5"/>
          <a:stretch>
            <a:fillRect/>
          </a:stretch>
        </p:blipFill>
        <p:spPr>
          <a:xfrm>
            <a:off x="63500" y="6519863"/>
            <a:ext cx="1841500" cy="292100"/>
          </a:xfrm>
          <a:prstGeom prst="rect">
            <a:avLst/>
          </a:prstGeom>
          <a:noFill/>
          <a:ln w="9525">
            <a:noFill/>
          </a:ln>
        </p:spPr>
      </p:pic>
      <p:sp>
        <p:nvSpPr>
          <p:cNvPr id="117" name="矩形 116"/>
          <p:cNvSpPr/>
          <p:nvPr/>
        </p:nvSpPr>
        <p:spPr bwMode="auto">
          <a:xfrm>
            <a:off x="6791325" y="142875"/>
            <a:ext cx="928688" cy="355600"/>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18" name="矩形 117"/>
          <p:cNvSpPr/>
          <p:nvPr/>
        </p:nvSpPr>
        <p:spPr bwMode="auto">
          <a:xfrm>
            <a:off x="7720013" y="142875"/>
            <a:ext cx="1293813" cy="355600"/>
          </a:xfrm>
          <a:prstGeom prst="rect">
            <a:avLst/>
          </a:prstGeom>
          <a:no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19" name="TextBox 118"/>
          <p:cNvSpPr txBox="1"/>
          <p:nvPr/>
        </p:nvSpPr>
        <p:spPr bwMode="auto">
          <a:xfrm>
            <a:off x="6855565" y="122460"/>
            <a:ext cx="857579" cy="368300"/>
          </a:xfrm>
          <a:prstGeom prst="rect">
            <a:avLst/>
          </a:prstGeom>
          <a:noFill/>
          <a:ln>
            <a:no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UNIT 1</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pic>
        <p:nvPicPr>
          <p:cNvPr id="3088" name="图片 119" descr="title1.png"/>
          <p:cNvPicPr>
            <a:picLocks noChangeAspect="1"/>
          </p:cNvPicPr>
          <p:nvPr userDrawn="1"/>
        </p:nvPicPr>
        <p:blipFill>
          <a:blip r:embed="rId6"/>
          <a:stretch>
            <a:fillRect/>
          </a:stretch>
        </p:blipFill>
        <p:spPr>
          <a:xfrm>
            <a:off x="7769225" y="169863"/>
            <a:ext cx="1276350" cy="309562"/>
          </a:xfrm>
          <a:prstGeom prst="rect">
            <a:avLst/>
          </a:prstGeom>
          <a:noFill/>
          <a:ln w="9525">
            <a:noFill/>
          </a:ln>
        </p:spPr>
      </p:pic>
      <p:grpSp>
        <p:nvGrpSpPr>
          <p:cNvPr id="3089" name="组合 69"/>
          <p:cNvGrpSpPr/>
          <p:nvPr userDrawn="1"/>
        </p:nvGrpSpPr>
        <p:grpSpPr>
          <a:xfrm>
            <a:off x="2082800" y="6519863"/>
            <a:ext cx="449263" cy="304800"/>
            <a:chOff x="256437" y="1509162"/>
            <a:chExt cx="467496" cy="443826"/>
          </a:xfrm>
        </p:grpSpPr>
        <p:grpSp>
          <p:nvGrpSpPr>
            <p:cNvPr id="3090" name="组合 13"/>
            <p:cNvGrpSpPr/>
            <p:nvPr userDrawn="1"/>
          </p:nvGrpSpPr>
          <p:grpSpPr>
            <a:xfrm>
              <a:off x="256437" y="1564640"/>
              <a:ext cx="409678" cy="314377"/>
              <a:chOff x="168372" y="1141796"/>
              <a:chExt cx="403587" cy="356875"/>
            </a:xfrm>
          </p:grpSpPr>
          <p:sp>
            <p:nvSpPr>
              <p:cNvPr id="41" name="矩形 40"/>
              <p:cNvSpPr/>
              <p:nvPr/>
            </p:nvSpPr>
            <p:spPr>
              <a:xfrm>
                <a:off x="239976" y="1141796"/>
                <a:ext cx="331983" cy="356875"/>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2" name="矩形 41"/>
              <p:cNvSpPr/>
              <p:nvPr/>
            </p:nvSpPr>
            <p:spPr>
              <a:xfrm>
                <a:off x="168372" y="1141796"/>
                <a:ext cx="73232" cy="356875"/>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40" name="TextBox 16">
              <a:hlinkClick r:id="rId7" tooltip="Language Reference" action="ppaction://hlinkfile"/>
            </p:cNvPr>
            <p:cNvSpPr txBox="1">
              <a:spLocks noChangeArrowheads="1"/>
            </p:cNvSpPr>
            <p:nvPr/>
          </p:nvSpPr>
          <p:spPr bwMode="auto">
            <a:xfrm>
              <a:off x="281216" y="1509162"/>
              <a:ext cx="442717" cy="443826"/>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LR</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3094" name="组合 69"/>
          <p:cNvGrpSpPr/>
          <p:nvPr userDrawn="1"/>
        </p:nvGrpSpPr>
        <p:grpSpPr>
          <a:xfrm>
            <a:off x="2578100" y="6511925"/>
            <a:ext cx="479425" cy="304800"/>
            <a:chOff x="256436" y="1496671"/>
            <a:chExt cx="498149" cy="443823"/>
          </a:xfrm>
        </p:grpSpPr>
        <p:grpSp>
          <p:nvGrpSpPr>
            <p:cNvPr id="3095" name="组合 13"/>
            <p:cNvGrpSpPr/>
            <p:nvPr userDrawn="1"/>
          </p:nvGrpSpPr>
          <p:grpSpPr>
            <a:xfrm>
              <a:off x="256436" y="1563708"/>
              <a:ext cx="409076" cy="314374"/>
              <a:chOff x="168372" y="1140739"/>
              <a:chExt cx="402995" cy="356872"/>
            </a:xfrm>
          </p:grpSpPr>
          <p:sp>
            <p:nvSpPr>
              <p:cNvPr id="49" name="矩形 48"/>
              <p:cNvSpPr/>
              <p:nvPr/>
            </p:nvSpPr>
            <p:spPr>
              <a:xfrm>
                <a:off x="239871" y="1140739"/>
                <a:ext cx="331496" cy="356872"/>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0" name="矩形 49"/>
              <p:cNvSpPr/>
              <p:nvPr/>
            </p:nvSpPr>
            <p:spPr>
              <a:xfrm>
                <a:off x="168372" y="1140739"/>
                <a:ext cx="73125" cy="356872"/>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48" name="TextBox 16">
              <a:hlinkClick r:id="rId8" tooltip="Extra Practice" action="ppaction://hlinkfile"/>
            </p:cNvPr>
            <p:cNvSpPr txBox="1">
              <a:spLocks noChangeArrowheads="1"/>
            </p:cNvSpPr>
            <p:nvPr/>
          </p:nvSpPr>
          <p:spPr bwMode="auto">
            <a:xfrm>
              <a:off x="284478" y="1496671"/>
              <a:ext cx="470107" cy="443823"/>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EP</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3099" name="组合 29"/>
          <p:cNvGrpSpPr/>
          <p:nvPr userDrawn="1"/>
        </p:nvGrpSpPr>
        <p:grpSpPr>
          <a:xfrm rot="-5400000">
            <a:off x="6003925" y="6572250"/>
            <a:ext cx="215900" cy="215900"/>
            <a:chOff x="6242050" y="6572250"/>
            <a:chExt cx="215900" cy="215900"/>
          </a:xfrm>
        </p:grpSpPr>
        <p:sp>
          <p:nvSpPr>
            <p:cNvPr id="39" name="圆角矩形 38">
              <a:hlinkClick r:id="" tooltip="backward" action="ppaction://hlinkshowjump?jump=previousslide"/>
            </p:cNvPr>
            <p:cNvSpPr>
              <a:spLocks noChangeArrowheads="1"/>
            </p:cNvSpPr>
            <p:nvPr/>
          </p:nvSpPr>
          <p:spPr bwMode="auto">
            <a:xfrm>
              <a:off x="6242050" y="6572250"/>
              <a:ext cx="215900" cy="215900"/>
            </a:xfrm>
            <a:prstGeom prst="roundRect">
              <a:avLst>
                <a:gd name="adj" fmla="val 16667"/>
              </a:avLst>
            </a:prstGeom>
            <a:solidFill>
              <a:srgbClr val="046784"/>
            </a:solidFill>
            <a:ln w="25400" cmpd="thinThick" algn="ctr">
              <a:solidFill>
                <a:srgbClr val="FFFFFF"/>
              </a:solidFill>
              <a:round/>
            </a:ln>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6" name="等腰三角形 45">
              <a:hlinkClick r:id="" action="ppaction://hlinkshowjump?jump=previousslide"/>
            </p:cNvPr>
            <p:cNvSpPr>
              <a:spLocks noChangeArrowheads="1"/>
            </p:cNvSpPr>
            <p:nvPr/>
          </p:nvSpPr>
          <p:spPr bwMode="auto">
            <a:xfrm>
              <a:off x="6291262" y="6596063"/>
              <a:ext cx="117475" cy="161925"/>
            </a:xfrm>
            <a:prstGeom prst="triangle">
              <a:avLst>
                <a:gd name="adj" fmla="val 50000"/>
              </a:avLst>
            </a:prstGeom>
            <a:gradFill rotWithShape="1">
              <a:gsLst>
                <a:gs pos="0">
                  <a:srgbClr val="DAFDA7"/>
                </a:gs>
                <a:gs pos="35001">
                  <a:srgbClr val="E4FDC2"/>
                </a:gs>
                <a:gs pos="100000">
                  <a:srgbClr val="F5FFE6"/>
                </a:gs>
              </a:gsLst>
              <a:lin ang="16200000" scaled="1"/>
            </a:gradFill>
            <a:ln w="9525" algn="ctr">
              <a:solidFill>
                <a:srgbClr val="98B954"/>
              </a:solidFill>
              <a:miter lim="800000"/>
            </a:ln>
            <a:effectLst>
              <a:outerShdw dist="38100" dir="5400000" algn="t" rotWithShape="0">
                <a:srgbClr val="000000">
                  <a:alpha val="39999"/>
                </a:srgbClr>
              </a:outerShdw>
            </a:effectLst>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grpSp>
      <p:grpSp>
        <p:nvGrpSpPr>
          <p:cNvPr id="3102" name="组合 34"/>
          <p:cNvGrpSpPr/>
          <p:nvPr userDrawn="1"/>
        </p:nvGrpSpPr>
        <p:grpSpPr>
          <a:xfrm rot="5400000">
            <a:off x="6643688" y="6572250"/>
            <a:ext cx="215900" cy="215900"/>
            <a:chOff x="5149850" y="4576230"/>
            <a:chExt cx="400050" cy="364066"/>
          </a:xfrm>
        </p:grpSpPr>
        <p:sp>
          <p:nvSpPr>
            <p:cNvPr id="3103" name="圆角矩形 50">
              <a:hlinkClick r:id="" tooltip="forward" action="ppaction://hlinkshowjump?jump=nextslide"/>
            </p:cNvPr>
            <p:cNvSpPr/>
            <p:nvPr userDrawn="1"/>
          </p:nvSpPr>
          <p:spPr>
            <a:xfrm>
              <a:off x="5149850" y="4576230"/>
              <a:ext cx="400050" cy="364066"/>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vert="eaVert"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3104" name="等腰三角形 51">
              <a:hlinkClick r:id="" action="ppaction://hlinkshowjump?jump=nextslide"/>
            </p:cNvPr>
            <p:cNvSpPr/>
            <p:nvPr userDrawn="1"/>
          </p:nvSpPr>
          <p:spPr>
            <a:xfrm>
              <a:off x="5241040" y="4637802"/>
              <a:ext cx="217674" cy="267696"/>
            </a:xfrm>
            <a:prstGeom prst="triangle">
              <a:avLst>
                <a:gd name="adj" fmla="val 50000"/>
              </a:avLst>
            </a:pr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rot="10800000" vert="eaVert" anchor="ctr"/>
            <a:p>
              <a:pPr lvl="0" algn="ctr"/>
              <a:endParaRPr lang="zh-CN" altLang="en-US" dirty="0">
                <a:solidFill>
                  <a:srgbClr val="000000"/>
                </a:solidFill>
                <a:latin typeface="Calibri" panose="020F0502020204030204" pitchFamily="34" charset="0"/>
                <a:ea typeface="宋体" panose="02010600030101010101" pitchFamily="2" charset="-122"/>
              </a:endParaRPr>
            </a:p>
          </p:txBody>
        </p:sp>
      </p:grpSp>
      <p:sp>
        <p:nvSpPr>
          <p:cNvPr id="3105" name="圆角矩形 52">
            <a:hlinkClick r:id="rId9" tooltip="go back" action="ppaction://hlinksldjump"/>
          </p:cNvPr>
          <p:cNvSpPr/>
          <p:nvPr userDrawn="1"/>
        </p:nvSpPr>
        <p:spPr>
          <a:xfrm rot="10800000">
            <a:off x="5688013" y="6569075"/>
            <a:ext cx="223837" cy="228600"/>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3106" name="环形箭头 70">
            <a:hlinkClick r:id="" action="ppaction://hlinkshowjump?jump=lastslideviewed"/>
          </p:cNvPr>
          <p:cNvSpPr/>
          <p:nvPr userDrawn="1"/>
        </p:nvSpPr>
        <p:spPr>
          <a:xfrm rot="10800000">
            <a:off x="5700713" y="6584950"/>
            <a:ext cx="179387" cy="179388"/>
          </a:xfrm>
          <a:custGeom>
            <a:avLst/>
            <a:gdLst/>
            <a:ahLst/>
            <a:cxnLst>
              <a:cxn ang="17694720">
                <a:pos x="142192" y="114450"/>
              </a:cxn>
              <a:cxn ang="0">
                <a:pos x="177153" y="72816"/>
              </a:cxn>
              <a:cxn ang="5898240">
                <a:pos x="147117" y="89694"/>
              </a:cxn>
              <a:cxn ang="11796480">
                <a:pos x="112612" y="72816"/>
              </a:cxn>
            </a:cxnLst>
            <a:pathLst>
              <a:path w="261958" h="295589">
                <a:moveTo>
                  <a:pt x="223903" y="197239"/>
                </a:moveTo>
                <a:lnTo>
                  <a:pt x="223903" y="197239"/>
                </a:lnTo>
                <a:cubicBezTo>
                  <a:pt x="207283" y="239599"/>
                  <a:pt x="170969" y="266772"/>
                  <a:pt x="130979" y="266773"/>
                </a:cubicBezTo>
                <a:cubicBezTo>
                  <a:pt x="74555" y="266773"/>
                  <a:pt x="28815" y="213504"/>
                  <a:pt x="28815" y="147794"/>
                </a:cubicBezTo>
                <a:cubicBezTo>
                  <a:pt x="28815" y="82083"/>
                  <a:pt x="74555" y="28815"/>
                  <a:pt x="130979" y="28815"/>
                </a:cubicBezTo>
                <a:cubicBezTo>
                  <a:pt x="178204" y="28814"/>
                  <a:pt x="219274" y="66509"/>
                  <a:pt x="230313" y="119983"/>
                </a:cubicBezTo>
                <a:lnTo>
                  <a:pt x="258695" y="119984"/>
                </a:lnTo>
                <a:lnTo>
                  <a:pt x="214834" y="147795"/>
                </a:lnTo>
                <a:lnTo>
                  <a:pt x="164447" y="119984"/>
                </a:lnTo>
                <a:lnTo>
                  <a:pt x="192676" y="119984"/>
                </a:lnTo>
                <a:lnTo>
                  <a:pt x="192676" y="119983"/>
                </a:lnTo>
                <a:cubicBezTo>
                  <a:pt x="183333" y="87260"/>
                  <a:pt x="158646" y="65432"/>
                  <a:pt x="130979" y="65432"/>
                </a:cubicBezTo>
                <a:cubicBezTo>
                  <a:pt x="94778" y="65432"/>
                  <a:pt x="65432" y="102307"/>
                  <a:pt x="65432" y="147795"/>
                </a:cubicBezTo>
                <a:cubicBezTo>
                  <a:pt x="65432" y="193282"/>
                  <a:pt x="94778" y="230158"/>
                  <a:pt x="130979" y="230158"/>
                </a:cubicBezTo>
                <a:cubicBezTo>
                  <a:pt x="157302" y="230158"/>
                  <a:pt x="181072" y="210370"/>
                  <a:pt x="191337" y="179911"/>
                </a:cubicBezTo>
                <a:close/>
              </a:path>
            </a:pathLst>
          </a:cu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a:p>
            <a:endParaRPr lang="zh-CN" altLang="en-US"/>
          </a:p>
        </p:txBody>
      </p:sp>
      <p:sp>
        <p:nvSpPr>
          <p:cNvPr id="55" name="圆角矩形 54">
            <a:hlinkClick r:id="rId9" tooltip="quit" action="ppaction://hlinksldjump"/>
          </p:cNvPr>
          <p:cNvSpPr/>
          <p:nvPr/>
        </p:nvSpPr>
        <p:spPr>
          <a:xfrm>
            <a:off x="6950075" y="6570663"/>
            <a:ext cx="215900" cy="217488"/>
          </a:xfrm>
          <a:prstGeom prst="roundRect">
            <a:avLst/>
          </a:prstGeom>
          <a:solidFill>
            <a:srgbClr val="046784"/>
          </a:solidFill>
          <a:ln cmpd="thinThick">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6" name="乘号 55">
            <a:hlinkClick r:id="" action="ppaction://hlinkshowjump?jump=lastslide"/>
          </p:cNvPr>
          <p:cNvSpPr/>
          <p:nvPr/>
        </p:nvSpPr>
        <p:spPr>
          <a:xfrm>
            <a:off x="6958013" y="6578600"/>
            <a:ext cx="180975" cy="176213"/>
          </a:xfrm>
          <a:prstGeom prst="mathMultiply">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pic>
        <p:nvPicPr>
          <p:cNvPr id="3109" name="图片 77" descr="图片3 副本副本.png">
            <a:hlinkClick r:id="rId9" action="ppaction://hlinksldjump"/>
          </p:cNvPr>
          <p:cNvPicPr>
            <a:picLocks noChangeAspect="1"/>
          </p:cNvPicPr>
          <p:nvPr userDrawn="1"/>
        </p:nvPicPr>
        <p:blipFill>
          <a:blip r:embed="rId10"/>
          <a:stretch>
            <a:fillRect/>
          </a:stretch>
        </p:blipFill>
        <p:spPr>
          <a:xfrm>
            <a:off x="6300788" y="6553200"/>
            <a:ext cx="266700" cy="2667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51" r:id="rId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white">
      <p:bgPr>
        <a:blipFill dpi="0" rotWithShape="1">
          <a:blip r:embed="rId3">
            <a:lum/>
          </a:blip>
          <a:srcRect/>
          <a:stretch>
            <a:fillRect t="-4000"/>
          </a:stretch>
        </a:blipFill>
        <a:effectLst/>
      </p:bgPr>
    </p:bg>
    <p:spTree>
      <p:nvGrpSpPr>
        <p:cNvPr id="1" name=""/>
        <p:cNvGrpSpPr/>
        <p:nvPr/>
      </p:nvGrpSpPr>
      <p:grpSpPr/>
      <p:pic>
        <p:nvPicPr>
          <p:cNvPr id="4098" name="图片 43" descr="底2.png"/>
          <p:cNvPicPr>
            <a:picLocks noChangeAspect="1"/>
          </p:cNvPicPr>
          <p:nvPr userDrawn="1"/>
        </p:nvPicPr>
        <p:blipFill>
          <a:blip r:embed="rId4"/>
          <a:stretch>
            <a:fillRect/>
          </a:stretch>
        </p:blipFill>
        <p:spPr>
          <a:xfrm>
            <a:off x="0" y="6450013"/>
            <a:ext cx="9144000" cy="407987"/>
          </a:xfrm>
          <a:prstGeom prst="rect">
            <a:avLst/>
          </a:prstGeom>
          <a:noFill/>
          <a:ln w="9525">
            <a:noFill/>
          </a:ln>
        </p:spPr>
      </p:pic>
      <p:sp>
        <p:nvSpPr>
          <p:cNvPr id="40" name="矩形 39"/>
          <p:cNvSpPr/>
          <p:nvPr/>
        </p:nvSpPr>
        <p:spPr>
          <a:xfrm>
            <a:off x="1214438" y="682625"/>
            <a:ext cx="857250" cy="46038"/>
          </a:xfrm>
          <a:prstGeom prst="rect">
            <a:avLst/>
          </a:prstGeom>
          <a:solidFill>
            <a:schemeClr val="accent6">
              <a:lumMod val="50000"/>
            </a:schemeClr>
          </a:solidFill>
          <a:ln>
            <a:noFill/>
          </a:ln>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43" name="矩形 42"/>
          <p:cNvSpPr/>
          <p:nvPr/>
        </p:nvSpPr>
        <p:spPr>
          <a:xfrm flipV="1">
            <a:off x="4000500" y="695325"/>
            <a:ext cx="5143500" cy="46038"/>
          </a:xfrm>
          <a:prstGeom prst="rect">
            <a:avLst/>
          </a:prstGeom>
          <a:solidFill>
            <a:schemeClr val="accent6">
              <a:lumMod val="50000"/>
            </a:schemeClr>
          </a:solidFill>
          <a:ln>
            <a:noFill/>
          </a:ln>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44" name="TextBox 43"/>
          <p:cNvSpPr txBox="1"/>
          <p:nvPr/>
        </p:nvSpPr>
        <p:spPr>
          <a:xfrm>
            <a:off x="2000231" y="420175"/>
            <a:ext cx="2357451" cy="584771"/>
          </a:xfrm>
          <a:prstGeom prst="rect">
            <a:avLst/>
          </a:prstGeom>
          <a:noFill/>
          <a:ln>
            <a:noFill/>
          </a:ln>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50" normalizeH="0" baseline="0" noProof="0" dirty="0">
                <a:ln w="11430">
                  <a:noFill/>
                </a:ln>
                <a:solidFill>
                  <a:srgbClr val="B2741A"/>
                </a:solidFill>
                <a:effectLst>
                  <a:outerShdw blurRad="76200" dist="50800" dir="5400000" algn="tl" rotWithShape="0">
                    <a:srgbClr val="000000">
                      <a:alpha val="65000"/>
                    </a:srgbClr>
                  </a:outerShdw>
                </a:effectLst>
                <a:uLnTx/>
                <a:uFillTx/>
                <a:latin typeface="+mn-lt"/>
                <a:ea typeface="+mn-ea"/>
                <a:cs typeface="+mn-cs"/>
              </a:rPr>
              <a:t>CHARISMA</a:t>
            </a:r>
            <a:endParaRPr kumimoji="0" lang="zh-CN" altLang="en-US" sz="3200" b="1" i="0" u="none" strike="noStrike" kern="1200" cap="none" spc="50" normalizeH="0" baseline="0" noProof="0" dirty="0">
              <a:ln w="11430">
                <a:noFill/>
              </a:ln>
              <a:solidFill>
                <a:srgbClr val="B2741A"/>
              </a:solidFill>
              <a:effectLst>
                <a:outerShdw blurRad="76200" dist="50800" dir="5400000" algn="tl" rotWithShape="0">
                  <a:srgbClr val="000000">
                    <a:alpha val="65000"/>
                  </a:srgbClr>
                </a:outerShdw>
              </a:effectLst>
              <a:uLnTx/>
              <a:uFillTx/>
              <a:latin typeface="+mn-lt"/>
              <a:ea typeface="+mn-ea"/>
              <a:cs typeface="+mn-cs"/>
            </a:endParaRPr>
          </a:p>
        </p:txBody>
      </p:sp>
      <p:grpSp>
        <p:nvGrpSpPr>
          <p:cNvPr id="4102" name="组合 10"/>
          <p:cNvGrpSpPr/>
          <p:nvPr/>
        </p:nvGrpSpPr>
        <p:grpSpPr>
          <a:xfrm>
            <a:off x="7235825" y="6523038"/>
            <a:ext cx="2252663" cy="314325"/>
            <a:chOff x="6940498" y="6524700"/>
            <a:chExt cx="2338738" cy="569147"/>
          </a:xfrm>
        </p:grpSpPr>
        <p:sp>
          <p:nvSpPr>
            <p:cNvPr id="46" name="TextBox 45"/>
            <p:cNvSpPr txBox="1"/>
            <p:nvPr/>
          </p:nvSpPr>
          <p:spPr>
            <a:xfrm>
              <a:off x="6940498" y="6535761"/>
              <a:ext cx="1189796"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先锋英语</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cxnSp>
          <p:nvCxnSpPr>
            <p:cNvPr id="47" name="直接连接符 46"/>
            <p:cNvCxnSpPr/>
            <p:nvPr/>
          </p:nvCxnSpPr>
          <p:spPr>
            <a:xfrm flipH="1">
              <a:off x="7894773" y="6609231"/>
              <a:ext cx="787" cy="310232"/>
            </a:xfrm>
            <a:prstGeom prst="line">
              <a:avLst/>
            </a:prstGeom>
            <a:ln>
              <a:solidFill>
                <a:schemeClr val="tx1"/>
              </a:solidFill>
            </a:ln>
          </p:spPr>
          <p:style>
            <a:lnRef idx="1">
              <a:schemeClr val="accent6"/>
            </a:lnRef>
            <a:fillRef idx="0">
              <a:schemeClr val="accent6"/>
            </a:fillRef>
            <a:effectRef idx="0">
              <a:schemeClr val="accent6"/>
            </a:effectRef>
            <a:fontRef idx="minor">
              <a:schemeClr val="tx1"/>
            </a:fontRef>
          </p:style>
        </p:cxnSp>
        <p:sp>
          <p:nvSpPr>
            <p:cNvPr id="48" name="TextBox 47"/>
            <p:cNvSpPr txBox="1"/>
            <p:nvPr/>
          </p:nvSpPr>
          <p:spPr>
            <a:xfrm>
              <a:off x="7918565" y="6524700"/>
              <a:ext cx="1360671"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电子教案</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grpSp>
      <p:pic>
        <p:nvPicPr>
          <p:cNvPr id="4106" name="图片 94" descr="1.png"/>
          <p:cNvPicPr>
            <a:picLocks noChangeAspect="1"/>
          </p:cNvPicPr>
          <p:nvPr userDrawn="1"/>
        </p:nvPicPr>
        <p:blipFill>
          <a:blip r:embed="rId5"/>
          <a:stretch>
            <a:fillRect/>
          </a:stretch>
        </p:blipFill>
        <p:spPr>
          <a:xfrm>
            <a:off x="63500" y="6519863"/>
            <a:ext cx="1841500" cy="292100"/>
          </a:xfrm>
          <a:prstGeom prst="rect">
            <a:avLst/>
          </a:prstGeom>
          <a:noFill/>
          <a:ln w="9525">
            <a:noFill/>
          </a:ln>
        </p:spPr>
      </p:pic>
      <p:pic>
        <p:nvPicPr>
          <p:cNvPr id="4107" name="图片 41" descr="Unit01_2.png"/>
          <p:cNvPicPr>
            <a:picLocks noChangeAspect="1"/>
          </p:cNvPicPr>
          <p:nvPr userDrawn="1"/>
        </p:nvPicPr>
        <p:blipFill>
          <a:blip r:embed="rId6"/>
          <a:stretch>
            <a:fillRect/>
          </a:stretch>
        </p:blipFill>
        <p:spPr>
          <a:xfrm>
            <a:off x="0" y="0"/>
            <a:ext cx="1460500" cy="917575"/>
          </a:xfrm>
          <a:prstGeom prst="rect">
            <a:avLst/>
          </a:prstGeom>
          <a:noFill/>
          <a:ln w="9525">
            <a:noFill/>
          </a:ln>
        </p:spPr>
      </p:pic>
      <p:sp>
        <p:nvSpPr>
          <p:cNvPr id="69" name="TextBox 68"/>
          <p:cNvSpPr txBox="1"/>
          <p:nvPr/>
        </p:nvSpPr>
        <p:spPr bwMode="auto">
          <a:xfrm>
            <a:off x="320913" y="109123"/>
            <a:ext cx="1107582" cy="707886"/>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1.3</a:t>
            </a:r>
            <a:endParaRPr kumimoji="0" lang="zh-CN" altLang="en-US"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sp>
        <p:nvSpPr>
          <p:cNvPr id="86" name="矩形 85"/>
          <p:cNvSpPr/>
          <p:nvPr/>
        </p:nvSpPr>
        <p:spPr bwMode="auto">
          <a:xfrm>
            <a:off x="6791325" y="142875"/>
            <a:ext cx="928688" cy="355600"/>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7" name="矩形 86"/>
          <p:cNvSpPr/>
          <p:nvPr/>
        </p:nvSpPr>
        <p:spPr bwMode="auto">
          <a:xfrm>
            <a:off x="7720013" y="142875"/>
            <a:ext cx="1293813" cy="355600"/>
          </a:xfrm>
          <a:prstGeom prst="rect">
            <a:avLst/>
          </a:prstGeom>
          <a:no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8" name="TextBox 87"/>
          <p:cNvSpPr txBox="1"/>
          <p:nvPr/>
        </p:nvSpPr>
        <p:spPr bwMode="auto">
          <a:xfrm>
            <a:off x="6855565" y="122460"/>
            <a:ext cx="857579" cy="368300"/>
          </a:xfrm>
          <a:prstGeom prst="rect">
            <a:avLst/>
          </a:prstGeom>
          <a:noFill/>
          <a:ln>
            <a:no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UNIT 1</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pic>
        <p:nvPicPr>
          <p:cNvPr id="4112" name="图片 88" descr="title1.png"/>
          <p:cNvPicPr>
            <a:picLocks noChangeAspect="1"/>
          </p:cNvPicPr>
          <p:nvPr userDrawn="1"/>
        </p:nvPicPr>
        <p:blipFill>
          <a:blip r:embed="rId7"/>
          <a:stretch>
            <a:fillRect/>
          </a:stretch>
        </p:blipFill>
        <p:spPr>
          <a:xfrm>
            <a:off x="7769225" y="169863"/>
            <a:ext cx="1276350" cy="309562"/>
          </a:xfrm>
          <a:prstGeom prst="rect">
            <a:avLst/>
          </a:prstGeom>
          <a:noFill/>
          <a:ln w="9525">
            <a:noFill/>
          </a:ln>
        </p:spPr>
      </p:pic>
      <p:grpSp>
        <p:nvGrpSpPr>
          <p:cNvPr id="4113" name="组合 69"/>
          <p:cNvGrpSpPr/>
          <p:nvPr userDrawn="1"/>
        </p:nvGrpSpPr>
        <p:grpSpPr>
          <a:xfrm>
            <a:off x="2082800" y="6519863"/>
            <a:ext cx="449263" cy="304800"/>
            <a:chOff x="256437" y="1509162"/>
            <a:chExt cx="467496" cy="443826"/>
          </a:xfrm>
        </p:grpSpPr>
        <p:grpSp>
          <p:nvGrpSpPr>
            <p:cNvPr id="4114" name="组合 13"/>
            <p:cNvGrpSpPr/>
            <p:nvPr userDrawn="1"/>
          </p:nvGrpSpPr>
          <p:grpSpPr>
            <a:xfrm>
              <a:off x="256437" y="1564640"/>
              <a:ext cx="409678" cy="314377"/>
              <a:chOff x="168372" y="1141796"/>
              <a:chExt cx="403587" cy="356875"/>
            </a:xfrm>
          </p:grpSpPr>
          <p:sp>
            <p:nvSpPr>
              <p:cNvPr id="42" name="矩形 41"/>
              <p:cNvSpPr/>
              <p:nvPr/>
            </p:nvSpPr>
            <p:spPr>
              <a:xfrm>
                <a:off x="239976" y="1141796"/>
                <a:ext cx="331983" cy="356875"/>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5" name="矩形 44"/>
              <p:cNvSpPr/>
              <p:nvPr/>
            </p:nvSpPr>
            <p:spPr>
              <a:xfrm>
                <a:off x="168372" y="1141796"/>
                <a:ext cx="73232" cy="356875"/>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41" name="TextBox 16">
              <a:hlinkClick r:id="rId8" tooltip="Language Reference" action="ppaction://hlinkfile"/>
            </p:cNvPr>
            <p:cNvSpPr txBox="1">
              <a:spLocks noChangeArrowheads="1"/>
            </p:cNvSpPr>
            <p:nvPr/>
          </p:nvSpPr>
          <p:spPr bwMode="auto">
            <a:xfrm>
              <a:off x="281216" y="1509162"/>
              <a:ext cx="442717" cy="443826"/>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LR</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4118" name="组合 69"/>
          <p:cNvGrpSpPr/>
          <p:nvPr userDrawn="1"/>
        </p:nvGrpSpPr>
        <p:grpSpPr>
          <a:xfrm>
            <a:off x="2578100" y="6511925"/>
            <a:ext cx="479425" cy="304800"/>
            <a:chOff x="256436" y="1496671"/>
            <a:chExt cx="498149" cy="443823"/>
          </a:xfrm>
        </p:grpSpPr>
        <p:grpSp>
          <p:nvGrpSpPr>
            <p:cNvPr id="4119" name="组合 13"/>
            <p:cNvGrpSpPr/>
            <p:nvPr userDrawn="1"/>
          </p:nvGrpSpPr>
          <p:grpSpPr>
            <a:xfrm>
              <a:off x="256436" y="1563708"/>
              <a:ext cx="409076" cy="314374"/>
              <a:chOff x="168372" y="1140739"/>
              <a:chExt cx="402995" cy="356872"/>
            </a:xfrm>
          </p:grpSpPr>
          <p:sp>
            <p:nvSpPr>
              <p:cNvPr id="52" name="矩形 51"/>
              <p:cNvSpPr/>
              <p:nvPr/>
            </p:nvSpPr>
            <p:spPr>
              <a:xfrm>
                <a:off x="239871" y="1140739"/>
                <a:ext cx="331496" cy="356872"/>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3" name="矩形 52"/>
              <p:cNvSpPr/>
              <p:nvPr/>
            </p:nvSpPr>
            <p:spPr>
              <a:xfrm>
                <a:off x="168372" y="1140739"/>
                <a:ext cx="73125" cy="356872"/>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51" name="TextBox 16">
              <a:hlinkClick r:id="rId9" tooltip="Extra Practice" action="ppaction://hlinkfile"/>
            </p:cNvPr>
            <p:cNvSpPr txBox="1">
              <a:spLocks noChangeArrowheads="1"/>
            </p:cNvSpPr>
            <p:nvPr/>
          </p:nvSpPr>
          <p:spPr bwMode="auto">
            <a:xfrm>
              <a:off x="284478" y="1496671"/>
              <a:ext cx="470107" cy="443823"/>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EP</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4123" name="组合 29"/>
          <p:cNvGrpSpPr/>
          <p:nvPr userDrawn="1"/>
        </p:nvGrpSpPr>
        <p:grpSpPr>
          <a:xfrm rot="-5400000">
            <a:off x="6003925" y="6572250"/>
            <a:ext cx="215900" cy="215900"/>
            <a:chOff x="6242050" y="6572250"/>
            <a:chExt cx="215900" cy="215900"/>
          </a:xfrm>
        </p:grpSpPr>
        <p:sp>
          <p:nvSpPr>
            <p:cNvPr id="39" name="圆角矩形 38">
              <a:hlinkClick r:id="" tooltip="backward" action="ppaction://hlinkshowjump?jump=previousslide"/>
            </p:cNvPr>
            <p:cNvSpPr>
              <a:spLocks noChangeArrowheads="1"/>
            </p:cNvSpPr>
            <p:nvPr/>
          </p:nvSpPr>
          <p:spPr bwMode="auto">
            <a:xfrm>
              <a:off x="6242050" y="6572250"/>
              <a:ext cx="215900" cy="215900"/>
            </a:xfrm>
            <a:prstGeom prst="roundRect">
              <a:avLst>
                <a:gd name="adj" fmla="val 16667"/>
              </a:avLst>
            </a:prstGeom>
            <a:solidFill>
              <a:srgbClr val="046784"/>
            </a:solidFill>
            <a:ln w="25400" cmpd="thinThick" algn="ctr">
              <a:solidFill>
                <a:srgbClr val="FFFFFF"/>
              </a:solidFill>
              <a:round/>
            </a:ln>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9" name="等腰三角形 48">
              <a:hlinkClick r:id="" action="ppaction://hlinkshowjump?jump=previousslide"/>
            </p:cNvPr>
            <p:cNvSpPr>
              <a:spLocks noChangeArrowheads="1"/>
            </p:cNvSpPr>
            <p:nvPr/>
          </p:nvSpPr>
          <p:spPr bwMode="auto">
            <a:xfrm>
              <a:off x="6291262" y="6596063"/>
              <a:ext cx="117475" cy="161925"/>
            </a:xfrm>
            <a:prstGeom prst="triangle">
              <a:avLst>
                <a:gd name="adj" fmla="val 50000"/>
              </a:avLst>
            </a:prstGeom>
            <a:gradFill rotWithShape="1">
              <a:gsLst>
                <a:gs pos="0">
                  <a:srgbClr val="DAFDA7"/>
                </a:gs>
                <a:gs pos="35001">
                  <a:srgbClr val="E4FDC2"/>
                </a:gs>
                <a:gs pos="100000">
                  <a:srgbClr val="F5FFE6"/>
                </a:gs>
              </a:gsLst>
              <a:lin ang="16200000" scaled="1"/>
            </a:gradFill>
            <a:ln w="9525" algn="ctr">
              <a:solidFill>
                <a:srgbClr val="98B954"/>
              </a:solidFill>
              <a:miter lim="800000"/>
            </a:ln>
            <a:effectLst>
              <a:outerShdw dist="38100" dir="5400000" algn="t" rotWithShape="0">
                <a:srgbClr val="000000">
                  <a:alpha val="39999"/>
                </a:srgbClr>
              </a:outerShdw>
            </a:effectLst>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grpSp>
      <p:grpSp>
        <p:nvGrpSpPr>
          <p:cNvPr id="4126" name="组合 34"/>
          <p:cNvGrpSpPr/>
          <p:nvPr userDrawn="1"/>
        </p:nvGrpSpPr>
        <p:grpSpPr>
          <a:xfrm rot="5400000">
            <a:off x="6643688" y="6572250"/>
            <a:ext cx="215900" cy="215900"/>
            <a:chOff x="5149850" y="4576230"/>
            <a:chExt cx="400050" cy="364066"/>
          </a:xfrm>
        </p:grpSpPr>
        <p:sp>
          <p:nvSpPr>
            <p:cNvPr id="4127" name="圆角矩形 53">
              <a:hlinkClick r:id="" tooltip="forward" action="ppaction://hlinkshowjump?jump=nextslide"/>
            </p:cNvPr>
            <p:cNvSpPr/>
            <p:nvPr userDrawn="1"/>
          </p:nvSpPr>
          <p:spPr>
            <a:xfrm>
              <a:off x="5149850" y="4576230"/>
              <a:ext cx="400050" cy="364066"/>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vert="eaVert"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4128" name="等腰三角形 54">
              <a:hlinkClick r:id="" action="ppaction://hlinkshowjump?jump=nextslide"/>
            </p:cNvPr>
            <p:cNvSpPr/>
            <p:nvPr userDrawn="1"/>
          </p:nvSpPr>
          <p:spPr>
            <a:xfrm>
              <a:off x="5241040" y="4637802"/>
              <a:ext cx="217674" cy="267696"/>
            </a:xfrm>
            <a:prstGeom prst="triangle">
              <a:avLst>
                <a:gd name="adj" fmla="val 50000"/>
              </a:avLst>
            </a:pr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rot="10800000" vert="eaVert" anchor="ctr"/>
            <a:p>
              <a:pPr lvl="0" algn="ctr"/>
              <a:endParaRPr lang="zh-CN" altLang="en-US" dirty="0">
                <a:solidFill>
                  <a:srgbClr val="000000"/>
                </a:solidFill>
                <a:latin typeface="Calibri" panose="020F0502020204030204" pitchFamily="34" charset="0"/>
                <a:ea typeface="宋体" panose="02010600030101010101" pitchFamily="2" charset="-122"/>
              </a:endParaRPr>
            </a:p>
          </p:txBody>
        </p:sp>
      </p:grpSp>
      <p:sp>
        <p:nvSpPr>
          <p:cNvPr id="4129" name="圆角矩形 55">
            <a:hlinkClick r:id="rId10" tooltip="go back" action="ppaction://hlinksldjump"/>
          </p:cNvPr>
          <p:cNvSpPr/>
          <p:nvPr userDrawn="1"/>
        </p:nvSpPr>
        <p:spPr>
          <a:xfrm rot="10800000">
            <a:off x="5688013" y="6569075"/>
            <a:ext cx="223837" cy="228600"/>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4130" name="环形箭头 70">
            <a:hlinkClick r:id="" action="ppaction://hlinkshowjump?jump=lastslideviewed"/>
          </p:cNvPr>
          <p:cNvSpPr/>
          <p:nvPr userDrawn="1"/>
        </p:nvSpPr>
        <p:spPr>
          <a:xfrm rot="10800000">
            <a:off x="5700713" y="6584950"/>
            <a:ext cx="179387" cy="179388"/>
          </a:xfrm>
          <a:custGeom>
            <a:avLst/>
            <a:gdLst/>
            <a:ahLst/>
            <a:cxnLst>
              <a:cxn ang="17694720">
                <a:pos x="142192" y="114450"/>
              </a:cxn>
              <a:cxn ang="0">
                <a:pos x="177153" y="72816"/>
              </a:cxn>
              <a:cxn ang="5898240">
                <a:pos x="147117" y="89694"/>
              </a:cxn>
              <a:cxn ang="11796480">
                <a:pos x="112612" y="72816"/>
              </a:cxn>
            </a:cxnLst>
            <a:pathLst>
              <a:path w="261958" h="295589">
                <a:moveTo>
                  <a:pt x="223903" y="197239"/>
                </a:moveTo>
                <a:lnTo>
                  <a:pt x="223903" y="197239"/>
                </a:lnTo>
                <a:cubicBezTo>
                  <a:pt x="207283" y="239599"/>
                  <a:pt x="170969" y="266772"/>
                  <a:pt x="130979" y="266773"/>
                </a:cubicBezTo>
                <a:cubicBezTo>
                  <a:pt x="74555" y="266773"/>
                  <a:pt x="28815" y="213504"/>
                  <a:pt x="28815" y="147794"/>
                </a:cubicBezTo>
                <a:cubicBezTo>
                  <a:pt x="28815" y="82083"/>
                  <a:pt x="74555" y="28815"/>
                  <a:pt x="130979" y="28815"/>
                </a:cubicBezTo>
                <a:cubicBezTo>
                  <a:pt x="178204" y="28814"/>
                  <a:pt x="219274" y="66509"/>
                  <a:pt x="230313" y="119983"/>
                </a:cubicBezTo>
                <a:lnTo>
                  <a:pt x="258695" y="119984"/>
                </a:lnTo>
                <a:lnTo>
                  <a:pt x="214834" y="147795"/>
                </a:lnTo>
                <a:lnTo>
                  <a:pt x="164447" y="119984"/>
                </a:lnTo>
                <a:lnTo>
                  <a:pt x="192676" y="119984"/>
                </a:lnTo>
                <a:lnTo>
                  <a:pt x="192676" y="119983"/>
                </a:lnTo>
                <a:cubicBezTo>
                  <a:pt x="183333" y="87260"/>
                  <a:pt x="158646" y="65432"/>
                  <a:pt x="130979" y="65432"/>
                </a:cubicBezTo>
                <a:cubicBezTo>
                  <a:pt x="94778" y="65432"/>
                  <a:pt x="65432" y="102307"/>
                  <a:pt x="65432" y="147795"/>
                </a:cubicBezTo>
                <a:cubicBezTo>
                  <a:pt x="65432" y="193282"/>
                  <a:pt x="94778" y="230158"/>
                  <a:pt x="130979" y="230158"/>
                </a:cubicBezTo>
                <a:cubicBezTo>
                  <a:pt x="157302" y="230158"/>
                  <a:pt x="181072" y="210370"/>
                  <a:pt x="191337" y="179911"/>
                </a:cubicBezTo>
                <a:close/>
              </a:path>
            </a:pathLst>
          </a:cu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a:p>
            <a:endParaRPr lang="zh-CN" altLang="en-US"/>
          </a:p>
        </p:txBody>
      </p:sp>
      <p:sp>
        <p:nvSpPr>
          <p:cNvPr id="58" name="圆角矩形 57">
            <a:hlinkClick r:id="rId10" tooltip="quit" action="ppaction://hlinksldjump"/>
          </p:cNvPr>
          <p:cNvSpPr/>
          <p:nvPr/>
        </p:nvSpPr>
        <p:spPr>
          <a:xfrm>
            <a:off x="6950075" y="6570663"/>
            <a:ext cx="215900" cy="217488"/>
          </a:xfrm>
          <a:prstGeom prst="roundRect">
            <a:avLst/>
          </a:prstGeom>
          <a:solidFill>
            <a:srgbClr val="046784"/>
          </a:solidFill>
          <a:ln cmpd="thinThick">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9" name="乘号 58">
            <a:hlinkClick r:id="" action="ppaction://hlinkshowjump?jump=lastslide"/>
          </p:cNvPr>
          <p:cNvSpPr/>
          <p:nvPr/>
        </p:nvSpPr>
        <p:spPr>
          <a:xfrm>
            <a:off x="6958013" y="6578600"/>
            <a:ext cx="180975" cy="176213"/>
          </a:xfrm>
          <a:prstGeom prst="mathMultiply">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pic>
        <p:nvPicPr>
          <p:cNvPr id="4133" name="图片 77" descr="图片3 副本副本.png">
            <a:hlinkClick r:id="rId10" action="ppaction://hlinksldjump"/>
          </p:cNvPr>
          <p:cNvPicPr>
            <a:picLocks noChangeAspect="1"/>
          </p:cNvPicPr>
          <p:nvPr userDrawn="1"/>
        </p:nvPicPr>
        <p:blipFill>
          <a:blip r:embed="rId11"/>
          <a:stretch>
            <a:fillRect/>
          </a:stretch>
        </p:blipFill>
        <p:spPr>
          <a:xfrm>
            <a:off x="6300788" y="6553200"/>
            <a:ext cx="266700" cy="2667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53" r:id="rId1"/>
    <p:sldLayoutId id="2147483654" r:id="rId2"/>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white">
      <p:bgPr>
        <a:blipFill dpi="0" rotWithShape="1">
          <a:blip r:embed="rId2">
            <a:lum/>
          </a:blip>
          <a:srcRect/>
          <a:stretch>
            <a:fillRect t="-4000"/>
          </a:stretch>
        </a:blipFill>
        <a:effectLst/>
      </p:bgPr>
    </p:bg>
    <p:spTree>
      <p:nvGrpSpPr>
        <p:cNvPr id="1" name=""/>
        <p:cNvGrpSpPr/>
        <p:nvPr/>
      </p:nvGrpSpPr>
      <p:grpSpPr/>
      <p:pic>
        <p:nvPicPr>
          <p:cNvPr id="5122" name="图片 43" descr="底2.png"/>
          <p:cNvPicPr>
            <a:picLocks noChangeAspect="1"/>
          </p:cNvPicPr>
          <p:nvPr userDrawn="1"/>
        </p:nvPicPr>
        <p:blipFill>
          <a:blip r:embed="rId3"/>
          <a:stretch>
            <a:fillRect/>
          </a:stretch>
        </p:blipFill>
        <p:spPr>
          <a:xfrm>
            <a:off x="0" y="6450013"/>
            <a:ext cx="9144000" cy="407987"/>
          </a:xfrm>
          <a:prstGeom prst="rect">
            <a:avLst/>
          </a:prstGeom>
          <a:noFill/>
          <a:ln w="9525">
            <a:noFill/>
          </a:ln>
        </p:spPr>
      </p:pic>
      <p:sp>
        <p:nvSpPr>
          <p:cNvPr id="42" name="矩形 41"/>
          <p:cNvSpPr/>
          <p:nvPr/>
        </p:nvSpPr>
        <p:spPr>
          <a:xfrm>
            <a:off x="1214438" y="682625"/>
            <a:ext cx="857250" cy="46038"/>
          </a:xfrm>
          <a:prstGeom prst="rect">
            <a:avLst/>
          </a:prstGeom>
          <a:solidFill>
            <a:schemeClr val="accent6">
              <a:lumMod val="50000"/>
            </a:schemeClr>
          </a:solidFill>
          <a:ln>
            <a:noFill/>
          </a:ln>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43" name="矩形 42"/>
          <p:cNvSpPr/>
          <p:nvPr/>
        </p:nvSpPr>
        <p:spPr>
          <a:xfrm flipV="1">
            <a:off x="6972300" y="681038"/>
            <a:ext cx="2171700" cy="46038"/>
          </a:xfrm>
          <a:prstGeom prst="rect">
            <a:avLst/>
          </a:prstGeom>
          <a:solidFill>
            <a:schemeClr val="accent6">
              <a:lumMod val="50000"/>
            </a:schemeClr>
          </a:solidFill>
          <a:ln>
            <a:noFill/>
          </a:ln>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44" name="TextBox 43"/>
          <p:cNvSpPr txBox="1"/>
          <p:nvPr/>
        </p:nvSpPr>
        <p:spPr>
          <a:xfrm>
            <a:off x="2000231" y="420175"/>
            <a:ext cx="5949968" cy="584771"/>
          </a:xfrm>
          <a:prstGeom prst="rect">
            <a:avLst/>
          </a:prstGeom>
          <a:noFill/>
          <a:ln>
            <a:noFill/>
          </a:ln>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50" normalizeH="0" baseline="0" noProof="0" dirty="0">
                <a:ln w="11430">
                  <a:noFill/>
                </a:ln>
                <a:solidFill>
                  <a:srgbClr val="B2741A"/>
                </a:solidFill>
                <a:effectLst>
                  <a:outerShdw blurRad="76200" dist="50800" dir="5400000" algn="tl" rotWithShape="0">
                    <a:srgbClr val="000000">
                      <a:alpha val="65000"/>
                    </a:srgbClr>
                  </a:outerShdw>
                </a:effectLst>
                <a:uLnTx/>
                <a:uFillTx/>
                <a:latin typeface="+mn-lt"/>
                <a:ea typeface="+mn-ea"/>
                <a:cs typeface="+mn-cs"/>
              </a:rPr>
              <a:t>SCENARIO Personality Clash</a:t>
            </a:r>
            <a:endParaRPr kumimoji="0" lang="zh-CN" altLang="en-US" sz="3200" b="1" i="0" u="none" strike="noStrike" kern="1200" cap="none" spc="50" normalizeH="0" baseline="0" noProof="0" dirty="0">
              <a:ln w="11430">
                <a:noFill/>
              </a:ln>
              <a:solidFill>
                <a:srgbClr val="B2741A"/>
              </a:solidFill>
              <a:effectLst>
                <a:outerShdw blurRad="76200" dist="50800" dir="5400000" algn="tl" rotWithShape="0">
                  <a:srgbClr val="000000">
                    <a:alpha val="65000"/>
                  </a:srgbClr>
                </a:outerShdw>
              </a:effectLst>
              <a:uLnTx/>
              <a:uFillTx/>
              <a:latin typeface="+mn-lt"/>
              <a:ea typeface="+mn-ea"/>
              <a:cs typeface="+mn-cs"/>
            </a:endParaRPr>
          </a:p>
        </p:txBody>
      </p:sp>
      <p:grpSp>
        <p:nvGrpSpPr>
          <p:cNvPr id="5126" name="组合 10"/>
          <p:cNvGrpSpPr/>
          <p:nvPr/>
        </p:nvGrpSpPr>
        <p:grpSpPr>
          <a:xfrm>
            <a:off x="7235825" y="6523038"/>
            <a:ext cx="2252663" cy="314325"/>
            <a:chOff x="6940498" y="6524700"/>
            <a:chExt cx="2338738" cy="569147"/>
          </a:xfrm>
        </p:grpSpPr>
        <p:sp>
          <p:nvSpPr>
            <p:cNvPr id="46" name="TextBox 45"/>
            <p:cNvSpPr txBox="1"/>
            <p:nvPr/>
          </p:nvSpPr>
          <p:spPr>
            <a:xfrm>
              <a:off x="6940498" y="6535761"/>
              <a:ext cx="1189796"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先锋英语</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cxnSp>
          <p:nvCxnSpPr>
            <p:cNvPr id="47" name="直接连接符 46"/>
            <p:cNvCxnSpPr/>
            <p:nvPr/>
          </p:nvCxnSpPr>
          <p:spPr>
            <a:xfrm flipH="1">
              <a:off x="7894773" y="6609231"/>
              <a:ext cx="787" cy="310232"/>
            </a:xfrm>
            <a:prstGeom prst="line">
              <a:avLst/>
            </a:prstGeom>
            <a:ln>
              <a:solidFill>
                <a:schemeClr val="tx1"/>
              </a:solidFill>
            </a:ln>
          </p:spPr>
          <p:style>
            <a:lnRef idx="1">
              <a:schemeClr val="accent6"/>
            </a:lnRef>
            <a:fillRef idx="0">
              <a:schemeClr val="accent6"/>
            </a:fillRef>
            <a:effectRef idx="0">
              <a:schemeClr val="accent6"/>
            </a:effectRef>
            <a:fontRef idx="minor">
              <a:schemeClr val="tx1"/>
            </a:fontRef>
          </p:style>
        </p:cxnSp>
        <p:sp>
          <p:nvSpPr>
            <p:cNvPr id="48" name="TextBox 47"/>
            <p:cNvSpPr txBox="1"/>
            <p:nvPr/>
          </p:nvSpPr>
          <p:spPr>
            <a:xfrm>
              <a:off x="7918565" y="6524700"/>
              <a:ext cx="1360671"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电子教案</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grpSp>
      <p:pic>
        <p:nvPicPr>
          <p:cNvPr id="5130" name="图片 94" descr="1.png"/>
          <p:cNvPicPr>
            <a:picLocks noChangeAspect="1"/>
          </p:cNvPicPr>
          <p:nvPr userDrawn="1"/>
        </p:nvPicPr>
        <p:blipFill>
          <a:blip r:embed="rId4"/>
          <a:stretch>
            <a:fillRect/>
          </a:stretch>
        </p:blipFill>
        <p:spPr>
          <a:xfrm>
            <a:off x="63500" y="6519863"/>
            <a:ext cx="1841500" cy="292100"/>
          </a:xfrm>
          <a:prstGeom prst="rect">
            <a:avLst/>
          </a:prstGeom>
          <a:noFill/>
          <a:ln w="9525">
            <a:noFill/>
          </a:ln>
        </p:spPr>
      </p:pic>
      <p:pic>
        <p:nvPicPr>
          <p:cNvPr id="5131" name="图片 87" descr="Unit01.png"/>
          <p:cNvPicPr>
            <a:picLocks noChangeAspect="1"/>
          </p:cNvPicPr>
          <p:nvPr userDrawn="1"/>
        </p:nvPicPr>
        <p:blipFill>
          <a:blip r:embed="rId5"/>
          <a:stretch>
            <a:fillRect/>
          </a:stretch>
        </p:blipFill>
        <p:spPr>
          <a:xfrm>
            <a:off x="0" y="0"/>
            <a:ext cx="1449388" cy="931863"/>
          </a:xfrm>
          <a:prstGeom prst="rect">
            <a:avLst/>
          </a:prstGeom>
          <a:noFill/>
          <a:ln w="9525">
            <a:noFill/>
          </a:ln>
        </p:spPr>
      </p:pic>
      <p:sp>
        <p:nvSpPr>
          <p:cNvPr id="75" name="TextBox 74"/>
          <p:cNvSpPr txBox="1"/>
          <p:nvPr/>
        </p:nvSpPr>
        <p:spPr bwMode="auto">
          <a:xfrm>
            <a:off x="302117" y="111264"/>
            <a:ext cx="1107582" cy="707886"/>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1.4</a:t>
            </a:r>
            <a:endParaRPr kumimoji="0" lang="zh-CN" altLang="en-US"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sp>
        <p:nvSpPr>
          <p:cNvPr id="89" name="矩形 88"/>
          <p:cNvSpPr/>
          <p:nvPr/>
        </p:nvSpPr>
        <p:spPr bwMode="auto">
          <a:xfrm>
            <a:off x="6791325" y="142875"/>
            <a:ext cx="928688" cy="355600"/>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0" name="矩形 89"/>
          <p:cNvSpPr/>
          <p:nvPr/>
        </p:nvSpPr>
        <p:spPr bwMode="auto">
          <a:xfrm>
            <a:off x="7720013" y="142875"/>
            <a:ext cx="1293813" cy="355600"/>
          </a:xfrm>
          <a:prstGeom prst="rect">
            <a:avLst/>
          </a:prstGeom>
          <a:no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1" name="TextBox 90"/>
          <p:cNvSpPr txBox="1"/>
          <p:nvPr/>
        </p:nvSpPr>
        <p:spPr bwMode="auto">
          <a:xfrm>
            <a:off x="6855565" y="122460"/>
            <a:ext cx="857579" cy="368300"/>
          </a:xfrm>
          <a:prstGeom prst="rect">
            <a:avLst/>
          </a:prstGeom>
          <a:noFill/>
          <a:ln>
            <a:no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UNIT 1</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pic>
        <p:nvPicPr>
          <p:cNvPr id="5136" name="图片 91" descr="title1.png"/>
          <p:cNvPicPr>
            <a:picLocks noChangeAspect="1"/>
          </p:cNvPicPr>
          <p:nvPr userDrawn="1"/>
        </p:nvPicPr>
        <p:blipFill>
          <a:blip r:embed="rId6"/>
          <a:stretch>
            <a:fillRect/>
          </a:stretch>
        </p:blipFill>
        <p:spPr>
          <a:xfrm>
            <a:off x="7769225" y="169863"/>
            <a:ext cx="1276350" cy="309562"/>
          </a:xfrm>
          <a:prstGeom prst="rect">
            <a:avLst/>
          </a:prstGeom>
          <a:noFill/>
          <a:ln w="9525">
            <a:noFill/>
          </a:ln>
        </p:spPr>
      </p:pic>
      <p:grpSp>
        <p:nvGrpSpPr>
          <p:cNvPr id="5137" name="组合 69"/>
          <p:cNvGrpSpPr/>
          <p:nvPr userDrawn="1"/>
        </p:nvGrpSpPr>
        <p:grpSpPr>
          <a:xfrm>
            <a:off x="2082800" y="6519863"/>
            <a:ext cx="449263" cy="304800"/>
            <a:chOff x="256437" y="1509162"/>
            <a:chExt cx="467496" cy="443826"/>
          </a:xfrm>
        </p:grpSpPr>
        <p:grpSp>
          <p:nvGrpSpPr>
            <p:cNvPr id="5138" name="组合 13"/>
            <p:cNvGrpSpPr/>
            <p:nvPr userDrawn="1"/>
          </p:nvGrpSpPr>
          <p:grpSpPr>
            <a:xfrm>
              <a:off x="256437" y="1564640"/>
              <a:ext cx="409678" cy="314377"/>
              <a:chOff x="168372" y="1141796"/>
              <a:chExt cx="403587" cy="356875"/>
            </a:xfrm>
          </p:grpSpPr>
          <p:sp>
            <p:nvSpPr>
              <p:cNvPr id="41" name="矩形 40"/>
              <p:cNvSpPr/>
              <p:nvPr/>
            </p:nvSpPr>
            <p:spPr>
              <a:xfrm>
                <a:off x="239976" y="1141796"/>
                <a:ext cx="331983" cy="356875"/>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5" name="矩形 44"/>
              <p:cNvSpPr/>
              <p:nvPr/>
            </p:nvSpPr>
            <p:spPr>
              <a:xfrm>
                <a:off x="168372" y="1141796"/>
                <a:ext cx="73232" cy="356875"/>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40" name="TextBox 16">
              <a:hlinkClick r:id="rId7" tooltip="Language Reference" action="ppaction://hlinkfile"/>
            </p:cNvPr>
            <p:cNvSpPr txBox="1">
              <a:spLocks noChangeArrowheads="1"/>
            </p:cNvSpPr>
            <p:nvPr/>
          </p:nvSpPr>
          <p:spPr bwMode="auto">
            <a:xfrm>
              <a:off x="281216" y="1509162"/>
              <a:ext cx="442717" cy="443826"/>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LR</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5142" name="组合 69"/>
          <p:cNvGrpSpPr/>
          <p:nvPr userDrawn="1"/>
        </p:nvGrpSpPr>
        <p:grpSpPr>
          <a:xfrm>
            <a:off x="2578100" y="6511925"/>
            <a:ext cx="479425" cy="304800"/>
            <a:chOff x="256436" y="1496671"/>
            <a:chExt cx="498149" cy="443823"/>
          </a:xfrm>
        </p:grpSpPr>
        <p:grpSp>
          <p:nvGrpSpPr>
            <p:cNvPr id="5143" name="组合 13"/>
            <p:cNvGrpSpPr/>
            <p:nvPr userDrawn="1"/>
          </p:nvGrpSpPr>
          <p:grpSpPr>
            <a:xfrm>
              <a:off x="256436" y="1563708"/>
              <a:ext cx="409076" cy="314374"/>
              <a:chOff x="168372" y="1140739"/>
              <a:chExt cx="402995" cy="356872"/>
            </a:xfrm>
          </p:grpSpPr>
          <p:sp>
            <p:nvSpPr>
              <p:cNvPr id="52" name="矩形 51"/>
              <p:cNvSpPr/>
              <p:nvPr/>
            </p:nvSpPr>
            <p:spPr>
              <a:xfrm>
                <a:off x="239871" y="1140739"/>
                <a:ext cx="331496" cy="356872"/>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3" name="矩形 52"/>
              <p:cNvSpPr/>
              <p:nvPr/>
            </p:nvSpPr>
            <p:spPr>
              <a:xfrm>
                <a:off x="168372" y="1140739"/>
                <a:ext cx="73125" cy="356872"/>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51" name="TextBox 16">
              <a:hlinkClick r:id="rId8" tooltip="Extra Practice" action="ppaction://hlinkfile"/>
            </p:cNvPr>
            <p:cNvSpPr txBox="1">
              <a:spLocks noChangeArrowheads="1"/>
            </p:cNvSpPr>
            <p:nvPr/>
          </p:nvSpPr>
          <p:spPr bwMode="auto">
            <a:xfrm>
              <a:off x="284478" y="1496671"/>
              <a:ext cx="470107" cy="443823"/>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EP</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5147" name="组合 29"/>
          <p:cNvGrpSpPr/>
          <p:nvPr userDrawn="1"/>
        </p:nvGrpSpPr>
        <p:grpSpPr>
          <a:xfrm rot="-5400000">
            <a:off x="6003925" y="6572250"/>
            <a:ext cx="215900" cy="215900"/>
            <a:chOff x="6242050" y="6572250"/>
            <a:chExt cx="215900" cy="215900"/>
          </a:xfrm>
        </p:grpSpPr>
        <p:sp>
          <p:nvSpPr>
            <p:cNvPr id="39" name="圆角矩形 38">
              <a:hlinkClick r:id="" tooltip="backward" action="ppaction://hlinkshowjump?jump=previousslide"/>
            </p:cNvPr>
            <p:cNvSpPr>
              <a:spLocks noChangeArrowheads="1"/>
            </p:cNvSpPr>
            <p:nvPr/>
          </p:nvSpPr>
          <p:spPr bwMode="auto">
            <a:xfrm>
              <a:off x="6242050" y="6572250"/>
              <a:ext cx="215900" cy="215900"/>
            </a:xfrm>
            <a:prstGeom prst="roundRect">
              <a:avLst>
                <a:gd name="adj" fmla="val 16667"/>
              </a:avLst>
            </a:prstGeom>
            <a:solidFill>
              <a:srgbClr val="046784"/>
            </a:solidFill>
            <a:ln w="25400" cmpd="thinThick" algn="ctr">
              <a:solidFill>
                <a:srgbClr val="FFFFFF"/>
              </a:solidFill>
              <a:round/>
            </a:ln>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9" name="等腰三角形 48">
              <a:hlinkClick r:id="" action="ppaction://hlinkshowjump?jump=previousslide"/>
            </p:cNvPr>
            <p:cNvSpPr>
              <a:spLocks noChangeArrowheads="1"/>
            </p:cNvSpPr>
            <p:nvPr/>
          </p:nvSpPr>
          <p:spPr bwMode="auto">
            <a:xfrm>
              <a:off x="6291262" y="6596063"/>
              <a:ext cx="117475" cy="161925"/>
            </a:xfrm>
            <a:prstGeom prst="triangle">
              <a:avLst>
                <a:gd name="adj" fmla="val 50000"/>
              </a:avLst>
            </a:prstGeom>
            <a:gradFill rotWithShape="1">
              <a:gsLst>
                <a:gs pos="0">
                  <a:srgbClr val="DAFDA7"/>
                </a:gs>
                <a:gs pos="35001">
                  <a:srgbClr val="E4FDC2"/>
                </a:gs>
                <a:gs pos="100000">
                  <a:srgbClr val="F5FFE6"/>
                </a:gs>
              </a:gsLst>
              <a:lin ang="16200000" scaled="1"/>
            </a:gradFill>
            <a:ln w="9525" algn="ctr">
              <a:solidFill>
                <a:srgbClr val="98B954"/>
              </a:solidFill>
              <a:miter lim="800000"/>
            </a:ln>
            <a:effectLst>
              <a:outerShdw dist="38100" dir="5400000" algn="t" rotWithShape="0">
                <a:srgbClr val="000000">
                  <a:alpha val="39999"/>
                </a:srgbClr>
              </a:outerShdw>
            </a:effectLst>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grpSp>
      <p:grpSp>
        <p:nvGrpSpPr>
          <p:cNvPr id="5150" name="组合 34"/>
          <p:cNvGrpSpPr/>
          <p:nvPr userDrawn="1"/>
        </p:nvGrpSpPr>
        <p:grpSpPr>
          <a:xfrm rot="5400000">
            <a:off x="6643688" y="6572250"/>
            <a:ext cx="215900" cy="215900"/>
            <a:chOff x="5149850" y="4576230"/>
            <a:chExt cx="400050" cy="364066"/>
          </a:xfrm>
        </p:grpSpPr>
        <p:sp>
          <p:nvSpPr>
            <p:cNvPr id="5151" name="圆角矩形 53">
              <a:hlinkClick r:id="" tooltip="forward" action="ppaction://hlinkshowjump?jump=nextslide"/>
            </p:cNvPr>
            <p:cNvSpPr/>
            <p:nvPr userDrawn="1"/>
          </p:nvSpPr>
          <p:spPr>
            <a:xfrm>
              <a:off x="5149850" y="4576230"/>
              <a:ext cx="400050" cy="364066"/>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vert="eaVert"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5152" name="等腰三角形 54">
              <a:hlinkClick r:id="" action="ppaction://hlinkshowjump?jump=nextslide"/>
            </p:cNvPr>
            <p:cNvSpPr/>
            <p:nvPr userDrawn="1"/>
          </p:nvSpPr>
          <p:spPr>
            <a:xfrm>
              <a:off x="5241040" y="4637802"/>
              <a:ext cx="217674" cy="267696"/>
            </a:xfrm>
            <a:prstGeom prst="triangle">
              <a:avLst>
                <a:gd name="adj" fmla="val 50000"/>
              </a:avLst>
            </a:pr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rot="10800000" vert="eaVert" anchor="ctr"/>
            <a:p>
              <a:pPr lvl="0" algn="ctr"/>
              <a:endParaRPr lang="zh-CN" altLang="en-US" dirty="0">
                <a:solidFill>
                  <a:srgbClr val="000000"/>
                </a:solidFill>
                <a:latin typeface="Calibri" panose="020F0502020204030204" pitchFamily="34" charset="0"/>
                <a:ea typeface="宋体" panose="02010600030101010101" pitchFamily="2" charset="-122"/>
              </a:endParaRPr>
            </a:p>
          </p:txBody>
        </p:sp>
      </p:grpSp>
      <p:sp>
        <p:nvSpPr>
          <p:cNvPr id="5153" name="圆角矩形 55">
            <a:hlinkClick r:id="rId9" tooltip="go back" action="ppaction://hlinksldjump"/>
          </p:cNvPr>
          <p:cNvSpPr/>
          <p:nvPr userDrawn="1"/>
        </p:nvSpPr>
        <p:spPr>
          <a:xfrm rot="10800000">
            <a:off x="5688013" y="6569075"/>
            <a:ext cx="223837" cy="228600"/>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5154" name="环形箭头 70">
            <a:hlinkClick r:id="" action="ppaction://hlinkshowjump?jump=lastslideviewed"/>
          </p:cNvPr>
          <p:cNvSpPr/>
          <p:nvPr userDrawn="1"/>
        </p:nvSpPr>
        <p:spPr>
          <a:xfrm rot="10800000">
            <a:off x="5700713" y="6584950"/>
            <a:ext cx="179387" cy="179388"/>
          </a:xfrm>
          <a:custGeom>
            <a:avLst/>
            <a:gdLst/>
            <a:ahLst/>
            <a:cxnLst>
              <a:cxn ang="17694720">
                <a:pos x="142192" y="114450"/>
              </a:cxn>
              <a:cxn ang="0">
                <a:pos x="177153" y="72816"/>
              </a:cxn>
              <a:cxn ang="5898240">
                <a:pos x="147117" y="89694"/>
              </a:cxn>
              <a:cxn ang="11796480">
                <a:pos x="112612" y="72816"/>
              </a:cxn>
            </a:cxnLst>
            <a:pathLst>
              <a:path w="261958" h="295589">
                <a:moveTo>
                  <a:pt x="223903" y="197239"/>
                </a:moveTo>
                <a:lnTo>
                  <a:pt x="223903" y="197239"/>
                </a:lnTo>
                <a:cubicBezTo>
                  <a:pt x="207283" y="239599"/>
                  <a:pt x="170969" y="266772"/>
                  <a:pt x="130979" y="266773"/>
                </a:cubicBezTo>
                <a:cubicBezTo>
                  <a:pt x="74555" y="266773"/>
                  <a:pt x="28815" y="213504"/>
                  <a:pt x="28815" y="147794"/>
                </a:cubicBezTo>
                <a:cubicBezTo>
                  <a:pt x="28815" y="82083"/>
                  <a:pt x="74555" y="28815"/>
                  <a:pt x="130979" y="28815"/>
                </a:cubicBezTo>
                <a:cubicBezTo>
                  <a:pt x="178204" y="28814"/>
                  <a:pt x="219274" y="66509"/>
                  <a:pt x="230313" y="119983"/>
                </a:cubicBezTo>
                <a:lnTo>
                  <a:pt x="258695" y="119984"/>
                </a:lnTo>
                <a:lnTo>
                  <a:pt x="214834" y="147795"/>
                </a:lnTo>
                <a:lnTo>
                  <a:pt x="164447" y="119984"/>
                </a:lnTo>
                <a:lnTo>
                  <a:pt x="192676" y="119984"/>
                </a:lnTo>
                <a:lnTo>
                  <a:pt x="192676" y="119983"/>
                </a:lnTo>
                <a:cubicBezTo>
                  <a:pt x="183333" y="87260"/>
                  <a:pt x="158646" y="65432"/>
                  <a:pt x="130979" y="65432"/>
                </a:cubicBezTo>
                <a:cubicBezTo>
                  <a:pt x="94778" y="65432"/>
                  <a:pt x="65432" y="102307"/>
                  <a:pt x="65432" y="147795"/>
                </a:cubicBezTo>
                <a:cubicBezTo>
                  <a:pt x="65432" y="193282"/>
                  <a:pt x="94778" y="230158"/>
                  <a:pt x="130979" y="230158"/>
                </a:cubicBezTo>
                <a:cubicBezTo>
                  <a:pt x="157302" y="230158"/>
                  <a:pt x="181072" y="210370"/>
                  <a:pt x="191337" y="179911"/>
                </a:cubicBezTo>
                <a:close/>
              </a:path>
            </a:pathLst>
          </a:cu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a:p>
            <a:endParaRPr lang="zh-CN" altLang="en-US"/>
          </a:p>
        </p:txBody>
      </p:sp>
      <p:sp>
        <p:nvSpPr>
          <p:cNvPr id="58" name="圆角矩形 57">
            <a:hlinkClick r:id="rId9" tooltip="quit" action="ppaction://hlinksldjump"/>
          </p:cNvPr>
          <p:cNvSpPr/>
          <p:nvPr/>
        </p:nvSpPr>
        <p:spPr>
          <a:xfrm>
            <a:off x="6950075" y="6570663"/>
            <a:ext cx="215900" cy="217488"/>
          </a:xfrm>
          <a:prstGeom prst="roundRect">
            <a:avLst/>
          </a:prstGeom>
          <a:solidFill>
            <a:srgbClr val="046784"/>
          </a:solidFill>
          <a:ln cmpd="thinThick">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9" name="乘号 58">
            <a:hlinkClick r:id="" action="ppaction://hlinkshowjump?jump=lastslide"/>
          </p:cNvPr>
          <p:cNvSpPr/>
          <p:nvPr/>
        </p:nvSpPr>
        <p:spPr>
          <a:xfrm>
            <a:off x="6958013" y="6578600"/>
            <a:ext cx="180975" cy="176213"/>
          </a:xfrm>
          <a:prstGeom prst="mathMultiply">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pic>
        <p:nvPicPr>
          <p:cNvPr id="5157" name="图片 77" descr="图片3 副本副本.png">
            <a:hlinkClick r:id="rId9" action="ppaction://hlinksldjump"/>
          </p:cNvPr>
          <p:cNvPicPr>
            <a:picLocks noChangeAspect="1"/>
          </p:cNvPicPr>
          <p:nvPr userDrawn="1"/>
        </p:nvPicPr>
        <p:blipFill>
          <a:blip r:embed="rId10"/>
          <a:stretch>
            <a:fillRect/>
          </a:stretch>
        </p:blipFill>
        <p:spPr>
          <a:xfrm>
            <a:off x="6300788" y="6553200"/>
            <a:ext cx="266700" cy="2667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56" r:id="rId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white">
      <p:bgPr>
        <a:blipFill dpi="0" rotWithShape="1">
          <a:blip r:embed="rId3">
            <a:lum/>
          </a:blip>
          <a:srcRect/>
          <a:stretch>
            <a:fillRect t="-4000"/>
          </a:stretch>
        </a:blipFill>
        <a:effectLst/>
      </p:bgPr>
    </p:bg>
    <p:spTree>
      <p:nvGrpSpPr>
        <p:cNvPr id="1" name=""/>
        <p:cNvGrpSpPr/>
        <p:nvPr/>
      </p:nvGrpSpPr>
      <p:grpSpPr/>
      <p:pic>
        <p:nvPicPr>
          <p:cNvPr id="6146" name="图片 43" descr="底2.png"/>
          <p:cNvPicPr>
            <a:picLocks noChangeAspect="1"/>
          </p:cNvPicPr>
          <p:nvPr userDrawn="1"/>
        </p:nvPicPr>
        <p:blipFill>
          <a:blip r:embed="rId4"/>
          <a:stretch>
            <a:fillRect/>
          </a:stretch>
        </p:blipFill>
        <p:spPr>
          <a:xfrm>
            <a:off x="0" y="6450013"/>
            <a:ext cx="9144000" cy="407987"/>
          </a:xfrm>
          <a:prstGeom prst="rect">
            <a:avLst/>
          </a:prstGeom>
          <a:noFill/>
          <a:ln w="9525">
            <a:noFill/>
          </a:ln>
        </p:spPr>
      </p:pic>
      <p:sp>
        <p:nvSpPr>
          <p:cNvPr id="8" name="矩形 7"/>
          <p:cNvSpPr/>
          <p:nvPr/>
        </p:nvSpPr>
        <p:spPr>
          <a:xfrm>
            <a:off x="1214438" y="682625"/>
            <a:ext cx="857250" cy="46038"/>
          </a:xfrm>
          <a:prstGeom prst="rect">
            <a:avLst/>
          </a:prstGeom>
          <a:solidFill>
            <a:schemeClr val="accent6">
              <a:lumMod val="50000"/>
            </a:schemeClr>
          </a:solidFill>
          <a:ln>
            <a:noFill/>
          </a:ln>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9" name="矩形 8"/>
          <p:cNvSpPr/>
          <p:nvPr/>
        </p:nvSpPr>
        <p:spPr>
          <a:xfrm flipV="1">
            <a:off x="7016750" y="681038"/>
            <a:ext cx="2127250" cy="47625"/>
          </a:xfrm>
          <a:prstGeom prst="rect">
            <a:avLst/>
          </a:prstGeom>
          <a:solidFill>
            <a:schemeClr val="accent6">
              <a:lumMod val="50000"/>
            </a:schemeClr>
          </a:solidFill>
          <a:ln>
            <a:noFill/>
          </a:ln>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10" name="TextBox 9"/>
          <p:cNvSpPr txBox="1"/>
          <p:nvPr/>
        </p:nvSpPr>
        <p:spPr>
          <a:xfrm>
            <a:off x="2000231" y="420175"/>
            <a:ext cx="5949968" cy="584771"/>
          </a:xfrm>
          <a:prstGeom prst="rect">
            <a:avLst/>
          </a:prstGeom>
          <a:noFill/>
          <a:ln>
            <a:noFill/>
          </a:ln>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50" normalizeH="0" baseline="0" noProof="0" dirty="0">
                <a:ln w="11430">
                  <a:noFill/>
                </a:ln>
                <a:solidFill>
                  <a:srgbClr val="B2741A"/>
                </a:solidFill>
                <a:effectLst>
                  <a:outerShdw blurRad="76200" dist="50800" dir="5400000" algn="tl" rotWithShape="0">
                    <a:srgbClr val="000000">
                      <a:alpha val="65000"/>
                    </a:srgbClr>
                  </a:outerShdw>
                </a:effectLst>
                <a:uLnTx/>
                <a:uFillTx/>
                <a:latin typeface="+mn-lt"/>
                <a:ea typeface="+mn-ea"/>
                <a:cs typeface="+mn-cs"/>
              </a:rPr>
              <a:t>STUDY AND WRITING SKILLS</a:t>
            </a:r>
            <a:endParaRPr kumimoji="0" lang="zh-CN" altLang="en-US" sz="3200" b="1" i="0" u="none" strike="noStrike" kern="1200" cap="none" spc="50" normalizeH="0" baseline="0" noProof="0" dirty="0">
              <a:ln w="11430">
                <a:noFill/>
              </a:ln>
              <a:solidFill>
                <a:srgbClr val="B2741A"/>
              </a:solidFill>
              <a:effectLst>
                <a:outerShdw blurRad="76200" dist="50800" dir="5400000" algn="tl" rotWithShape="0">
                  <a:srgbClr val="000000">
                    <a:alpha val="65000"/>
                  </a:srgbClr>
                </a:outerShdw>
              </a:effectLst>
              <a:uLnTx/>
              <a:uFillTx/>
              <a:latin typeface="+mn-lt"/>
              <a:ea typeface="+mn-ea"/>
              <a:cs typeface="+mn-cs"/>
            </a:endParaRPr>
          </a:p>
        </p:txBody>
      </p:sp>
      <p:grpSp>
        <p:nvGrpSpPr>
          <p:cNvPr id="6150" name="组合 10"/>
          <p:cNvGrpSpPr/>
          <p:nvPr/>
        </p:nvGrpSpPr>
        <p:grpSpPr>
          <a:xfrm>
            <a:off x="7235825" y="6523038"/>
            <a:ext cx="2252663" cy="314325"/>
            <a:chOff x="6940498" y="6524700"/>
            <a:chExt cx="2338738" cy="569147"/>
          </a:xfrm>
        </p:grpSpPr>
        <p:sp>
          <p:nvSpPr>
            <p:cNvPr id="12" name="TextBox 11"/>
            <p:cNvSpPr txBox="1"/>
            <p:nvPr/>
          </p:nvSpPr>
          <p:spPr>
            <a:xfrm>
              <a:off x="6940498" y="6535761"/>
              <a:ext cx="1189796"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先锋英语</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cxnSp>
          <p:nvCxnSpPr>
            <p:cNvPr id="13" name="直接连接符 12"/>
            <p:cNvCxnSpPr/>
            <p:nvPr/>
          </p:nvCxnSpPr>
          <p:spPr>
            <a:xfrm flipH="1">
              <a:off x="7894773" y="6609231"/>
              <a:ext cx="787" cy="310232"/>
            </a:xfrm>
            <a:prstGeom prst="line">
              <a:avLst/>
            </a:prstGeom>
            <a:ln>
              <a:solidFill>
                <a:schemeClr val="tx1"/>
              </a:solidFill>
            </a:ln>
          </p:spPr>
          <p:style>
            <a:lnRef idx="1">
              <a:schemeClr val="accent6"/>
            </a:lnRef>
            <a:fillRef idx="0">
              <a:schemeClr val="accent6"/>
            </a:fillRef>
            <a:effectRef idx="0">
              <a:schemeClr val="accent6"/>
            </a:effectRef>
            <a:fontRef idx="minor">
              <a:schemeClr val="tx1"/>
            </a:fontRef>
          </p:style>
        </p:cxnSp>
        <p:sp>
          <p:nvSpPr>
            <p:cNvPr id="14" name="TextBox 13"/>
            <p:cNvSpPr txBox="1"/>
            <p:nvPr/>
          </p:nvSpPr>
          <p:spPr>
            <a:xfrm>
              <a:off x="7918565" y="6524700"/>
              <a:ext cx="1360671"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电子教案</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grpSp>
      <p:pic>
        <p:nvPicPr>
          <p:cNvPr id="6154" name="图片 94" descr="1.png"/>
          <p:cNvPicPr>
            <a:picLocks noChangeAspect="1"/>
          </p:cNvPicPr>
          <p:nvPr userDrawn="1"/>
        </p:nvPicPr>
        <p:blipFill>
          <a:blip r:embed="rId5"/>
          <a:stretch>
            <a:fillRect/>
          </a:stretch>
        </p:blipFill>
        <p:spPr>
          <a:xfrm>
            <a:off x="63500" y="6519863"/>
            <a:ext cx="1841500" cy="292100"/>
          </a:xfrm>
          <a:prstGeom prst="rect">
            <a:avLst/>
          </a:prstGeom>
          <a:noFill/>
          <a:ln w="9525">
            <a:noFill/>
          </a:ln>
        </p:spPr>
      </p:pic>
      <p:pic>
        <p:nvPicPr>
          <p:cNvPr id="6155" name="图片 36" descr="Unit01.png"/>
          <p:cNvPicPr>
            <a:picLocks noChangeAspect="1"/>
          </p:cNvPicPr>
          <p:nvPr userDrawn="1"/>
        </p:nvPicPr>
        <p:blipFill>
          <a:blip r:embed="rId6"/>
          <a:stretch>
            <a:fillRect/>
          </a:stretch>
        </p:blipFill>
        <p:spPr>
          <a:xfrm>
            <a:off x="0" y="0"/>
            <a:ext cx="1449388" cy="931863"/>
          </a:xfrm>
          <a:prstGeom prst="rect">
            <a:avLst/>
          </a:prstGeom>
          <a:noFill/>
          <a:ln w="9525">
            <a:noFill/>
          </a:ln>
        </p:spPr>
      </p:pic>
      <p:sp>
        <p:nvSpPr>
          <p:cNvPr id="38" name="TextBox 37"/>
          <p:cNvSpPr txBox="1"/>
          <p:nvPr/>
        </p:nvSpPr>
        <p:spPr bwMode="auto">
          <a:xfrm>
            <a:off x="302117" y="111264"/>
            <a:ext cx="1107582" cy="707886"/>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1.5</a:t>
            </a:r>
            <a:endParaRPr kumimoji="0" lang="zh-CN" altLang="en-US"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sp>
        <p:nvSpPr>
          <p:cNvPr id="39" name="矩形 38"/>
          <p:cNvSpPr/>
          <p:nvPr/>
        </p:nvSpPr>
        <p:spPr bwMode="auto">
          <a:xfrm>
            <a:off x="6791325" y="142875"/>
            <a:ext cx="928688" cy="355600"/>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0" name="矩形 39"/>
          <p:cNvSpPr/>
          <p:nvPr/>
        </p:nvSpPr>
        <p:spPr bwMode="auto">
          <a:xfrm>
            <a:off x="7720013" y="142875"/>
            <a:ext cx="1293813" cy="355600"/>
          </a:xfrm>
          <a:prstGeom prst="rect">
            <a:avLst/>
          </a:prstGeom>
          <a:no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1" name="TextBox 40"/>
          <p:cNvSpPr txBox="1"/>
          <p:nvPr/>
        </p:nvSpPr>
        <p:spPr bwMode="auto">
          <a:xfrm>
            <a:off x="6855565" y="122460"/>
            <a:ext cx="857579" cy="368300"/>
          </a:xfrm>
          <a:prstGeom prst="rect">
            <a:avLst/>
          </a:prstGeom>
          <a:noFill/>
          <a:ln>
            <a:no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UNIT 1</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pic>
        <p:nvPicPr>
          <p:cNvPr id="6160" name="图片 41" descr="title1.png"/>
          <p:cNvPicPr>
            <a:picLocks noChangeAspect="1"/>
          </p:cNvPicPr>
          <p:nvPr userDrawn="1"/>
        </p:nvPicPr>
        <p:blipFill>
          <a:blip r:embed="rId7"/>
          <a:stretch>
            <a:fillRect/>
          </a:stretch>
        </p:blipFill>
        <p:spPr>
          <a:xfrm>
            <a:off x="7769225" y="169863"/>
            <a:ext cx="1276350" cy="309562"/>
          </a:xfrm>
          <a:prstGeom prst="rect">
            <a:avLst/>
          </a:prstGeom>
          <a:noFill/>
          <a:ln w="9525">
            <a:noFill/>
          </a:ln>
        </p:spPr>
      </p:pic>
      <p:grpSp>
        <p:nvGrpSpPr>
          <p:cNvPr id="6161" name="组合 69"/>
          <p:cNvGrpSpPr/>
          <p:nvPr userDrawn="1"/>
        </p:nvGrpSpPr>
        <p:grpSpPr>
          <a:xfrm>
            <a:off x="2082800" y="6519863"/>
            <a:ext cx="449263" cy="304800"/>
            <a:chOff x="256437" y="1509162"/>
            <a:chExt cx="467496" cy="443826"/>
          </a:xfrm>
        </p:grpSpPr>
        <p:grpSp>
          <p:nvGrpSpPr>
            <p:cNvPr id="6162" name="组合 13"/>
            <p:cNvGrpSpPr/>
            <p:nvPr userDrawn="1"/>
          </p:nvGrpSpPr>
          <p:grpSpPr>
            <a:xfrm>
              <a:off x="256437" y="1564640"/>
              <a:ext cx="409678" cy="314377"/>
              <a:chOff x="168372" y="1141796"/>
              <a:chExt cx="403587" cy="356875"/>
            </a:xfrm>
          </p:grpSpPr>
          <p:sp>
            <p:nvSpPr>
              <p:cNvPr id="45" name="矩形 44"/>
              <p:cNvSpPr/>
              <p:nvPr/>
            </p:nvSpPr>
            <p:spPr>
              <a:xfrm>
                <a:off x="239976" y="1141796"/>
                <a:ext cx="331983" cy="356875"/>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6" name="矩形 45"/>
              <p:cNvSpPr/>
              <p:nvPr/>
            </p:nvSpPr>
            <p:spPr>
              <a:xfrm>
                <a:off x="168372" y="1141796"/>
                <a:ext cx="73232" cy="356875"/>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44" name="TextBox 16">
              <a:hlinkClick r:id="rId8" tooltip="Language Reference" action="ppaction://hlinkfile"/>
            </p:cNvPr>
            <p:cNvSpPr txBox="1">
              <a:spLocks noChangeArrowheads="1"/>
            </p:cNvSpPr>
            <p:nvPr/>
          </p:nvSpPr>
          <p:spPr bwMode="auto">
            <a:xfrm>
              <a:off x="281216" y="1509162"/>
              <a:ext cx="442717" cy="443826"/>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LR</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6166" name="组合 69"/>
          <p:cNvGrpSpPr/>
          <p:nvPr userDrawn="1"/>
        </p:nvGrpSpPr>
        <p:grpSpPr>
          <a:xfrm>
            <a:off x="2578100" y="6511925"/>
            <a:ext cx="479425" cy="304800"/>
            <a:chOff x="256436" y="1496671"/>
            <a:chExt cx="498149" cy="443823"/>
          </a:xfrm>
        </p:grpSpPr>
        <p:grpSp>
          <p:nvGrpSpPr>
            <p:cNvPr id="6167" name="组合 13"/>
            <p:cNvGrpSpPr/>
            <p:nvPr userDrawn="1"/>
          </p:nvGrpSpPr>
          <p:grpSpPr>
            <a:xfrm>
              <a:off x="256436" y="1563708"/>
              <a:ext cx="409076" cy="314374"/>
              <a:chOff x="168372" y="1140739"/>
              <a:chExt cx="402995" cy="356872"/>
            </a:xfrm>
          </p:grpSpPr>
          <p:sp>
            <p:nvSpPr>
              <p:cNvPr id="50" name="矩形 49"/>
              <p:cNvSpPr/>
              <p:nvPr/>
            </p:nvSpPr>
            <p:spPr>
              <a:xfrm>
                <a:off x="239871" y="1140739"/>
                <a:ext cx="331496" cy="356872"/>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1" name="矩形 50"/>
              <p:cNvSpPr/>
              <p:nvPr/>
            </p:nvSpPr>
            <p:spPr>
              <a:xfrm>
                <a:off x="168372" y="1140739"/>
                <a:ext cx="73125" cy="356872"/>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49" name="TextBox 16">
              <a:hlinkClick r:id="rId9" tooltip="Extra Practice" action="ppaction://hlinkfile"/>
            </p:cNvPr>
            <p:cNvSpPr txBox="1">
              <a:spLocks noChangeArrowheads="1"/>
            </p:cNvSpPr>
            <p:nvPr/>
          </p:nvSpPr>
          <p:spPr bwMode="auto">
            <a:xfrm>
              <a:off x="284478" y="1496671"/>
              <a:ext cx="470107" cy="443823"/>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EP</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6171" name="组合 29"/>
          <p:cNvGrpSpPr/>
          <p:nvPr userDrawn="1"/>
        </p:nvGrpSpPr>
        <p:grpSpPr>
          <a:xfrm rot="-5400000">
            <a:off x="6003925" y="6572250"/>
            <a:ext cx="215900" cy="215900"/>
            <a:chOff x="6242050" y="6572250"/>
            <a:chExt cx="215900" cy="215900"/>
          </a:xfrm>
        </p:grpSpPr>
        <p:sp>
          <p:nvSpPr>
            <p:cNvPr id="43" name="圆角矩形 42">
              <a:hlinkClick r:id="" tooltip="backward" action="ppaction://hlinkshowjump?jump=previousslide"/>
            </p:cNvPr>
            <p:cNvSpPr>
              <a:spLocks noChangeArrowheads="1"/>
            </p:cNvSpPr>
            <p:nvPr/>
          </p:nvSpPr>
          <p:spPr bwMode="auto">
            <a:xfrm>
              <a:off x="6242050" y="6572250"/>
              <a:ext cx="215900" cy="215900"/>
            </a:xfrm>
            <a:prstGeom prst="roundRect">
              <a:avLst>
                <a:gd name="adj" fmla="val 16667"/>
              </a:avLst>
            </a:prstGeom>
            <a:solidFill>
              <a:srgbClr val="046784"/>
            </a:solidFill>
            <a:ln w="25400" cmpd="thinThick" algn="ctr">
              <a:solidFill>
                <a:srgbClr val="FFFFFF"/>
              </a:solidFill>
              <a:round/>
            </a:ln>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7" name="等腰三角形 46">
              <a:hlinkClick r:id="" action="ppaction://hlinkshowjump?jump=previousslide"/>
            </p:cNvPr>
            <p:cNvSpPr>
              <a:spLocks noChangeArrowheads="1"/>
            </p:cNvSpPr>
            <p:nvPr/>
          </p:nvSpPr>
          <p:spPr bwMode="auto">
            <a:xfrm>
              <a:off x="6291262" y="6596063"/>
              <a:ext cx="117475" cy="161925"/>
            </a:xfrm>
            <a:prstGeom prst="triangle">
              <a:avLst>
                <a:gd name="adj" fmla="val 50000"/>
              </a:avLst>
            </a:prstGeom>
            <a:gradFill rotWithShape="1">
              <a:gsLst>
                <a:gs pos="0">
                  <a:srgbClr val="DAFDA7"/>
                </a:gs>
                <a:gs pos="35001">
                  <a:srgbClr val="E4FDC2"/>
                </a:gs>
                <a:gs pos="100000">
                  <a:srgbClr val="F5FFE6"/>
                </a:gs>
              </a:gsLst>
              <a:lin ang="16200000" scaled="1"/>
            </a:gradFill>
            <a:ln w="9525" algn="ctr">
              <a:solidFill>
                <a:srgbClr val="98B954"/>
              </a:solidFill>
              <a:miter lim="800000"/>
            </a:ln>
            <a:effectLst>
              <a:outerShdw dist="38100" dir="5400000" algn="t" rotWithShape="0">
                <a:srgbClr val="000000">
                  <a:alpha val="39999"/>
                </a:srgbClr>
              </a:outerShdw>
            </a:effectLst>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grpSp>
      <p:grpSp>
        <p:nvGrpSpPr>
          <p:cNvPr id="6174" name="组合 34"/>
          <p:cNvGrpSpPr/>
          <p:nvPr userDrawn="1"/>
        </p:nvGrpSpPr>
        <p:grpSpPr>
          <a:xfrm rot="5400000">
            <a:off x="6643688" y="6572250"/>
            <a:ext cx="215900" cy="215900"/>
            <a:chOff x="5149850" y="4576230"/>
            <a:chExt cx="400050" cy="364066"/>
          </a:xfrm>
        </p:grpSpPr>
        <p:sp>
          <p:nvSpPr>
            <p:cNvPr id="6175" name="圆角矩形 51">
              <a:hlinkClick r:id="" tooltip="forward" action="ppaction://hlinkshowjump?jump=nextslide"/>
            </p:cNvPr>
            <p:cNvSpPr/>
            <p:nvPr userDrawn="1"/>
          </p:nvSpPr>
          <p:spPr>
            <a:xfrm>
              <a:off x="5149850" y="4576230"/>
              <a:ext cx="400050" cy="364066"/>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vert="eaVert"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6176" name="等腰三角形 52">
              <a:hlinkClick r:id="" action="ppaction://hlinkshowjump?jump=nextslide"/>
            </p:cNvPr>
            <p:cNvSpPr/>
            <p:nvPr userDrawn="1"/>
          </p:nvSpPr>
          <p:spPr>
            <a:xfrm>
              <a:off x="5241040" y="4637802"/>
              <a:ext cx="217674" cy="267696"/>
            </a:xfrm>
            <a:prstGeom prst="triangle">
              <a:avLst>
                <a:gd name="adj" fmla="val 50000"/>
              </a:avLst>
            </a:pr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rot="10800000" vert="eaVert" anchor="ctr"/>
            <a:p>
              <a:pPr lvl="0" algn="ctr"/>
              <a:endParaRPr lang="zh-CN" altLang="en-US" dirty="0">
                <a:solidFill>
                  <a:srgbClr val="000000"/>
                </a:solidFill>
                <a:latin typeface="Calibri" panose="020F0502020204030204" pitchFamily="34" charset="0"/>
                <a:ea typeface="宋体" panose="02010600030101010101" pitchFamily="2" charset="-122"/>
              </a:endParaRPr>
            </a:p>
          </p:txBody>
        </p:sp>
      </p:grpSp>
      <p:sp>
        <p:nvSpPr>
          <p:cNvPr id="6177" name="圆角矩形 53">
            <a:hlinkClick r:id="rId10" tooltip="go back" action="ppaction://hlinksldjump"/>
          </p:cNvPr>
          <p:cNvSpPr/>
          <p:nvPr userDrawn="1"/>
        </p:nvSpPr>
        <p:spPr>
          <a:xfrm rot="10800000">
            <a:off x="5688013" y="6569075"/>
            <a:ext cx="223837" cy="228600"/>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6178" name="环形箭头 70">
            <a:hlinkClick r:id="" action="ppaction://hlinkshowjump?jump=lastslideviewed"/>
          </p:cNvPr>
          <p:cNvSpPr/>
          <p:nvPr userDrawn="1"/>
        </p:nvSpPr>
        <p:spPr>
          <a:xfrm rot="10800000">
            <a:off x="5700713" y="6584950"/>
            <a:ext cx="179387" cy="179388"/>
          </a:xfrm>
          <a:custGeom>
            <a:avLst/>
            <a:gdLst/>
            <a:ahLst/>
            <a:cxnLst>
              <a:cxn ang="17694720">
                <a:pos x="142192" y="114450"/>
              </a:cxn>
              <a:cxn ang="0">
                <a:pos x="177153" y="72816"/>
              </a:cxn>
              <a:cxn ang="5898240">
                <a:pos x="147117" y="89694"/>
              </a:cxn>
              <a:cxn ang="11796480">
                <a:pos x="112612" y="72816"/>
              </a:cxn>
            </a:cxnLst>
            <a:pathLst>
              <a:path w="261958" h="295589">
                <a:moveTo>
                  <a:pt x="223903" y="197239"/>
                </a:moveTo>
                <a:lnTo>
                  <a:pt x="223903" y="197239"/>
                </a:lnTo>
                <a:cubicBezTo>
                  <a:pt x="207283" y="239599"/>
                  <a:pt x="170969" y="266772"/>
                  <a:pt x="130979" y="266773"/>
                </a:cubicBezTo>
                <a:cubicBezTo>
                  <a:pt x="74555" y="266773"/>
                  <a:pt x="28815" y="213504"/>
                  <a:pt x="28815" y="147794"/>
                </a:cubicBezTo>
                <a:cubicBezTo>
                  <a:pt x="28815" y="82083"/>
                  <a:pt x="74555" y="28815"/>
                  <a:pt x="130979" y="28815"/>
                </a:cubicBezTo>
                <a:cubicBezTo>
                  <a:pt x="178204" y="28814"/>
                  <a:pt x="219274" y="66509"/>
                  <a:pt x="230313" y="119983"/>
                </a:cubicBezTo>
                <a:lnTo>
                  <a:pt x="258695" y="119984"/>
                </a:lnTo>
                <a:lnTo>
                  <a:pt x="214834" y="147795"/>
                </a:lnTo>
                <a:lnTo>
                  <a:pt x="164447" y="119984"/>
                </a:lnTo>
                <a:lnTo>
                  <a:pt x="192676" y="119984"/>
                </a:lnTo>
                <a:lnTo>
                  <a:pt x="192676" y="119983"/>
                </a:lnTo>
                <a:cubicBezTo>
                  <a:pt x="183333" y="87260"/>
                  <a:pt x="158646" y="65432"/>
                  <a:pt x="130979" y="65432"/>
                </a:cubicBezTo>
                <a:cubicBezTo>
                  <a:pt x="94778" y="65432"/>
                  <a:pt x="65432" y="102307"/>
                  <a:pt x="65432" y="147795"/>
                </a:cubicBezTo>
                <a:cubicBezTo>
                  <a:pt x="65432" y="193282"/>
                  <a:pt x="94778" y="230158"/>
                  <a:pt x="130979" y="230158"/>
                </a:cubicBezTo>
                <a:cubicBezTo>
                  <a:pt x="157302" y="230158"/>
                  <a:pt x="181072" y="210370"/>
                  <a:pt x="191337" y="179911"/>
                </a:cubicBezTo>
                <a:close/>
              </a:path>
            </a:pathLst>
          </a:cu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a:p>
            <a:endParaRPr lang="zh-CN" altLang="en-US"/>
          </a:p>
        </p:txBody>
      </p:sp>
      <p:sp>
        <p:nvSpPr>
          <p:cNvPr id="56" name="圆角矩形 55">
            <a:hlinkClick r:id="rId10" tooltip="quit" action="ppaction://hlinksldjump"/>
          </p:cNvPr>
          <p:cNvSpPr/>
          <p:nvPr/>
        </p:nvSpPr>
        <p:spPr>
          <a:xfrm>
            <a:off x="6950075" y="6570663"/>
            <a:ext cx="215900" cy="217488"/>
          </a:xfrm>
          <a:prstGeom prst="roundRect">
            <a:avLst/>
          </a:prstGeom>
          <a:solidFill>
            <a:srgbClr val="046784"/>
          </a:solidFill>
          <a:ln cmpd="thinThick">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7" name="乘号 56">
            <a:hlinkClick r:id="" action="ppaction://hlinkshowjump?jump=lastslide"/>
          </p:cNvPr>
          <p:cNvSpPr/>
          <p:nvPr/>
        </p:nvSpPr>
        <p:spPr>
          <a:xfrm>
            <a:off x="6958013" y="6578600"/>
            <a:ext cx="180975" cy="176213"/>
          </a:xfrm>
          <a:prstGeom prst="mathMultiply">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pic>
        <p:nvPicPr>
          <p:cNvPr id="6181" name="图片 77" descr="图片3 副本副本.png">
            <a:hlinkClick r:id="rId10" action="ppaction://hlinksldjump"/>
          </p:cNvPr>
          <p:cNvPicPr>
            <a:picLocks noChangeAspect="1"/>
          </p:cNvPicPr>
          <p:nvPr userDrawn="1"/>
        </p:nvPicPr>
        <p:blipFill>
          <a:blip r:embed="rId11"/>
          <a:stretch>
            <a:fillRect/>
          </a:stretch>
        </p:blipFill>
        <p:spPr>
          <a:xfrm>
            <a:off x="6300788" y="6553200"/>
            <a:ext cx="266700" cy="2667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58" r:id="rId1"/>
    <p:sldLayoutId id="2147483659" r:id="rId2"/>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white">
      <p:bgRef idx="1001">
        <a:schemeClr val="bg1"/>
      </p:bgRef>
    </p:bg>
    <p:spTree>
      <p:nvGrpSpPr>
        <p:cNvPr id="1" name=""/>
        <p:cNvGrpSpPr/>
        <p:nvPr/>
      </p:nvGrpSpPr>
      <p:grpSpPr/>
      <p:sp>
        <p:nvSpPr>
          <p:cNvPr id="7" name="矩形 6"/>
          <p:cNvSpPr/>
          <p:nvPr/>
        </p:nvSpPr>
        <p:spPr>
          <a:xfrm>
            <a:off x="1214438" y="628650"/>
            <a:ext cx="857250" cy="46038"/>
          </a:xfrm>
          <a:prstGeom prst="rect">
            <a:avLst/>
          </a:prstGeom>
          <a:solidFill>
            <a:srgbClr val="046784"/>
          </a:solidFill>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pic>
        <p:nvPicPr>
          <p:cNvPr id="7171" name="图片 39" descr="Unit01.png"/>
          <p:cNvPicPr>
            <a:picLocks noChangeAspect="1"/>
          </p:cNvPicPr>
          <p:nvPr userDrawn="1"/>
        </p:nvPicPr>
        <p:blipFill>
          <a:blip r:embed="rId2"/>
          <a:stretch>
            <a:fillRect/>
          </a:stretch>
        </p:blipFill>
        <p:spPr>
          <a:xfrm>
            <a:off x="0" y="0"/>
            <a:ext cx="1449388" cy="931863"/>
          </a:xfrm>
          <a:prstGeom prst="rect">
            <a:avLst/>
          </a:prstGeom>
          <a:noFill/>
          <a:ln w="9525">
            <a:noFill/>
          </a:ln>
        </p:spPr>
      </p:pic>
      <p:sp>
        <p:nvSpPr>
          <p:cNvPr id="9" name="矩形 8"/>
          <p:cNvSpPr/>
          <p:nvPr/>
        </p:nvSpPr>
        <p:spPr>
          <a:xfrm flipV="1">
            <a:off x="5594350" y="631825"/>
            <a:ext cx="3549650" cy="46038"/>
          </a:xfrm>
          <a:prstGeom prst="rect">
            <a:avLst/>
          </a:prstGeom>
          <a:solidFill>
            <a:srgbClr val="046784"/>
          </a:solidFill>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10" name="TextBox 9"/>
          <p:cNvSpPr txBox="1"/>
          <p:nvPr/>
        </p:nvSpPr>
        <p:spPr>
          <a:xfrm>
            <a:off x="2032890" y="365578"/>
            <a:ext cx="3816368" cy="584775"/>
          </a:xfrm>
          <a:prstGeom prst="rect">
            <a:avLst/>
          </a:prstGeom>
          <a:noFill/>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w="11430"/>
                <a:solidFill>
                  <a:srgbClr val="000000"/>
                </a:solidFill>
                <a:effectLst>
                  <a:outerShdw blurRad="80000" dist="40000" dir="5040000" algn="tl">
                    <a:srgbClr val="000000">
                      <a:alpha val="30000"/>
                    </a:srgbClr>
                  </a:outerShdw>
                </a:effectLst>
                <a:uLnTx/>
                <a:uFillTx/>
                <a:latin typeface="+mn-lt"/>
                <a:ea typeface="+mn-ea"/>
                <a:cs typeface="+mn-cs"/>
              </a:rPr>
              <a:t>Language  Reference</a:t>
            </a:r>
            <a:endParaRPr kumimoji="0" lang="zh-CN" altLang="en-US" sz="3200" b="1" i="0" u="none" strike="noStrike" kern="1200" cap="none" spc="0" normalizeH="0" baseline="0" noProof="0" dirty="0">
              <a:ln w="11430"/>
              <a:solidFill>
                <a:srgbClr val="000000"/>
              </a:solidFill>
              <a:effectLst>
                <a:outerShdw blurRad="80000" dist="40000" dir="5040000" algn="tl">
                  <a:srgbClr val="000000">
                    <a:alpha val="30000"/>
                  </a:srgbClr>
                </a:outerShdw>
              </a:effectLst>
              <a:uLnTx/>
              <a:uFillTx/>
              <a:latin typeface="+mn-lt"/>
              <a:ea typeface="+mn-ea"/>
              <a:cs typeface="+mn-cs"/>
            </a:endParaRPr>
          </a:p>
        </p:txBody>
      </p:sp>
      <p:sp>
        <p:nvSpPr>
          <p:cNvPr id="21" name="矩形 20"/>
          <p:cNvSpPr/>
          <p:nvPr/>
        </p:nvSpPr>
        <p:spPr>
          <a:xfrm>
            <a:off x="79375" y="973138"/>
            <a:ext cx="8972550" cy="5478463"/>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5" name="矩形 24"/>
          <p:cNvSpPr/>
          <p:nvPr/>
        </p:nvSpPr>
        <p:spPr>
          <a:xfrm>
            <a:off x="0" y="6540500"/>
            <a:ext cx="9144000" cy="317500"/>
          </a:xfrm>
          <a:prstGeom prst="rect">
            <a:avLst/>
          </a:prstGeom>
          <a:solidFill>
            <a:schemeClr val="accent5">
              <a:lumMod val="75000"/>
            </a:schemeClr>
          </a:solidFill>
          <a:ln>
            <a:noFill/>
          </a:ln>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1" name="TextBox 80"/>
          <p:cNvSpPr txBox="1"/>
          <p:nvPr/>
        </p:nvSpPr>
        <p:spPr bwMode="auto">
          <a:xfrm>
            <a:off x="498713" y="101234"/>
            <a:ext cx="650637" cy="707886"/>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1</a:t>
            </a:r>
            <a:endParaRPr kumimoji="0" lang="zh-CN" altLang="en-US"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grpSp>
        <p:nvGrpSpPr>
          <p:cNvPr id="7177" name="组合 10"/>
          <p:cNvGrpSpPr/>
          <p:nvPr/>
        </p:nvGrpSpPr>
        <p:grpSpPr>
          <a:xfrm>
            <a:off x="7235825" y="6523038"/>
            <a:ext cx="2252663" cy="314325"/>
            <a:chOff x="6940498" y="6524700"/>
            <a:chExt cx="2338738" cy="569147"/>
          </a:xfrm>
        </p:grpSpPr>
        <p:sp>
          <p:nvSpPr>
            <p:cNvPr id="85" name="TextBox 84"/>
            <p:cNvSpPr txBox="1"/>
            <p:nvPr/>
          </p:nvSpPr>
          <p:spPr>
            <a:xfrm>
              <a:off x="6940498" y="6535761"/>
              <a:ext cx="1189796"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先锋英语</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cxnSp>
          <p:nvCxnSpPr>
            <p:cNvPr id="86" name="直接连接符 85"/>
            <p:cNvCxnSpPr/>
            <p:nvPr/>
          </p:nvCxnSpPr>
          <p:spPr>
            <a:xfrm flipH="1">
              <a:off x="7894773" y="6609231"/>
              <a:ext cx="787" cy="310232"/>
            </a:xfrm>
            <a:prstGeom prst="line">
              <a:avLst/>
            </a:prstGeom>
            <a:ln>
              <a:solidFill>
                <a:schemeClr val="tx1"/>
              </a:solidFill>
            </a:ln>
          </p:spPr>
          <p:style>
            <a:lnRef idx="1">
              <a:schemeClr val="accent6"/>
            </a:lnRef>
            <a:fillRef idx="0">
              <a:schemeClr val="accent6"/>
            </a:fillRef>
            <a:effectRef idx="0">
              <a:schemeClr val="accent6"/>
            </a:effectRef>
            <a:fontRef idx="minor">
              <a:schemeClr val="tx1"/>
            </a:fontRef>
          </p:style>
        </p:cxnSp>
        <p:sp>
          <p:nvSpPr>
            <p:cNvPr id="87" name="TextBox 86"/>
            <p:cNvSpPr txBox="1"/>
            <p:nvPr/>
          </p:nvSpPr>
          <p:spPr>
            <a:xfrm>
              <a:off x="7918565" y="6524700"/>
              <a:ext cx="1360671"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电子教案</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grpSp>
      <p:pic>
        <p:nvPicPr>
          <p:cNvPr id="7181" name="图片 94" descr="1.png"/>
          <p:cNvPicPr>
            <a:picLocks noChangeAspect="1"/>
          </p:cNvPicPr>
          <p:nvPr userDrawn="1"/>
        </p:nvPicPr>
        <p:blipFill>
          <a:blip r:embed="rId3"/>
          <a:stretch>
            <a:fillRect/>
          </a:stretch>
        </p:blipFill>
        <p:spPr>
          <a:xfrm>
            <a:off x="63500" y="6519863"/>
            <a:ext cx="1841500" cy="292100"/>
          </a:xfrm>
          <a:prstGeom prst="rect">
            <a:avLst/>
          </a:prstGeom>
          <a:noFill/>
          <a:ln w="9525">
            <a:noFill/>
          </a:ln>
        </p:spPr>
      </p:pic>
      <p:sp>
        <p:nvSpPr>
          <p:cNvPr id="110" name="矩形 109"/>
          <p:cNvSpPr/>
          <p:nvPr/>
        </p:nvSpPr>
        <p:spPr bwMode="auto">
          <a:xfrm>
            <a:off x="6791325" y="142875"/>
            <a:ext cx="928688" cy="355600"/>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11" name="矩形 110"/>
          <p:cNvSpPr/>
          <p:nvPr/>
        </p:nvSpPr>
        <p:spPr bwMode="auto">
          <a:xfrm>
            <a:off x="7720013" y="142875"/>
            <a:ext cx="1293813" cy="355600"/>
          </a:xfrm>
          <a:prstGeom prst="rect">
            <a:avLst/>
          </a:prstGeom>
          <a:no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12" name="TextBox 111"/>
          <p:cNvSpPr txBox="1"/>
          <p:nvPr/>
        </p:nvSpPr>
        <p:spPr bwMode="auto">
          <a:xfrm>
            <a:off x="6855565" y="122460"/>
            <a:ext cx="857579" cy="368300"/>
          </a:xfrm>
          <a:prstGeom prst="rect">
            <a:avLst/>
          </a:prstGeom>
          <a:noFill/>
          <a:ln>
            <a:no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UNIT 1</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pic>
        <p:nvPicPr>
          <p:cNvPr id="7185" name="图片 112" descr="title1.png"/>
          <p:cNvPicPr>
            <a:picLocks noChangeAspect="1"/>
          </p:cNvPicPr>
          <p:nvPr userDrawn="1"/>
        </p:nvPicPr>
        <p:blipFill>
          <a:blip r:embed="rId4"/>
          <a:stretch>
            <a:fillRect/>
          </a:stretch>
        </p:blipFill>
        <p:spPr>
          <a:xfrm>
            <a:off x="7769225" y="169863"/>
            <a:ext cx="1276350" cy="309562"/>
          </a:xfrm>
          <a:prstGeom prst="rect">
            <a:avLst/>
          </a:prstGeom>
          <a:noFill/>
          <a:ln w="9525">
            <a:noFill/>
          </a:ln>
        </p:spPr>
      </p:pic>
      <p:grpSp>
        <p:nvGrpSpPr>
          <p:cNvPr id="7186" name="组合 69"/>
          <p:cNvGrpSpPr/>
          <p:nvPr userDrawn="1"/>
        </p:nvGrpSpPr>
        <p:grpSpPr>
          <a:xfrm>
            <a:off x="2082800" y="6519863"/>
            <a:ext cx="449263" cy="307975"/>
            <a:chOff x="256437" y="1509162"/>
            <a:chExt cx="467496" cy="448449"/>
          </a:xfrm>
        </p:grpSpPr>
        <p:grpSp>
          <p:nvGrpSpPr>
            <p:cNvPr id="7187" name="组合 13"/>
            <p:cNvGrpSpPr/>
            <p:nvPr userDrawn="1"/>
          </p:nvGrpSpPr>
          <p:grpSpPr>
            <a:xfrm>
              <a:off x="256437" y="1564640"/>
              <a:ext cx="409678" cy="314377"/>
              <a:chOff x="168372" y="1141796"/>
              <a:chExt cx="403587" cy="356875"/>
            </a:xfrm>
          </p:grpSpPr>
          <p:sp>
            <p:nvSpPr>
              <p:cNvPr id="42" name="矩形 41"/>
              <p:cNvSpPr/>
              <p:nvPr/>
            </p:nvSpPr>
            <p:spPr>
              <a:xfrm>
                <a:off x="239976" y="1141796"/>
                <a:ext cx="331983" cy="356875"/>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3" name="矩形 42"/>
              <p:cNvSpPr/>
              <p:nvPr/>
            </p:nvSpPr>
            <p:spPr>
              <a:xfrm>
                <a:off x="168372" y="1141796"/>
                <a:ext cx="73232" cy="356875"/>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41" name="TextBox 16">
              <a:hlinkClick r:id="rId5" tooltip="Language Reference" action="ppaction://hlinkfile"/>
            </p:cNvPr>
            <p:cNvSpPr txBox="1">
              <a:spLocks noChangeArrowheads="1"/>
            </p:cNvSpPr>
            <p:nvPr/>
          </p:nvSpPr>
          <p:spPr bwMode="auto">
            <a:xfrm>
              <a:off x="281216" y="1509162"/>
              <a:ext cx="442717" cy="448449"/>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LR</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7191" name="组合 69"/>
          <p:cNvGrpSpPr/>
          <p:nvPr userDrawn="1"/>
        </p:nvGrpSpPr>
        <p:grpSpPr>
          <a:xfrm>
            <a:off x="2578100" y="6511925"/>
            <a:ext cx="479425" cy="307975"/>
            <a:chOff x="256436" y="1496671"/>
            <a:chExt cx="498149" cy="448446"/>
          </a:xfrm>
        </p:grpSpPr>
        <p:grpSp>
          <p:nvGrpSpPr>
            <p:cNvPr id="7192" name="组合 13"/>
            <p:cNvGrpSpPr/>
            <p:nvPr userDrawn="1"/>
          </p:nvGrpSpPr>
          <p:grpSpPr>
            <a:xfrm>
              <a:off x="256436" y="1563708"/>
              <a:ext cx="409076" cy="314374"/>
              <a:chOff x="168372" y="1140739"/>
              <a:chExt cx="402995" cy="356872"/>
            </a:xfrm>
          </p:grpSpPr>
          <p:sp>
            <p:nvSpPr>
              <p:cNvPr id="47" name="矩形 46"/>
              <p:cNvSpPr/>
              <p:nvPr/>
            </p:nvSpPr>
            <p:spPr>
              <a:xfrm>
                <a:off x="239871" y="1140739"/>
                <a:ext cx="331496" cy="356872"/>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8" name="矩形 47"/>
              <p:cNvSpPr/>
              <p:nvPr/>
            </p:nvSpPr>
            <p:spPr>
              <a:xfrm>
                <a:off x="168372" y="1140739"/>
                <a:ext cx="73125" cy="356872"/>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46" name="TextBox 16">
              <a:hlinkClick r:id="rId6" tooltip="Extra Practice" action="ppaction://hlinkfile"/>
            </p:cNvPr>
            <p:cNvSpPr txBox="1">
              <a:spLocks noChangeArrowheads="1"/>
            </p:cNvSpPr>
            <p:nvPr/>
          </p:nvSpPr>
          <p:spPr bwMode="auto">
            <a:xfrm>
              <a:off x="284478" y="1496671"/>
              <a:ext cx="470107" cy="448446"/>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EP</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7196" name="组合 29"/>
          <p:cNvGrpSpPr/>
          <p:nvPr userDrawn="1"/>
        </p:nvGrpSpPr>
        <p:grpSpPr>
          <a:xfrm rot="-5400000">
            <a:off x="6003925" y="6572250"/>
            <a:ext cx="215900" cy="215900"/>
            <a:chOff x="6242050" y="6572250"/>
            <a:chExt cx="215900" cy="215900"/>
          </a:xfrm>
        </p:grpSpPr>
        <p:sp>
          <p:nvSpPr>
            <p:cNvPr id="40" name="圆角矩形 39">
              <a:hlinkClick r:id="" tooltip="backward" action="ppaction://hlinkshowjump?jump=previousslide"/>
            </p:cNvPr>
            <p:cNvSpPr>
              <a:spLocks noChangeArrowheads="1"/>
            </p:cNvSpPr>
            <p:nvPr/>
          </p:nvSpPr>
          <p:spPr bwMode="auto">
            <a:xfrm>
              <a:off x="6242050" y="6572250"/>
              <a:ext cx="215900" cy="215900"/>
            </a:xfrm>
            <a:prstGeom prst="roundRect">
              <a:avLst>
                <a:gd name="adj" fmla="val 16667"/>
              </a:avLst>
            </a:prstGeom>
            <a:solidFill>
              <a:srgbClr val="046784"/>
            </a:solidFill>
            <a:ln w="25400" cmpd="thinThick" algn="ctr">
              <a:solidFill>
                <a:srgbClr val="FFFFFF"/>
              </a:solidFill>
              <a:round/>
            </a:ln>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4" name="等腰三角形 43">
              <a:hlinkClick r:id="" action="ppaction://hlinkshowjump?jump=previousslide"/>
            </p:cNvPr>
            <p:cNvSpPr>
              <a:spLocks noChangeArrowheads="1"/>
            </p:cNvSpPr>
            <p:nvPr/>
          </p:nvSpPr>
          <p:spPr bwMode="auto">
            <a:xfrm>
              <a:off x="6291262" y="6596063"/>
              <a:ext cx="117475" cy="161925"/>
            </a:xfrm>
            <a:prstGeom prst="triangle">
              <a:avLst>
                <a:gd name="adj" fmla="val 50000"/>
              </a:avLst>
            </a:prstGeom>
            <a:gradFill rotWithShape="1">
              <a:gsLst>
                <a:gs pos="0">
                  <a:srgbClr val="DAFDA7"/>
                </a:gs>
                <a:gs pos="35001">
                  <a:srgbClr val="E4FDC2"/>
                </a:gs>
                <a:gs pos="100000">
                  <a:srgbClr val="F5FFE6"/>
                </a:gs>
              </a:gsLst>
              <a:lin ang="16200000" scaled="1"/>
            </a:gradFill>
            <a:ln w="9525" algn="ctr">
              <a:solidFill>
                <a:srgbClr val="98B954"/>
              </a:solidFill>
              <a:miter lim="800000"/>
            </a:ln>
            <a:effectLst>
              <a:outerShdw dist="38100" dir="5400000" algn="t" rotWithShape="0">
                <a:srgbClr val="000000">
                  <a:alpha val="39999"/>
                </a:srgbClr>
              </a:outerShdw>
            </a:effectLst>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grpSp>
      <p:grpSp>
        <p:nvGrpSpPr>
          <p:cNvPr id="7199" name="组合 34"/>
          <p:cNvGrpSpPr/>
          <p:nvPr userDrawn="1"/>
        </p:nvGrpSpPr>
        <p:grpSpPr>
          <a:xfrm rot="5400000">
            <a:off x="6643688" y="6572250"/>
            <a:ext cx="215900" cy="215900"/>
            <a:chOff x="5149850" y="4576230"/>
            <a:chExt cx="400050" cy="364066"/>
          </a:xfrm>
        </p:grpSpPr>
        <p:sp>
          <p:nvSpPr>
            <p:cNvPr id="7200" name="圆角矩形 48">
              <a:hlinkClick r:id="" tooltip="forward" action="ppaction://hlinkshowjump?jump=nextslide"/>
            </p:cNvPr>
            <p:cNvSpPr/>
            <p:nvPr userDrawn="1"/>
          </p:nvSpPr>
          <p:spPr>
            <a:xfrm>
              <a:off x="5149850" y="4576230"/>
              <a:ext cx="400050" cy="364066"/>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vert="eaVert"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7201" name="等腰三角形 49">
              <a:hlinkClick r:id="" action="ppaction://hlinkshowjump?jump=nextslide"/>
            </p:cNvPr>
            <p:cNvSpPr/>
            <p:nvPr userDrawn="1"/>
          </p:nvSpPr>
          <p:spPr>
            <a:xfrm>
              <a:off x="5241040" y="4637802"/>
              <a:ext cx="217674" cy="267696"/>
            </a:xfrm>
            <a:prstGeom prst="triangle">
              <a:avLst>
                <a:gd name="adj" fmla="val 50000"/>
              </a:avLst>
            </a:pr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rot="10800000" vert="eaVert" anchor="ctr"/>
            <a:p>
              <a:pPr lvl="0" algn="ctr"/>
              <a:endParaRPr lang="zh-CN" altLang="en-US" dirty="0">
                <a:solidFill>
                  <a:srgbClr val="000000"/>
                </a:solidFill>
                <a:latin typeface="Calibri" panose="020F0502020204030204" pitchFamily="34" charset="0"/>
                <a:ea typeface="宋体" panose="02010600030101010101" pitchFamily="2" charset="-122"/>
              </a:endParaRPr>
            </a:p>
          </p:txBody>
        </p:sp>
      </p:grpSp>
      <p:sp>
        <p:nvSpPr>
          <p:cNvPr id="7202" name="圆角矩形 50">
            <a:hlinkClick r:id="rId7" tooltip="go back" action="ppaction://hlinksldjump"/>
          </p:cNvPr>
          <p:cNvSpPr/>
          <p:nvPr userDrawn="1"/>
        </p:nvSpPr>
        <p:spPr>
          <a:xfrm rot="10800000">
            <a:off x="5688013" y="6569075"/>
            <a:ext cx="223837" cy="228600"/>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7203" name="环形箭头 70">
            <a:hlinkClick r:id="" action="ppaction://hlinkshowjump?jump=lastslideviewed"/>
          </p:cNvPr>
          <p:cNvSpPr/>
          <p:nvPr userDrawn="1"/>
        </p:nvSpPr>
        <p:spPr>
          <a:xfrm rot="10800000">
            <a:off x="5700713" y="6584950"/>
            <a:ext cx="179387" cy="179388"/>
          </a:xfrm>
          <a:custGeom>
            <a:avLst/>
            <a:gdLst/>
            <a:ahLst/>
            <a:cxnLst>
              <a:cxn ang="17694720">
                <a:pos x="142192" y="114450"/>
              </a:cxn>
              <a:cxn ang="0">
                <a:pos x="177153" y="72816"/>
              </a:cxn>
              <a:cxn ang="5898240">
                <a:pos x="147117" y="89694"/>
              </a:cxn>
              <a:cxn ang="11796480">
                <a:pos x="112612" y="72816"/>
              </a:cxn>
            </a:cxnLst>
            <a:pathLst>
              <a:path w="261958" h="295589">
                <a:moveTo>
                  <a:pt x="223903" y="197239"/>
                </a:moveTo>
                <a:lnTo>
                  <a:pt x="223903" y="197239"/>
                </a:lnTo>
                <a:cubicBezTo>
                  <a:pt x="207283" y="239599"/>
                  <a:pt x="170969" y="266772"/>
                  <a:pt x="130979" y="266773"/>
                </a:cubicBezTo>
                <a:cubicBezTo>
                  <a:pt x="74555" y="266773"/>
                  <a:pt x="28815" y="213504"/>
                  <a:pt x="28815" y="147794"/>
                </a:cubicBezTo>
                <a:cubicBezTo>
                  <a:pt x="28815" y="82083"/>
                  <a:pt x="74555" y="28815"/>
                  <a:pt x="130979" y="28815"/>
                </a:cubicBezTo>
                <a:cubicBezTo>
                  <a:pt x="178204" y="28814"/>
                  <a:pt x="219274" y="66509"/>
                  <a:pt x="230313" y="119983"/>
                </a:cubicBezTo>
                <a:lnTo>
                  <a:pt x="258695" y="119984"/>
                </a:lnTo>
                <a:lnTo>
                  <a:pt x="214834" y="147795"/>
                </a:lnTo>
                <a:lnTo>
                  <a:pt x="164447" y="119984"/>
                </a:lnTo>
                <a:lnTo>
                  <a:pt x="192676" y="119984"/>
                </a:lnTo>
                <a:lnTo>
                  <a:pt x="192676" y="119983"/>
                </a:lnTo>
                <a:cubicBezTo>
                  <a:pt x="183333" y="87260"/>
                  <a:pt x="158646" y="65432"/>
                  <a:pt x="130979" y="65432"/>
                </a:cubicBezTo>
                <a:cubicBezTo>
                  <a:pt x="94778" y="65432"/>
                  <a:pt x="65432" y="102307"/>
                  <a:pt x="65432" y="147795"/>
                </a:cubicBezTo>
                <a:cubicBezTo>
                  <a:pt x="65432" y="193282"/>
                  <a:pt x="94778" y="230158"/>
                  <a:pt x="130979" y="230158"/>
                </a:cubicBezTo>
                <a:cubicBezTo>
                  <a:pt x="157302" y="230158"/>
                  <a:pt x="181072" y="210370"/>
                  <a:pt x="191337" y="179911"/>
                </a:cubicBezTo>
                <a:close/>
              </a:path>
            </a:pathLst>
          </a:cu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a:p>
            <a:endParaRPr lang="zh-CN" altLang="en-US"/>
          </a:p>
        </p:txBody>
      </p:sp>
      <p:sp>
        <p:nvSpPr>
          <p:cNvPr id="53" name="圆角矩形 52">
            <a:hlinkClick r:id="rId7" tooltip="quit" action="ppaction://hlinksldjump"/>
          </p:cNvPr>
          <p:cNvSpPr/>
          <p:nvPr/>
        </p:nvSpPr>
        <p:spPr>
          <a:xfrm>
            <a:off x="6950075" y="6570663"/>
            <a:ext cx="215900" cy="217488"/>
          </a:xfrm>
          <a:prstGeom prst="roundRect">
            <a:avLst/>
          </a:prstGeom>
          <a:solidFill>
            <a:srgbClr val="046784"/>
          </a:solidFill>
          <a:ln cmpd="thinThick">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4" name="乘号 53">
            <a:hlinkClick r:id="" action="ppaction://hlinkshowjump?jump=lastslide"/>
          </p:cNvPr>
          <p:cNvSpPr/>
          <p:nvPr/>
        </p:nvSpPr>
        <p:spPr>
          <a:xfrm>
            <a:off x="6958013" y="6578600"/>
            <a:ext cx="180975" cy="176213"/>
          </a:xfrm>
          <a:prstGeom prst="mathMultiply">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pic>
        <p:nvPicPr>
          <p:cNvPr id="7206" name="图片 77" descr="图片3 副本副本.png">
            <a:hlinkClick r:id="rId7" action="ppaction://hlinksldjump"/>
          </p:cNvPr>
          <p:cNvPicPr>
            <a:picLocks noChangeAspect="1"/>
          </p:cNvPicPr>
          <p:nvPr userDrawn="1"/>
        </p:nvPicPr>
        <p:blipFill>
          <a:blip r:embed="rId8"/>
          <a:stretch>
            <a:fillRect/>
          </a:stretch>
        </p:blipFill>
        <p:spPr>
          <a:xfrm>
            <a:off x="6300788" y="6553200"/>
            <a:ext cx="266700" cy="2667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1" r:id="rId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bwMode="white">
      <p:bgRef idx="1001">
        <a:schemeClr val="bg1"/>
      </p:bgRef>
    </p:bg>
    <p:spTree>
      <p:nvGrpSpPr>
        <p:cNvPr id="1" name=""/>
        <p:cNvGrpSpPr/>
        <p:nvPr/>
      </p:nvGrpSpPr>
      <p:grpSpPr/>
      <p:sp>
        <p:nvSpPr>
          <p:cNvPr id="18" name="矩形 17"/>
          <p:cNvSpPr/>
          <p:nvPr/>
        </p:nvSpPr>
        <p:spPr>
          <a:xfrm>
            <a:off x="0" y="0"/>
            <a:ext cx="9144000" cy="89535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TextBox 9"/>
          <p:cNvSpPr txBox="1"/>
          <p:nvPr/>
        </p:nvSpPr>
        <p:spPr>
          <a:xfrm>
            <a:off x="2019299" y="374075"/>
            <a:ext cx="3816368" cy="584775"/>
          </a:xfrm>
          <a:prstGeom prst="rect">
            <a:avLst/>
          </a:prstGeom>
          <a:noFill/>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w="11430"/>
                <a:solidFill>
                  <a:srgbClr val="000000"/>
                </a:solidFill>
                <a:effectLst>
                  <a:outerShdw blurRad="80000" dist="40000" dir="5040000" algn="tl">
                    <a:srgbClr val="000000">
                      <a:alpha val="30000"/>
                    </a:srgbClr>
                  </a:outerShdw>
                </a:effectLst>
                <a:uLnTx/>
                <a:uFillTx/>
                <a:latin typeface="+mn-lt"/>
                <a:ea typeface="+mn-ea"/>
                <a:cs typeface="+mn-cs"/>
              </a:rPr>
              <a:t>Extra  Practice</a:t>
            </a:r>
            <a:endParaRPr kumimoji="0" lang="zh-CN" altLang="en-US" sz="3200" b="1" i="0" u="none" strike="noStrike" kern="1200" cap="none" spc="0" normalizeH="0" baseline="0" noProof="0" dirty="0">
              <a:ln w="11430"/>
              <a:solidFill>
                <a:srgbClr val="000000"/>
              </a:solidFill>
              <a:effectLst>
                <a:outerShdw blurRad="80000" dist="40000" dir="5040000" algn="tl">
                  <a:srgbClr val="000000">
                    <a:alpha val="30000"/>
                  </a:srgbClr>
                </a:outerShdw>
              </a:effectLst>
              <a:uLnTx/>
              <a:uFillTx/>
              <a:latin typeface="+mn-lt"/>
              <a:ea typeface="+mn-ea"/>
              <a:cs typeface="+mn-cs"/>
            </a:endParaRPr>
          </a:p>
        </p:txBody>
      </p:sp>
      <p:sp>
        <p:nvSpPr>
          <p:cNvPr id="40" name="矩形 39"/>
          <p:cNvSpPr/>
          <p:nvPr/>
        </p:nvSpPr>
        <p:spPr>
          <a:xfrm>
            <a:off x="1214438" y="628650"/>
            <a:ext cx="857250" cy="46038"/>
          </a:xfrm>
          <a:prstGeom prst="rect">
            <a:avLst/>
          </a:prstGeom>
          <a:solidFill>
            <a:srgbClr val="046784"/>
          </a:solidFill>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pic>
        <p:nvPicPr>
          <p:cNvPr id="8197" name="图片 40" descr="Unit01.png"/>
          <p:cNvPicPr>
            <a:picLocks noChangeAspect="1"/>
          </p:cNvPicPr>
          <p:nvPr userDrawn="1"/>
        </p:nvPicPr>
        <p:blipFill>
          <a:blip r:embed="rId2"/>
          <a:stretch>
            <a:fillRect/>
          </a:stretch>
        </p:blipFill>
        <p:spPr>
          <a:xfrm>
            <a:off x="0" y="0"/>
            <a:ext cx="1449388" cy="895350"/>
          </a:xfrm>
          <a:prstGeom prst="rect">
            <a:avLst/>
          </a:prstGeom>
          <a:noFill/>
          <a:ln w="9525">
            <a:noFill/>
          </a:ln>
        </p:spPr>
      </p:pic>
      <p:sp>
        <p:nvSpPr>
          <p:cNvPr id="42" name="矩形 41"/>
          <p:cNvSpPr/>
          <p:nvPr/>
        </p:nvSpPr>
        <p:spPr>
          <a:xfrm flipV="1">
            <a:off x="4527550" y="631825"/>
            <a:ext cx="4616450" cy="46038"/>
          </a:xfrm>
          <a:prstGeom prst="rect">
            <a:avLst/>
          </a:prstGeom>
          <a:solidFill>
            <a:srgbClr val="046784"/>
          </a:solidFill>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44" name="矩形 43"/>
          <p:cNvSpPr/>
          <p:nvPr/>
        </p:nvSpPr>
        <p:spPr>
          <a:xfrm>
            <a:off x="0" y="6540500"/>
            <a:ext cx="9144000" cy="317500"/>
          </a:xfrm>
          <a:prstGeom prst="rect">
            <a:avLst/>
          </a:prstGeom>
          <a:solidFill>
            <a:schemeClr val="accent5">
              <a:lumMod val="75000"/>
            </a:schemeClr>
          </a:solidFill>
          <a:ln>
            <a:noFill/>
          </a:ln>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5" name="TextBox 44"/>
          <p:cNvSpPr txBox="1"/>
          <p:nvPr/>
        </p:nvSpPr>
        <p:spPr bwMode="auto">
          <a:xfrm>
            <a:off x="498713" y="101234"/>
            <a:ext cx="650637" cy="707886"/>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1</a:t>
            </a:r>
            <a:endParaRPr kumimoji="0" lang="zh-CN" altLang="en-US"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grpSp>
        <p:nvGrpSpPr>
          <p:cNvPr id="8201" name="组合 10"/>
          <p:cNvGrpSpPr/>
          <p:nvPr/>
        </p:nvGrpSpPr>
        <p:grpSpPr>
          <a:xfrm>
            <a:off x="7235825" y="6523038"/>
            <a:ext cx="2252663" cy="314325"/>
            <a:chOff x="6940498" y="6524700"/>
            <a:chExt cx="2338738" cy="569147"/>
          </a:xfrm>
        </p:grpSpPr>
        <p:sp>
          <p:nvSpPr>
            <p:cNvPr id="51" name="TextBox 50"/>
            <p:cNvSpPr txBox="1"/>
            <p:nvPr/>
          </p:nvSpPr>
          <p:spPr>
            <a:xfrm>
              <a:off x="6940498" y="6535761"/>
              <a:ext cx="1189796"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先锋英语</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cxnSp>
          <p:nvCxnSpPr>
            <p:cNvPr id="52" name="直接连接符 51"/>
            <p:cNvCxnSpPr/>
            <p:nvPr/>
          </p:nvCxnSpPr>
          <p:spPr>
            <a:xfrm flipH="1">
              <a:off x="7894773" y="6609231"/>
              <a:ext cx="787" cy="310232"/>
            </a:xfrm>
            <a:prstGeom prst="line">
              <a:avLst/>
            </a:prstGeom>
            <a:ln>
              <a:solidFill>
                <a:schemeClr val="tx1"/>
              </a:solidFill>
            </a:ln>
          </p:spPr>
          <p:style>
            <a:lnRef idx="1">
              <a:schemeClr val="accent6"/>
            </a:lnRef>
            <a:fillRef idx="0">
              <a:schemeClr val="accent6"/>
            </a:fillRef>
            <a:effectRef idx="0">
              <a:schemeClr val="accent6"/>
            </a:effectRef>
            <a:fontRef idx="minor">
              <a:schemeClr val="tx1"/>
            </a:fontRef>
          </p:style>
        </p:cxnSp>
        <p:sp>
          <p:nvSpPr>
            <p:cNvPr id="53" name="TextBox 52"/>
            <p:cNvSpPr txBox="1"/>
            <p:nvPr/>
          </p:nvSpPr>
          <p:spPr>
            <a:xfrm>
              <a:off x="7918565" y="6524700"/>
              <a:ext cx="1360671"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电子教案</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grpSp>
      <p:pic>
        <p:nvPicPr>
          <p:cNvPr id="8205" name="图片 94" descr="1.png"/>
          <p:cNvPicPr>
            <a:picLocks noChangeAspect="1"/>
          </p:cNvPicPr>
          <p:nvPr userDrawn="1"/>
        </p:nvPicPr>
        <p:blipFill>
          <a:blip r:embed="rId3"/>
          <a:stretch>
            <a:fillRect/>
          </a:stretch>
        </p:blipFill>
        <p:spPr>
          <a:xfrm>
            <a:off x="63500" y="6519863"/>
            <a:ext cx="1841500" cy="292100"/>
          </a:xfrm>
          <a:prstGeom prst="rect">
            <a:avLst/>
          </a:prstGeom>
          <a:noFill/>
          <a:ln w="9525">
            <a:noFill/>
          </a:ln>
        </p:spPr>
      </p:pic>
      <p:sp>
        <p:nvSpPr>
          <p:cNvPr id="89" name="矩形 88"/>
          <p:cNvSpPr/>
          <p:nvPr/>
        </p:nvSpPr>
        <p:spPr bwMode="auto">
          <a:xfrm>
            <a:off x="6791325" y="142875"/>
            <a:ext cx="928688" cy="355600"/>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0" name="矩形 89"/>
          <p:cNvSpPr/>
          <p:nvPr/>
        </p:nvSpPr>
        <p:spPr bwMode="auto">
          <a:xfrm>
            <a:off x="7720013" y="142875"/>
            <a:ext cx="1293813" cy="355600"/>
          </a:xfrm>
          <a:prstGeom prst="rect">
            <a:avLst/>
          </a:prstGeom>
          <a:no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1" name="TextBox 90"/>
          <p:cNvSpPr txBox="1"/>
          <p:nvPr/>
        </p:nvSpPr>
        <p:spPr bwMode="auto">
          <a:xfrm>
            <a:off x="6855565" y="122460"/>
            <a:ext cx="857579" cy="368300"/>
          </a:xfrm>
          <a:prstGeom prst="rect">
            <a:avLst/>
          </a:prstGeom>
          <a:noFill/>
          <a:ln>
            <a:no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UNIT 1</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pic>
        <p:nvPicPr>
          <p:cNvPr id="8209" name="图片 91" descr="title1.png"/>
          <p:cNvPicPr>
            <a:picLocks noChangeAspect="1"/>
          </p:cNvPicPr>
          <p:nvPr userDrawn="1"/>
        </p:nvPicPr>
        <p:blipFill>
          <a:blip r:embed="rId4"/>
          <a:stretch>
            <a:fillRect/>
          </a:stretch>
        </p:blipFill>
        <p:spPr>
          <a:xfrm>
            <a:off x="7769225" y="169863"/>
            <a:ext cx="1276350" cy="309562"/>
          </a:xfrm>
          <a:prstGeom prst="rect">
            <a:avLst/>
          </a:prstGeom>
          <a:noFill/>
          <a:ln w="9525">
            <a:noFill/>
          </a:ln>
        </p:spPr>
      </p:pic>
      <p:grpSp>
        <p:nvGrpSpPr>
          <p:cNvPr id="8210" name="组合 69"/>
          <p:cNvGrpSpPr/>
          <p:nvPr userDrawn="1"/>
        </p:nvGrpSpPr>
        <p:grpSpPr>
          <a:xfrm>
            <a:off x="2082800" y="6519863"/>
            <a:ext cx="449263" cy="307975"/>
            <a:chOff x="256437" y="1509162"/>
            <a:chExt cx="467496" cy="448449"/>
          </a:xfrm>
        </p:grpSpPr>
        <p:grpSp>
          <p:nvGrpSpPr>
            <p:cNvPr id="8211" name="组合 13"/>
            <p:cNvGrpSpPr/>
            <p:nvPr userDrawn="1"/>
          </p:nvGrpSpPr>
          <p:grpSpPr>
            <a:xfrm>
              <a:off x="256437" y="1564640"/>
              <a:ext cx="409678" cy="314377"/>
              <a:chOff x="168372" y="1141796"/>
              <a:chExt cx="403587" cy="356875"/>
            </a:xfrm>
          </p:grpSpPr>
          <p:sp>
            <p:nvSpPr>
              <p:cNvPr id="46" name="矩形 45"/>
              <p:cNvSpPr/>
              <p:nvPr/>
            </p:nvSpPr>
            <p:spPr>
              <a:xfrm>
                <a:off x="239976" y="1141796"/>
                <a:ext cx="331983" cy="356875"/>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7" name="矩形 46"/>
              <p:cNvSpPr/>
              <p:nvPr/>
            </p:nvSpPr>
            <p:spPr>
              <a:xfrm>
                <a:off x="168372" y="1141796"/>
                <a:ext cx="73232" cy="356875"/>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43" name="TextBox 16">
              <a:hlinkClick r:id="rId5" tooltip="Language Reference" action="ppaction://hlinkfile"/>
            </p:cNvPr>
            <p:cNvSpPr txBox="1">
              <a:spLocks noChangeArrowheads="1"/>
            </p:cNvSpPr>
            <p:nvPr/>
          </p:nvSpPr>
          <p:spPr bwMode="auto">
            <a:xfrm>
              <a:off x="281216" y="1509162"/>
              <a:ext cx="442717" cy="448449"/>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LR</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8215" name="组合 69"/>
          <p:cNvGrpSpPr/>
          <p:nvPr userDrawn="1"/>
        </p:nvGrpSpPr>
        <p:grpSpPr>
          <a:xfrm>
            <a:off x="2578100" y="6511925"/>
            <a:ext cx="479425" cy="307975"/>
            <a:chOff x="256436" y="1496671"/>
            <a:chExt cx="498149" cy="448446"/>
          </a:xfrm>
        </p:grpSpPr>
        <p:grpSp>
          <p:nvGrpSpPr>
            <p:cNvPr id="8216" name="组合 13"/>
            <p:cNvGrpSpPr/>
            <p:nvPr userDrawn="1"/>
          </p:nvGrpSpPr>
          <p:grpSpPr>
            <a:xfrm>
              <a:off x="256436" y="1563708"/>
              <a:ext cx="409076" cy="314374"/>
              <a:chOff x="168372" y="1140739"/>
              <a:chExt cx="402995" cy="356872"/>
            </a:xfrm>
          </p:grpSpPr>
          <p:sp>
            <p:nvSpPr>
              <p:cNvPr id="54" name="矩形 53"/>
              <p:cNvSpPr/>
              <p:nvPr/>
            </p:nvSpPr>
            <p:spPr>
              <a:xfrm>
                <a:off x="239871" y="1140739"/>
                <a:ext cx="331496" cy="356872"/>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5" name="矩形 54"/>
              <p:cNvSpPr/>
              <p:nvPr/>
            </p:nvSpPr>
            <p:spPr>
              <a:xfrm>
                <a:off x="168372" y="1140739"/>
                <a:ext cx="73125" cy="356872"/>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50" name="TextBox 16">
              <a:hlinkClick r:id="rId6" tooltip="Extra Practice" action="ppaction://hlinkfile"/>
            </p:cNvPr>
            <p:cNvSpPr txBox="1">
              <a:spLocks noChangeArrowheads="1"/>
            </p:cNvSpPr>
            <p:nvPr/>
          </p:nvSpPr>
          <p:spPr bwMode="auto">
            <a:xfrm>
              <a:off x="284478" y="1496671"/>
              <a:ext cx="470107" cy="448446"/>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EP</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8220" name="组合 29"/>
          <p:cNvGrpSpPr/>
          <p:nvPr userDrawn="1"/>
        </p:nvGrpSpPr>
        <p:grpSpPr>
          <a:xfrm rot="-5400000">
            <a:off x="6003925" y="6572250"/>
            <a:ext cx="215900" cy="215900"/>
            <a:chOff x="6242050" y="6572250"/>
            <a:chExt cx="215900" cy="215900"/>
          </a:xfrm>
        </p:grpSpPr>
        <p:sp>
          <p:nvSpPr>
            <p:cNvPr id="41" name="圆角矩形 40">
              <a:hlinkClick r:id="" tooltip="backward" action="ppaction://hlinkshowjump?jump=previousslide"/>
            </p:cNvPr>
            <p:cNvSpPr>
              <a:spLocks noChangeArrowheads="1"/>
            </p:cNvSpPr>
            <p:nvPr/>
          </p:nvSpPr>
          <p:spPr bwMode="auto">
            <a:xfrm>
              <a:off x="6242050" y="6572250"/>
              <a:ext cx="215900" cy="215900"/>
            </a:xfrm>
            <a:prstGeom prst="roundRect">
              <a:avLst>
                <a:gd name="adj" fmla="val 16667"/>
              </a:avLst>
            </a:prstGeom>
            <a:solidFill>
              <a:srgbClr val="046784"/>
            </a:solidFill>
            <a:ln w="25400" cmpd="thinThick" algn="ctr">
              <a:solidFill>
                <a:srgbClr val="FFFFFF"/>
              </a:solidFill>
              <a:round/>
            </a:ln>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8" name="等腰三角形 47">
              <a:hlinkClick r:id="" action="ppaction://hlinkshowjump?jump=previousslide"/>
            </p:cNvPr>
            <p:cNvSpPr>
              <a:spLocks noChangeArrowheads="1"/>
            </p:cNvSpPr>
            <p:nvPr/>
          </p:nvSpPr>
          <p:spPr bwMode="auto">
            <a:xfrm>
              <a:off x="6291262" y="6596063"/>
              <a:ext cx="117475" cy="161925"/>
            </a:xfrm>
            <a:prstGeom prst="triangle">
              <a:avLst>
                <a:gd name="adj" fmla="val 50000"/>
              </a:avLst>
            </a:prstGeom>
            <a:gradFill rotWithShape="1">
              <a:gsLst>
                <a:gs pos="0">
                  <a:srgbClr val="DAFDA7"/>
                </a:gs>
                <a:gs pos="35001">
                  <a:srgbClr val="E4FDC2"/>
                </a:gs>
                <a:gs pos="100000">
                  <a:srgbClr val="F5FFE6"/>
                </a:gs>
              </a:gsLst>
              <a:lin ang="16200000" scaled="1"/>
            </a:gradFill>
            <a:ln w="9525" algn="ctr">
              <a:solidFill>
                <a:srgbClr val="98B954"/>
              </a:solidFill>
              <a:miter lim="800000"/>
            </a:ln>
            <a:effectLst>
              <a:outerShdw dist="38100" dir="5400000" algn="t" rotWithShape="0">
                <a:srgbClr val="000000">
                  <a:alpha val="39999"/>
                </a:srgbClr>
              </a:outerShdw>
            </a:effectLst>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grpSp>
      <p:grpSp>
        <p:nvGrpSpPr>
          <p:cNvPr id="8223" name="组合 34"/>
          <p:cNvGrpSpPr/>
          <p:nvPr userDrawn="1"/>
        </p:nvGrpSpPr>
        <p:grpSpPr>
          <a:xfrm rot="5400000">
            <a:off x="6643688" y="6572250"/>
            <a:ext cx="215900" cy="215900"/>
            <a:chOff x="5149850" y="4576230"/>
            <a:chExt cx="400050" cy="364066"/>
          </a:xfrm>
        </p:grpSpPr>
        <p:sp>
          <p:nvSpPr>
            <p:cNvPr id="8224" name="圆角矩形 55">
              <a:hlinkClick r:id="" tooltip="forward" action="ppaction://hlinkshowjump?jump=nextslide"/>
            </p:cNvPr>
            <p:cNvSpPr/>
            <p:nvPr userDrawn="1"/>
          </p:nvSpPr>
          <p:spPr>
            <a:xfrm>
              <a:off x="5149850" y="4576230"/>
              <a:ext cx="400050" cy="364066"/>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vert="eaVert"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8225" name="等腰三角形 56">
              <a:hlinkClick r:id="" action="ppaction://hlinkshowjump?jump=nextslide"/>
            </p:cNvPr>
            <p:cNvSpPr/>
            <p:nvPr userDrawn="1"/>
          </p:nvSpPr>
          <p:spPr>
            <a:xfrm>
              <a:off x="5241040" y="4637802"/>
              <a:ext cx="217674" cy="267696"/>
            </a:xfrm>
            <a:prstGeom prst="triangle">
              <a:avLst>
                <a:gd name="adj" fmla="val 50000"/>
              </a:avLst>
            </a:pr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rot="10800000" vert="eaVert" anchor="ctr"/>
            <a:p>
              <a:pPr lvl="0" algn="ctr"/>
              <a:endParaRPr lang="zh-CN" altLang="en-US" dirty="0">
                <a:solidFill>
                  <a:srgbClr val="000000"/>
                </a:solidFill>
                <a:latin typeface="Calibri" panose="020F0502020204030204" pitchFamily="34" charset="0"/>
                <a:ea typeface="宋体" panose="02010600030101010101" pitchFamily="2" charset="-122"/>
              </a:endParaRPr>
            </a:p>
          </p:txBody>
        </p:sp>
      </p:grpSp>
      <p:sp>
        <p:nvSpPr>
          <p:cNvPr id="8226" name="圆角矩形 57">
            <a:hlinkClick r:id="rId7" tooltip="go back" action="ppaction://hlinksldjump"/>
          </p:cNvPr>
          <p:cNvSpPr/>
          <p:nvPr userDrawn="1"/>
        </p:nvSpPr>
        <p:spPr>
          <a:xfrm rot="10800000">
            <a:off x="5688013" y="6569075"/>
            <a:ext cx="223837" cy="228600"/>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8227" name="环形箭头 70">
            <a:hlinkClick r:id="" action="ppaction://hlinkshowjump?jump=lastslideviewed"/>
          </p:cNvPr>
          <p:cNvSpPr/>
          <p:nvPr userDrawn="1"/>
        </p:nvSpPr>
        <p:spPr>
          <a:xfrm rot="10800000">
            <a:off x="5700713" y="6584950"/>
            <a:ext cx="179387" cy="179388"/>
          </a:xfrm>
          <a:custGeom>
            <a:avLst/>
            <a:gdLst/>
            <a:ahLst/>
            <a:cxnLst>
              <a:cxn ang="17694720">
                <a:pos x="142192" y="114450"/>
              </a:cxn>
              <a:cxn ang="0">
                <a:pos x="177153" y="72816"/>
              </a:cxn>
              <a:cxn ang="5898240">
                <a:pos x="147117" y="89694"/>
              </a:cxn>
              <a:cxn ang="11796480">
                <a:pos x="112612" y="72816"/>
              </a:cxn>
            </a:cxnLst>
            <a:pathLst>
              <a:path w="261958" h="295589">
                <a:moveTo>
                  <a:pt x="223903" y="197239"/>
                </a:moveTo>
                <a:lnTo>
                  <a:pt x="223903" y="197239"/>
                </a:lnTo>
                <a:cubicBezTo>
                  <a:pt x="207283" y="239599"/>
                  <a:pt x="170969" y="266772"/>
                  <a:pt x="130979" y="266773"/>
                </a:cubicBezTo>
                <a:cubicBezTo>
                  <a:pt x="74555" y="266773"/>
                  <a:pt x="28815" y="213504"/>
                  <a:pt x="28815" y="147794"/>
                </a:cubicBezTo>
                <a:cubicBezTo>
                  <a:pt x="28815" y="82083"/>
                  <a:pt x="74555" y="28815"/>
                  <a:pt x="130979" y="28815"/>
                </a:cubicBezTo>
                <a:cubicBezTo>
                  <a:pt x="178204" y="28814"/>
                  <a:pt x="219274" y="66509"/>
                  <a:pt x="230313" y="119983"/>
                </a:cubicBezTo>
                <a:lnTo>
                  <a:pt x="258695" y="119984"/>
                </a:lnTo>
                <a:lnTo>
                  <a:pt x="214834" y="147795"/>
                </a:lnTo>
                <a:lnTo>
                  <a:pt x="164447" y="119984"/>
                </a:lnTo>
                <a:lnTo>
                  <a:pt x="192676" y="119984"/>
                </a:lnTo>
                <a:lnTo>
                  <a:pt x="192676" y="119983"/>
                </a:lnTo>
                <a:cubicBezTo>
                  <a:pt x="183333" y="87260"/>
                  <a:pt x="158646" y="65432"/>
                  <a:pt x="130979" y="65432"/>
                </a:cubicBezTo>
                <a:cubicBezTo>
                  <a:pt x="94778" y="65432"/>
                  <a:pt x="65432" y="102307"/>
                  <a:pt x="65432" y="147795"/>
                </a:cubicBezTo>
                <a:cubicBezTo>
                  <a:pt x="65432" y="193282"/>
                  <a:pt x="94778" y="230158"/>
                  <a:pt x="130979" y="230158"/>
                </a:cubicBezTo>
                <a:cubicBezTo>
                  <a:pt x="157302" y="230158"/>
                  <a:pt x="181072" y="210370"/>
                  <a:pt x="191337" y="179911"/>
                </a:cubicBezTo>
                <a:close/>
              </a:path>
            </a:pathLst>
          </a:cu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a:p>
            <a:endParaRPr lang="zh-CN" altLang="en-US"/>
          </a:p>
        </p:txBody>
      </p:sp>
      <p:sp>
        <p:nvSpPr>
          <p:cNvPr id="60" name="圆角矩形 59">
            <a:hlinkClick r:id="rId7" tooltip="quit" action="ppaction://hlinksldjump"/>
          </p:cNvPr>
          <p:cNvSpPr/>
          <p:nvPr/>
        </p:nvSpPr>
        <p:spPr>
          <a:xfrm>
            <a:off x="6950075" y="6570663"/>
            <a:ext cx="215900" cy="217488"/>
          </a:xfrm>
          <a:prstGeom prst="roundRect">
            <a:avLst/>
          </a:prstGeom>
          <a:solidFill>
            <a:srgbClr val="046784"/>
          </a:solidFill>
          <a:ln cmpd="thinThick">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61" name="乘号 60">
            <a:hlinkClick r:id="" action="ppaction://hlinkshowjump?jump=lastslide"/>
          </p:cNvPr>
          <p:cNvSpPr/>
          <p:nvPr/>
        </p:nvSpPr>
        <p:spPr>
          <a:xfrm>
            <a:off x="6958013" y="6578600"/>
            <a:ext cx="180975" cy="176213"/>
          </a:xfrm>
          <a:prstGeom prst="mathMultiply">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pic>
        <p:nvPicPr>
          <p:cNvPr id="8230" name="图片 77" descr="图片3 副本副本.png">
            <a:hlinkClick r:id="rId7" action="ppaction://hlinksldjump"/>
          </p:cNvPr>
          <p:cNvPicPr>
            <a:picLocks noChangeAspect="1"/>
          </p:cNvPicPr>
          <p:nvPr userDrawn="1"/>
        </p:nvPicPr>
        <p:blipFill>
          <a:blip r:embed="rId8"/>
          <a:stretch>
            <a:fillRect/>
          </a:stretch>
        </p:blipFill>
        <p:spPr>
          <a:xfrm>
            <a:off x="6300788" y="6553200"/>
            <a:ext cx="266700" cy="2667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3" r:id="rId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bwMode="white">
      <p:bgRef idx="1001">
        <a:schemeClr val="bg1"/>
      </p:bgRef>
    </p:bg>
    <p:spTree>
      <p:nvGrpSpPr>
        <p:cNvPr id="1" name=""/>
        <p:cNvGrpSpPr/>
        <p:nvPr/>
      </p:nvGrpSpPr>
      <p:grpSpPr/>
      <p:sp>
        <p:nvSpPr>
          <p:cNvPr id="10" name="TextBox 9"/>
          <p:cNvSpPr txBox="1"/>
          <p:nvPr/>
        </p:nvSpPr>
        <p:spPr>
          <a:xfrm>
            <a:off x="2032890" y="365578"/>
            <a:ext cx="4539360" cy="584775"/>
          </a:xfrm>
          <a:prstGeom prst="rect">
            <a:avLst/>
          </a:prstGeom>
          <a:noFill/>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w="11430"/>
                <a:solidFill>
                  <a:srgbClr val="000000"/>
                </a:solidFill>
                <a:effectLst>
                  <a:outerShdw blurRad="80000" dist="40000" dir="5040000" algn="tl">
                    <a:srgbClr val="000000">
                      <a:alpha val="30000"/>
                    </a:srgbClr>
                  </a:outerShdw>
                </a:effectLst>
                <a:uLnTx/>
                <a:uFillTx/>
                <a:latin typeface="+mn-lt"/>
                <a:ea typeface="+mn-ea"/>
                <a:cs typeface="+mn-cs"/>
              </a:rPr>
              <a:t>Communication Activities</a:t>
            </a:r>
            <a:endParaRPr kumimoji="0" lang="zh-CN" altLang="en-US" sz="3200" b="1" i="0" u="none" strike="noStrike" kern="1200" cap="none" spc="0" normalizeH="0" baseline="0" noProof="0" dirty="0">
              <a:ln w="11430"/>
              <a:solidFill>
                <a:srgbClr val="000000"/>
              </a:solidFill>
              <a:effectLst>
                <a:outerShdw blurRad="80000" dist="40000" dir="5040000" algn="tl">
                  <a:srgbClr val="000000">
                    <a:alpha val="30000"/>
                  </a:srgbClr>
                </a:outerShdw>
              </a:effectLst>
              <a:uLnTx/>
              <a:uFillTx/>
              <a:latin typeface="+mn-lt"/>
              <a:ea typeface="+mn-ea"/>
              <a:cs typeface="+mn-cs"/>
            </a:endParaRPr>
          </a:p>
        </p:txBody>
      </p:sp>
      <p:sp>
        <p:nvSpPr>
          <p:cNvPr id="40" name="矩形 39"/>
          <p:cNvSpPr/>
          <p:nvPr/>
        </p:nvSpPr>
        <p:spPr>
          <a:xfrm>
            <a:off x="1214438" y="628650"/>
            <a:ext cx="857250" cy="46038"/>
          </a:xfrm>
          <a:prstGeom prst="rect">
            <a:avLst/>
          </a:prstGeom>
          <a:solidFill>
            <a:srgbClr val="046784"/>
          </a:solidFill>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pic>
        <p:nvPicPr>
          <p:cNvPr id="9220" name="图片 40" descr="Unit01.png"/>
          <p:cNvPicPr>
            <a:picLocks noChangeAspect="1"/>
          </p:cNvPicPr>
          <p:nvPr userDrawn="1"/>
        </p:nvPicPr>
        <p:blipFill>
          <a:blip r:embed="rId2"/>
          <a:stretch>
            <a:fillRect/>
          </a:stretch>
        </p:blipFill>
        <p:spPr>
          <a:xfrm>
            <a:off x="0" y="0"/>
            <a:ext cx="1449388" cy="931863"/>
          </a:xfrm>
          <a:prstGeom prst="rect">
            <a:avLst/>
          </a:prstGeom>
          <a:noFill/>
          <a:ln w="9525">
            <a:noFill/>
          </a:ln>
        </p:spPr>
      </p:pic>
      <p:sp>
        <p:nvSpPr>
          <p:cNvPr id="42" name="矩形 41"/>
          <p:cNvSpPr/>
          <p:nvPr/>
        </p:nvSpPr>
        <p:spPr>
          <a:xfrm>
            <a:off x="6438900" y="628650"/>
            <a:ext cx="2705100" cy="66675"/>
          </a:xfrm>
          <a:prstGeom prst="rect">
            <a:avLst/>
          </a:prstGeom>
          <a:solidFill>
            <a:srgbClr val="046784"/>
          </a:solidFill>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44" name="矩形 43"/>
          <p:cNvSpPr/>
          <p:nvPr/>
        </p:nvSpPr>
        <p:spPr>
          <a:xfrm>
            <a:off x="79375" y="973138"/>
            <a:ext cx="8972550" cy="5478463"/>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5" name="矩形 44"/>
          <p:cNvSpPr/>
          <p:nvPr/>
        </p:nvSpPr>
        <p:spPr>
          <a:xfrm>
            <a:off x="0" y="6540500"/>
            <a:ext cx="9144000" cy="317500"/>
          </a:xfrm>
          <a:prstGeom prst="rect">
            <a:avLst/>
          </a:prstGeom>
          <a:solidFill>
            <a:schemeClr val="accent5">
              <a:lumMod val="75000"/>
            </a:schemeClr>
          </a:solidFill>
          <a:ln>
            <a:noFill/>
          </a:ln>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6" name="TextBox 45"/>
          <p:cNvSpPr txBox="1"/>
          <p:nvPr/>
        </p:nvSpPr>
        <p:spPr bwMode="auto">
          <a:xfrm>
            <a:off x="498713" y="101234"/>
            <a:ext cx="650637" cy="707886"/>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1</a:t>
            </a:r>
            <a:endParaRPr kumimoji="0" lang="zh-CN" altLang="en-US"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grpSp>
        <p:nvGrpSpPr>
          <p:cNvPr id="9225" name="组合 10"/>
          <p:cNvGrpSpPr/>
          <p:nvPr/>
        </p:nvGrpSpPr>
        <p:grpSpPr>
          <a:xfrm>
            <a:off x="7235825" y="6523038"/>
            <a:ext cx="2252663" cy="314325"/>
            <a:chOff x="6940498" y="6524700"/>
            <a:chExt cx="2338738" cy="569147"/>
          </a:xfrm>
        </p:grpSpPr>
        <p:sp>
          <p:nvSpPr>
            <p:cNvPr id="55" name="TextBox 54"/>
            <p:cNvSpPr txBox="1"/>
            <p:nvPr/>
          </p:nvSpPr>
          <p:spPr>
            <a:xfrm>
              <a:off x="6940498" y="6535761"/>
              <a:ext cx="1189796"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先锋英语</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cxnSp>
          <p:nvCxnSpPr>
            <p:cNvPr id="56" name="直接连接符 55"/>
            <p:cNvCxnSpPr/>
            <p:nvPr/>
          </p:nvCxnSpPr>
          <p:spPr>
            <a:xfrm flipH="1">
              <a:off x="7894773" y="6609231"/>
              <a:ext cx="787" cy="310232"/>
            </a:xfrm>
            <a:prstGeom prst="line">
              <a:avLst/>
            </a:prstGeom>
            <a:ln>
              <a:solidFill>
                <a:schemeClr val="tx1"/>
              </a:solidFill>
            </a:ln>
          </p:spPr>
          <p:style>
            <a:lnRef idx="1">
              <a:schemeClr val="accent6"/>
            </a:lnRef>
            <a:fillRef idx="0">
              <a:schemeClr val="accent6"/>
            </a:fillRef>
            <a:effectRef idx="0">
              <a:schemeClr val="accent6"/>
            </a:effectRef>
            <a:fontRef idx="minor">
              <a:schemeClr val="tx1"/>
            </a:fontRef>
          </p:style>
        </p:cxnSp>
        <p:sp>
          <p:nvSpPr>
            <p:cNvPr id="57" name="TextBox 56"/>
            <p:cNvSpPr txBox="1"/>
            <p:nvPr/>
          </p:nvSpPr>
          <p:spPr>
            <a:xfrm>
              <a:off x="7918565" y="6524700"/>
              <a:ext cx="1360671"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电子教案</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grpSp>
      <p:pic>
        <p:nvPicPr>
          <p:cNvPr id="9229" name="图片 94" descr="1.png"/>
          <p:cNvPicPr>
            <a:picLocks noChangeAspect="1"/>
          </p:cNvPicPr>
          <p:nvPr userDrawn="1"/>
        </p:nvPicPr>
        <p:blipFill>
          <a:blip r:embed="rId3"/>
          <a:stretch>
            <a:fillRect/>
          </a:stretch>
        </p:blipFill>
        <p:spPr>
          <a:xfrm>
            <a:off x="63500" y="6519863"/>
            <a:ext cx="1841500" cy="292100"/>
          </a:xfrm>
          <a:prstGeom prst="rect">
            <a:avLst/>
          </a:prstGeom>
          <a:noFill/>
          <a:ln w="9525">
            <a:noFill/>
          </a:ln>
        </p:spPr>
      </p:pic>
      <p:sp>
        <p:nvSpPr>
          <p:cNvPr id="89" name="矩形 88"/>
          <p:cNvSpPr/>
          <p:nvPr/>
        </p:nvSpPr>
        <p:spPr bwMode="auto">
          <a:xfrm>
            <a:off x="6791325" y="142875"/>
            <a:ext cx="928688" cy="355600"/>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0" name="矩形 89"/>
          <p:cNvSpPr/>
          <p:nvPr/>
        </p:nvSpPr>
        <p:spPr bwMode="auto">
          <a:xfrm>
            <a:off x="7720013" y="142875"/>
            <a:ext cx="1293813" cy="355600"/>
          </a:xfrm>
          <a:prstGeom prst="rect">
            <a:avLst/>
          </a:prstGeom>
          <a:no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1" name="TextBox 90"/>
          <p:cNvSpPr txBox="1"/>
          <p:nvPr/>
        </p:nvSpPr>
        <p:spPr bwMode="auto">
          <a:xfrm>
            <a:off x="6855565" y="122460"/>
            <a:ext cx="857579" cy="368300"/>
          </a:xfrm>
          <a:prstGeom prst="rect">
            <a:avLst/>
          </a:prstGeom>
          <a:noFill/>
          <a:ln>
            <a:no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UNIT 1</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pic>
        <p:nvPicPr>
          <p:cNvPr id="9233" name="图片 91" descr="title1.png"/>
          <p:cNvPicPr>
            <a:picLocks noChangeAspect="1"/>
          </p:cNvPicPr>
          <p:nvPr userDrawn="1"/>
        </p:nvPicPr>
        <p:blipFill>
          <a:blip r:embed="rId4"/>
          <a:stretch>
            <a:fillRect/>
          </a:stretch>
        </p:blipFill>
        <p:spPr>
          <a:xfrm>
            <a:off x="7769225" y="169863"/>
            <a:ext cx="1276350" cy="309562"/>
          </a:xfrm>
          <a:prstGeom prst="rect">
            <a:avLst/>
          </a:prstGeom>
          <a:noFill/>
          <a:ln w="9525">
            <a:noFill/>
          </a:ln>
        </p:spPr>
      </p:pic>
      <p:grpSp>
        <p:nvGrpSpPr>
          <p:cNvPr id="9234" name="组合 69"/>
          <p:cNvGrpSpPr/>
          <p:nvPr userDrawn="1"/>
        </p:nvGrpSpPr>
        <p:grpSpPr>
          <a:xfrm>
            <a:off x="2082800" y="6519863"/>
            <a:ext cx="449263" cy="307975"/>
            <a:chOff x="256437" y="1509162"/>
            <a:chExt cx="467496" cy="448449"/>
          </a:xfrm>
        </p:grpSpPr>
        <p:grpSp>
          <p:nvGrpSpPr>
            <p:cNvPr id="9235" name="组合 13"/>
            <p:cNvGrpSpPr/>
            <p:nvPr userDrawn="1"/>
          </p:nvGrpSpPr>
          <p:grpSpPr>
            <a:xfrm>
              <a:off x="256437" y="1564640"/>
              <a:ext cx="409678" cy="314377"/>
              <a:chOff x="168372" y="1141796"/>
              <a:chExt cx="403587" cy="356875"/>
            </a:xfrm>
          </p:grpSpPr>
          <p:sp>
            <p:nvSpPr>
              <p:cNvPr id="47" name="矩形 46"/>
              <p:cNvSpPr/>
              <p:nvPr/>
            </p:nvSpPr>
            <p:spPr>
              <a:xfrm>
                <a:off x="239976" y="1141796"/>
                <a:ext cx="331983" cy="356875"/>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8" name="矩形 47"/>
              <p:cNvSpPr/>
              <p:nvPr/>
            </p:nvSpPr>
            <p:spPr>
              <a:xfrm>
                <a:off x="168372" y="1141796"/>
                <a:ext cx="73232" cy="356875"/>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43" name="TextBox 16">
              <a:hlinkClick r:id="rId5" tooltip="Language Reference" action="ppaction://hlinkfile"/>
            </p:cNvPr>
            <p:cNvSpPr txBox="1">
              <a:spLocks noChangeArrowheads="1"/>
            </p:cNvSpPr>
            <p:nvPr/>
          </p:nvSpPr>
          <p:spPr bwMode="auto">
            <a:xfrm>
              <a:off x="281216" y="1509162"/>
              <a:ext cx="442717" cy="448449"/>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LR</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9239" name="组合 69"/>
          <p:cNvGrpSpPr/>
          <p:nvPr userDrawn="1"/>
        </p:nvGrpSpPr>
        <p:grpSpPr>
          <a:xfrm>
            <a:off x="2578100" y="6511925"/>
            <a:ext cx="479425" cy="307975"/>
            <a:chOff x="256436" y="1496671"/>
            <a:chExt cx="498149" cy="448446"/>
          </a:xfrm>
        </p:grpSpPr>
        <p:grpSp>
          <p:nvGrpSpPr>
            <p:cNvPr id="9240" name="组合 13"/>
            <p:cNvGrpSpPr/>
            <p:nvPr userDrawn="1"/>
          </p:nvGrpSpPr>
          <p:grpSpPr>
            <a:xfrm>
              <a:off x="256436" y="1563708"/>
              <a:ext cx="409076" cy="314374"/>
              <a:chOff x="168372" y="1140739"/>
              <a:chExt cx="402995" cy="356872"/>
            </a:xfrm>
          </p:grpSpPr>
          <p:sp>
            <p:nvSpPr>
              <p:cNvPr id="52" name="矩形 51"/>
              <p:cNvSpPr/>
              <p:nvPr/>
            </p:nvSpPr>
            <p:spPr>
              <a:xfrm>
                <a:off x="239871" y="1140739"/>
                <a:ext cx="331496" cy="356872"/>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3" name="矩形 52"/>
              <p:cNvSpPr/>
              <p:nvPr/>
            </p:nvSpPr>
            <p:spPr>
              <a:xfrm>
                <a:off x="168372" y="1140739"/>
                <a:ext cx="73125" cy="356872"/>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51" name="TextBox 16">
              <a:hlinkClick r:id="rId6" tooltip="Extra Practice" action="ppaction://hlinkfile"/>
            </p:cNvPr>
            <p:cNvSpPr txBox="1">
              <a:spLocks noChangeArrowheads="1"/>
            </p:cNvSpPr>
            <p:nvPr/>
          </p:nvSpPr>
          <p:spPr bwMode="auto">
            <a:xfrm>
              <a:off x="284478" y="1496671"/>
              <a:ext cx="470107" cy="448446"/>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EP</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9244" name="组合 29"/>
          <p:cNvGrpSpPr/>
          <p:nvPr userDrawn="1"/>
        </p:nvGrpSpPr>
        <p:grpSpPr>
          <a:xfrm rot="-5400000">
            <a:off x="6003925" y="6572250"/>
            <a:ext cx="215900" cy="215900"/>
            <a:chOff x="6242050" y="6572250"/>
            <a:chExt cx="215900" cy="215900"/>
          </a:xfrm>
        </p:grpSpPr>
        <p:sp>
          <p:nvSpPr>
            <p:cNvPr id="41" name="圆角矩形 40">
              <a:hlinkClick r:id="" tooltip="backward" action="ppaction://hlinkshowjump?jump=previousslide"/>
            </p:cNvPr>
            <p:cNvSpPr>
              <a:spLocks noChangeArrowheads="1"/>
            </p:cNvSpPr>
            <p:nvPr/>
          </p:nvSpPr>
          <p:spPr bwMode="auto">
            <a:xfrm>
              <a:off x="6242050" y="6572250"/>
              <a:ext cx="215900" cy="215900"/>
            </a:xfrm>
            <a:prstGeom prst="roundRect">
              <a:avLst>
                <a:gd name="adj" fmla="val 16667"/>
              </a:avLst>
            </a:prstGeom>
            <a:solidFill>
              <a:srgbClr val="046784"/>
            </a:solidFill>
            <a:ln w="25400" cmpd="thinThick" algn="ctr">
              <a:solidFill>
                <a:srgbClr val="FFFFFF"/>
              </a:solidFill>
              <a:round/>
            </a:ln>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9" name="等腰三角形 48">
              <a:hlinkClick r:id="" action="ppaction://hlinkshowjump?jump=previousslide"/>
            </p:cNvPr>
            <p:cNvSpPr>
              <a:spLocks noChangeArrowheads="1"/>
            </p:cNvSpPr>
            <p:nvPr/>
          </p:nvSpPr>
          <p:spPr bwMode="auto">
            <a:xfrm>
              <a:off x="6291262" y="6596063"/>
              <a:ext cx="117475" cy="161925"/>
            </a:xfrm>
            <a:prstGeom prst="triangle">
              <a:avLst>
                <a:gd name="adj" fmla="val 50000"/>
              </a:avLst>
            </a:prstGeom>
            <a:gradFill rotWithShape="1">
              <a:gsLst>
                <a:gs pos="0">
                  <a:srgbClr val="DAFDA7"/>
                </a:gs>
                <a:gs pos="35001">
                  <a:srgbClr val="E4FDC2"/>
                </a:gs>
                <a:gs pos="100000">
                  <a:srgbClr val="F5FFE6"/>
                </a:gs>
              </a:gsLst>
              <a:lin ang="16200000" scaled="1"/>
            </a:gradFill>
            <a:ln w="9525" algn="ctr">
              <a:solidFill>
                <a:srgbClr val="98B954"/>
              </a:solidFill>
              <a:miter lim="800000"/>
            </a:ln>
            <a:effectLst>
              <a:outerShdw dist="38100" dir="5400000" algn="t" rotWithShape="0">
                <a:srgbClr val="000000">
                  <a:alpha val="39999"/>
                </a:srgbClr>
              </a:outerShdw>
            </a:effectLst>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grpSp>
      <p:grpSp>
        <p:nvGrpSpPr>
          <p:cNvPr id="9247" name="组合 34"/>
          <p:cNvGrpSpPr/>
          <p:nvPr userDrawn="1"/>
        </p:nvGrpSpPr>
        <p:grpSpPr>
          <a:xfrm rot="5400000">
            <a:off x="6643688" y="6572250"/>
            <a:ext cx="215900" cy="215900"/>
            <a:chOff x="5149850" y="4576230"/>
            <a:chExt cx="400050" cy="364066"/>
          </a:xfrm>
        </p:grpSpPr>
        <p:sp>
          <p:nvSpPr>
            <p:cNvPr id="9248" name="圆角矩形 53">
              <a:hlinkClick r:id="" tooltip="forward" action="ppaction://hlinkshowjump?jump=nextslide"/>
            </p:cNvPr>
            <p:cNvSpPr/>
            <p:nvPr userDrawn="1"/>
          </p:nvSpPr>
          <p:spPr>
            <a:xfrm>
              <a:off x="5149850" y="4576230"/>
              <a:ext cx="400050" cy="364066"/>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vert="eaVert"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9249" name="等腰三角形 57">
              <a:hlinkClick r:id="" action="ppaction://hlinkshowjump?jump=nextslide"/>
            </p:cNvPr>
            <p:cNvSpPr/>
            <p:nvPr userDrawn="1"/>
          </p:nvSpPr>
          <p:spPr>
            <a:xfrm>
              <a:off x="5241040" y="4637802"/>
              <a:ext cx="217674" cy="267696"/>
            </a:xfrm>
            <a:prstGeom prst="triangle">
              <a:avLst>
                <a:gd name="adj" fmla="val 50000"/>
              </a:avLst>
            </a:pr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rot="10800000" vert="eaVert" anchor="ctr"/>
            <a:p>
              <a:pPr lvl="0" algn="ctr"/>
              <a:endParaRPr lang="zh-CN" altLang="en-US" dirty="0">
                <a:solidFill>
                  <a:srgbClr val="000000"/>
                </a:solidFill>
                <a:latin typeface="Calibri" panose="020F0502020204030204" pitchFamily="34" charset="0"/>
                <a:ea typeface="宋体" panose="02010600030101010101" pitchFamily="2" charset="-122"/>
              </a:endParaRPr>
            </a:p>
          </p:txBody>
        </p:sp>
      </p:grpSp>
      <p:sp>
        <p:nvSpPr>
          <p:cNvPr id="9250" name="圆角矩形 58">
            <a:hlinkClick r:id="rId7" tooltip="go back" action="ppaction://hlinksldjump"/>
          </p:cNvPr>
          <p:cNvSpPr/>
          <p:nvPr userDrawn="1"/>
        </p:nvSpPr>
        <p:spPr>
          <a:xfrm rot="10800000">
            <a:off x="5688013" y="6569075"/>
            <a:ext cx="223837" cy="228600"/>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9251" name="环形箭头 70">
            <a:hlinkClick r:id="" action="ppaction://hlinkshowjump?jump=lastslideviewed"/>
          </p:cNvPr>
          <p:cNvSpPr/>
          <p:nvPr userDrawn="1"/>
        </p:nvSpPr>
        <p:spPr>
          <a:xfrm rot="10800000">
            <a:off x="5700713" y="6584950"/>
            <a:ext cx="179387" cy="179388"/>
          </a:xfrm>
          <a:custGeom>
            <a:avLst/>
            <a:gdLst/>
            <a:ahLst/>
            <a:cxnLst>
              <a:cxn ang="17694720">
                <a:pos x="142192" y="114450"/>
              </a:cxn>
              <a:cxn ang="0">
                <a:pos x="177153" y="72816"/>
              </a:cxn>
              <a:cxn ang="5898240">
                <a:pos x="147117" y="89694"/>
              </a:cxn>
              <a:cxn ang="11796480">
                <a:pos x="112612" y="72816"/>
              </a:cxn>
            </a:cxnLst>
            <a:pathLst>
              <a:path w="261958" h="295589">
                <a:moveTo>
                  <a:pt x="223903" y="197239"/>
                </a:moveTo>
                <a:lnTo>
                  <a:pt x="223903" y="197239"/>
                </a:lnTo>
                <a:cubicBezTo>
                  <a:pt x="207283" y="239599"/>
                  <a:pt x="170969" y="266772"/>
                  <a:pt x="130979" y="266773"/>
                </a:cubicBezTo>
                <a:cubicBezTo>
                  <a:pt x="74555" y="266773"/>
                  <a:pt x="28815" y="213504"/>
                  <a:pt x="28815" y="147794"/>
                </a:cubicBezTo>
                <a:cubicBezTo>
                  <a:pt x="28815" y="82083"/>
                  <a:pt x="74555" y="28815"/>
                  <a:pt x="130979" y="28815"/>
                </a:cubicBezTo>
                <a:cubicBezTo>
                  <a:pt x="178204" y="28814"/>
                  <a:pt x="219274" y="66509"/>
                  <a:pt x="230313" y="119983"/>
                </a:cubicBezTo>
                <a:lnTo>
                  <a:pt x="258695" y="119984"/>
                </a:lnTo>
                <a:lnTo>
                  <a:pt x="214834" y="147795"/>
                </a:lnTo>
                <a:lnTo>
                  <a:pt x="164447" y="119984"/>
                </a:lnTo>
                <a:lnTo>
                  <a:pt x="192676" y="119984"/>
                </a:lnTo>
                <a:lnTo>
                  <a:pt x="192676" y="119983"/>
                </a:lnTo>
                <a:cubicBezTo>
                  <a:pt x="183333" y="87260"/>
                  <a:pt x="158646" y="65432"/>
                  <a:pt x="130979" y="65432"/>
                </a:cubicBezTo>
                <a:cubicBezTo>
                  <a:pt x="94778" y="65432"/>
                  <a:pt x="65432" y="102307"/>
                  <a:pt x="65432" y="147795"/>
                </a:cubicBezTo>
                <a:cubicBezTo>
                  <a:pt x="65432" y="193282"/>
                  <a:pt x="94778" y="230158"/>
                  <a:pt x="130979" y="230158"/>
                </a:cubicBezTo>
                <a:cubicBezTo>
                  <a:pt x="157302" y="230158"/>
                  <a:pt x="181072" y="210370"/>
                  <a:pt x="191337" y="179911"/>
                </a:cubicBezTo>
                <a:close/>
              </a:path>
            </a:pathLst>
          </a:cu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a:p>
            <a:endParaRPr lang="zh-CN" altLang="en-US"/>
          </a:p>
        </p:txBody>
      </p:sp>
      <p:sp>
        <p:nvSpPr>
          <p:cNvPr id="61" name="圆角矩形 60">
            <a:hlinkClick r:id="rId7" tooltip="quit" action="ppaction://hlinksldjump"/>
          </p:cNvPr>
          <p:cNvSpPr/>
          <p:nvPr/>
        </p:nvSpPr>
        <p:spPr>
          <a:xfrm>
            <a:off x="6950075" y="6570663"/>
            <a:ext cx="215900" cy="217488"/>
          </a:xfrm>
          <a:prstGeom prst="roundRect">
            <a:avLst/>
          </a:prstGeom>
          <a:solidFill>
            <a:srgbClr val="046784"/>
          </a:solidFill>
          <a:ln cmpd="thinThick">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62" name="乘号 61">
            <a:hlinkClick r:id="" action="ppaction://hlinkshowjump?jump=lastslide"/>
          </p:cNvPr>
          <p:cNvSpPr/>
          <p:nvPr/>
        </p:nvSpPr>
        <p:spPr>
          <a:xfrm>
            <a:off x="6958013" y="6578600"/>
            <a:ext cx="180975" cy="176213"/>
          </a:xfrm>
          <a:prstGeom prst="mathMultiply">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pic>
        <p:nvPicPr>
          <p:cNvPr id="9254" name="图片 77" descr="图片3 副本副本.png">
            <a:hlinkClick r:id="rId7" action="ppaction://hlinksldjump"/>
          </p:cNvPr>
          <p:cNvPicPr>
            <a:picLocks noChangeAspect="1"/>
          </p:cNvPicPr>
          <p:nvPr userDrawn="1"/>
        </p:nvPicPr>
        <p:blipFill>
          <a:blip r:embed="rId8"/>
          <a:stretch>
            <a:fillRect/>
          </a:stretch>
        </p:blipFill>
        <p:spPr>
          <a:xfrm>
            <a:off x="6300788" y="6553200"/>
            <a:ext cx="266700" cy="2667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5" r:id="rId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bwMode="white">
      <p:bgPr>
        <a:blipFill dpi="0" rotWithShape="1">
          <a:blip r:embed="rId3">
            <a:lum/>
          </a:blip>
          <a:srcRect/>
          <a:stretch>
            <a:fillRect t="-4000"/>
          </a:stretch>
        </a:blipFill>
        <a:effectLst/>
      </p:bgPr>
    </p:bg>
    <p:spTree>
      <p:nvGrpSpPr>
        <p:cNvPr id="1" name=""/>
        <p:cNvGrpSpPr/>
        <p:nvPr/>
      </p:nvGrpSpPr>
      <p:grpSpPr/>
      <p:pic>
        <p:nvPicPr>
          <p:cNvPr id="10242" name="图片 43" descr="底2.png"/>
          <p:cNvPicPr>
            <a:picLocks noChangeAspect="1"/>
          </p:cNvPicPr>
          <p:nvPr userDrawn="1"/>
        </p:nvPicPr>
        <p:blipFill>
          <a:blip r:embed="rId4"/>
          <a:stretch>
            <a:fillRect/>
          </a:stretch>
        </p:blipFill>
        <p:spPr>
          <a:xfrm>
            <a:off x="0" y="6450013"/>
            <a:ext cx="9144000" cy="407987"/>
          </a:xfrm>
          <a:prstGeom prst="rect">
            <a:avLst/>
          </a:prstGeom>
          <a:noFill/>
          <a:ln w="9525">
            <a:noFill/>
          </a:ln>
        </p:spPr>
      </p:pic>
      <p:sp>
        <p:nvSpPr>
          <p:cNvPr id="40" name="矩形 39"/>
          <p:cNvSpPr/>
          <p:nvPr/>
        </p:nvSpPr>
        <p:spPr>
          <a:xfrm>
            <a:off x="1214438" y="682625"/>
            <a:ext cx="857250" cy="46038"/>
          </a:xfrm>
          <a:prstGeom prst="rect">
            <a:avLst/>
          </a:prstGeom>
          <a:solidFill>
            <a:schemeClr val="accent6">
              <a:lumMod val="50000"/>
            </a:schemeClr>
          </a:solidFill>
          <a:ln>
            <a:noFill/>
          </a:ln>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43" name="矩形 42"/>
          <p:cNvSpPr/>
          <p:nvPr/>
        </p:nvSpPr>
        <p:spPr>
          <a:xfrm flipV="1">
            <a:off x="4000500" y="695325"/>
            <a:ext cx="5143500" cy="46038"/>
          </a:xfrm>
          <a:prstGeom prst="rect">
            <a:avLst/>
          </a:prstGeom>
          <a:solidFill>
            <a:schemeClr val="accent6">
              <a:lumMod val="50000"/>
            </a:schemeClr>
          </a:solidFill>
          <a:ln>
            <a:noFill/>
          </a:ln>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44" name="TextBox 43"/>
          <p:cNvSpPr txBox="1"/>
          <p:nvPr/>
        </p:nvSpPr>
        <p:spPr>
          <a:xfrm>
            <a:off x="2000231" y="420175"/>
            <a:ext cx="2357452" cy="584772"/>
          </a:xfrm>
          <a:prstGeom prst="rect">
            <a:avLst/>
          </a:prstGeom>
          <a:noFill/>
          <a:ln>
            <a:noFill/>
          </a:ln>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50" normalizeH="0" baseline="0" noProof="0" dirty="0">
                <a:ln w="11430">
                  <a:noFill/>
                </a:ln>
                <a:solidFill>
                  <a:srgbClr val="B2741A"/>
                </a:solidFill>
                <a:effectLst>
                  <a:outerShdw blurRad="76200" dist="50800" dir="5400000" algn="tl" rotWithShape="0">
                    <a:srgbClr val="000000">
                      <a:alpha val="65000"/>
                    </a:srgbClr>
                  </a:outerShdw>
                </a:effectLst>
                <a:uLnTx/>
                <a:uFillTx/>
                <a:latin typeface="+mn-lt"/>
                <a:ea typeface="+mn-ea"/>
                <a:cs typeface="+mn-cs"/>
              </a:rPr>
              <a:t>CHARISMA</a:t>
            </a:r>
            <a:endParaRPr kumimoji="0" lang="zh-CN" altLang="en-US" sz="3200" b="1" i="0" u="none" strike="noStrike" kern="1200" cap="none" spc="50" normalizeH="0" baseline="0" noProof="0" dirty="0">
              <a:ln w="11430">
                <a:noFill/>
              </a:ln>
              <a:solidFill>
                <a:srgbClr val="B2741A"/>
              </a:solidFill>
              <a:effectLst>
                <a:outerShdw blurRad="76200" dist="50800" dir="5400000" algn="tl" rotWithShape="0">
                  <a:srgbClr val="000000">
                    <a:alpha val="65000"/>
                  </a:srgbClr>
                </a:outerShdw>
              </a:effectLst>
              <a:uLnTx/>
              <a:uFillTx/>
              <a:latin typeface="+mn-lt"/>
              <a:ea typeface="+mn-ea"/>
              <a:cs typeface="+mn-cs"/>
            </a:endParaRPr>
          </a:p>
        </p:txBody>
      </p:sp>
      <p:grpSp>
        <p:nvGrpSpPr>
          <p:cNvPr id="10246" name="组合 10"/>
          <p:cNvGrpSpPr/>
          <p:nvPr/>
        </p:nvGrpSpPr>
        <p:grpSpPr>
          <a:xfrm>
            <a:off x="7235825" y="6523038"/>
            <a:ext cx="2252663" cy="314325"/>
            <a:chOff x="6940498" y="6524700"/>
            <a:chExt cx="2338738" cy="569147"/>
          </a:xfrm>
        </p:grpSpPr>
        <p:sp>
          <p:nvSpPr>
            <p:cNvPr id="46" name="TextBox 45"/>
            <p:cNvSpPr txBox="1"/>
            <p:nvPr/>
          </p:nvSpPr>
          <p:spPr>
            <a:xfrm>
              <a:off x="6940498" y="6535761"/>
              <a:ext cx="1189796"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先锋英语</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cxnSp>
          <p:nvCxnSpPr>
            <p:cNvPr id="47" name="直接连接符 46"/>
            <p:cNvCxnSpPr/>
            <p:nvPr/>
          </p:nvCxnSpPr>
          <p:spPr>
            <a:xfrm flipH="1">
              <a:off x="7894773" y="6609231"/>
              <a:ext cx="787" cy="310232"/>
            </a:xfrm>
            <a:prstGeom prst="line">
              <a:avLst/>
            </a:prstGeom>
            <a:ln>
              <a:solidFill>
                <a:schemeClr val="tx1"/>
              </a:solidFill>
            </a:ln>
          </p:spPr>
          <p:style>
            <a:lnRef idx="1">
              <a:schemeClr val="accent6"/>
            </a:lnRef>
            <a:fillRef idx="0">
              <a:schemeClr val="accent6"/>
            </a:fillRef>
            <a:effectRef idx="0">
              <a:schemeClr val="accent6"/>
            </a:effectRef>
            <a:fontRef idx="minor">
              <a:schemeClr val="tx1"/>
            </a:fontRef>
          </p:style>
        </p:cxnSp>
        <p:sp>
          <p:nvSpPr>
            <p:cNvPr id="48" name="TextBox 47"/>
            <p:cNvSpPr txBox="1"/>
            <p:nvPr/>
          </p:nvSpPr>
          <p:spPr>
            <a:xfrm>
              <a:off x="7918565" y="6524700"/>
              <a:ext cx="1360671"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电子教案</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grpSp>
      <p:pic>
        <p:nvPicPr>
          <p:cNvPr id="10250" name="图片 94" descr="1.png"/>
          <p:cNvPicPr>
            <a:picLocks noChangeAspect="1"/>
          </p:cNvPicPr>
          <p:nvPr userDrawn="1"/>
        </p:nvPicPr>
        <p:blipFill>
          <a:blip r:embed="rId5"/>
          <a:stretch>
            <a:fillRect/>
          </a:stretch>
        </p:blipFill>
        <p:spPr>
          <a:xfrm>
            <a:off x="63500" y="6519863"/>
            <a:ext cx="1841500" cy="292100"/>
          </a:xfrm>
          <a:prstGeom prst="rect">
            <a:avLst/>
          </a:prstGeom>
          <a:noFill/>
          <a:ln w="9525">
            <a:noFill/>
          </a:ln>
        </p:spPr>
      </p:pic>
      <p:pic>
        <p:nvPicPr>
          <p:cNvPr id="10251" name="图片 41" descr="Unit01_2.png"/>
          <p:cNvPicPr>
            <a:picLocks noChangeAspect="1"/>
          </p:cNvPicPr>
          <p:nvPr userDrawn="1"/>
        </p:nvPicPr>
        <p:blipFill>
          <a:blip r:embed="rId6"/>
          <a:stretch>
            <a:fillRect/>
          </a:stretch>
        </p:blipFill>
        <p:spPr>
          <a:xfrm>
            <a:off x="0" y="0"/>
            <a:ext cx="1460500" cy="917575"/>
          </a:xfrm>
          <a:prstGeom prst="rect">
            <a:avLst/>
          </a:prstGeom>
          <a:noFill/>
          <a:ln w="9525">
            <a:noFill/>
          </a:ln>
        </p:spPr>
      </p:pic>
      <p:sp>
        <p:nvSpPr>
          <p:cNvPr id="69" name="TextBox 68"/>
          <p:cNvSpPr txBox="1"/>
          <p:nvPr/>
        </p:nvSpPr>
        <p:spPr bwMode="auto">
          <a:xfrm>
            <a:off x="320913" y="109123"/>
            <a:ext cx="1107582" cy="707886"/>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1.3</a:t>
            </a:r>
            <a:endParaRPr kumimoji="0" lang="zh-CN" altLang="en-US"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sp>
        <p:nvSpPr>
          <p:cNvPr id="86" name="矩形 85"/>
          <p:cNvSpPr/>
          <p:nvPr/>
        </p:nvSpPr>
        <p:spPr bwMode="auto">
          <a:xfrm>
            <a:off x="6791325" y="142875"/>
            <a:ext cx="928688" cy="355600"/>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7" name="矩形 86"/>
          <p:cNvSpPr/>
          <p:nvPr/>
        </p:nvSpPr>
        <p:spPr bwMode="auto">
          <a:xfrm>
            <a:off x="7720013" y="142875"/>
            <a:ext cx="1293813" cy="355600"/>
          </a:xfrm>
          <a:prstGeom prst="rect">
            <a:avLst/>
          </a:prstGeom>
          <a:no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8" name="TextBox 87"/>
          <p:cNvSpPr txBox="1"/>
          <p:nvPr/>
        </p:nvSpPr>
        <p:spPr bwMode="auto">
          <a:xfrm>
            <a:off x="6855565" y="122461"/>
            <a:ext cx="857579" cy="368300"/>
          </a:xfrm>
          <a:prstGeom prst="rect">
            <a:avLst/>
          </a:prstGeom>
          <a:noFill/>
          <a:ln>
            <a:no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UNIT 1</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pic>
        <p:nvPicPr>
          <p:cNvPr id="10256" name="图片 88" descr="title1.png"/>
          <p:cNvPicPr>
            <a:picLocks noChangeAspect="1"/>
          </p:cNvPicPr>
          <p:nvPr userDrawn="1"/>
        </p:nvPicPr>
        <p:blipFill>
          <a:blip r:embed="rId7"/>
          <a:stretch>
            <a:fillRect/>
          </a:stretch>
        </p:blipFill>
        <p:spPr>
          <a:xfrm>
            <a:off x="7769225" y="169863"/>
            <a:ext cx="1276350" cy="309562"/>
          </a:xfrm>
          <a:prstGeom prst="rect">
            <a:avLst/>
          </a:prstGeom>
          <a:noFill/>
          <a:ln w="9525">
            <a:noFill/>
          </a:ln>
        </p:spPr>
      </p:pic>
      <p:grpSp>
        <p:nvGrpSpPr>
          <p:cNvPr id="10257" name="组合 69"/>
          <p:cNvGrpSpPr/>
          <p:nvPr userDrawn="1"/>
        </p:nvGrpSpPr>
        <p:grpSpPr>
          <a:xfrm>
            <a:off x="2082800" y="6519863"/>
            <a:ext cx="449263" cy="304800"/>
            <a:chOff x="256437" y="1509162"/>
            <a:chExt cx="467496" cy="443826"/>
          </a:xfrm>
        </p:grpSpPr>
        <p:grpSp>
          <p:nvGrpSpPr>
            <p:cNvPr id="10258" name="组合 13"/>
            <p:cNvGrpSpPr/>
            <p:nvPr userDrawn="1"/>
          </p:nvGrpSpPr>
          <p:grpSpPr>
            <a:xfrm>
              <a:off x="256437" y="1564640"/>
              <a:ext cx="409678" cy="314377"/>
              <a:chOff x="168372" y="1141796"/>
              <a:chExt cx="403587" cy="356875"/>
            </a:xfrm>
          </p:grpSpPr>
          <p:sp>
            <p:nvSpPr>
              <p:cNvPr id="42" name="矩形 41"/>
              <p:cNvSpPr/>
              <p:nvPr/>
            </p:nvSpPr>
            <p:spPr>
              <a:xfrm>
                <a:off x="239976" y="1141796"/>
                <a:ext cx="331983" cy="356875"/>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5" name="矩形 44"/>
              <p:cNvSpPr/>
              <p:nvPr/>
            </p:nvSpPr>
            <p:spPr>
              <a:xfrm>
                <a:off x="168372" y="1141796"/>
                <a:ext cx="73232" cy="356875"/>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41" name="TextBox 16">
              <a:hlinkClick r:id="rId8" tooltip="Language Reference" action="ppaction://hlinkfile"/>
            </p:cNvPr>
            <p:cNvSpPr txBox="1">
              <a:spLocks noChangeArrowheads="1"/>
            </p:cNvSpPr>
            <p:nvPr/>
          </p:nvSpPr>
          <p:spPr bwMode="auto">
            <a:xfrm>
              <a:off x="281216" y="1509162"/>
              <a:ext cx="442717" cy="443826"/>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LR</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10262" name="组合 69"/>
          <p:cNvGrpSpPr/>
          <p:nvPr userDrawn="1"/>
        </p:nvGrpSpPr>
        <p:grpSpPr>
          <a:xfrm>
            <a:off x="2578100" y="6511925"/>
            <a:ext cx="479425" cy="304800"/>
            <a:chOff x="256436" y="1496671"/>
            <a:chExt cx="498149" cy="443823"/>
          </a:xfrm>
        </p:grpSpPr>
        <p:grpSp>
          <p:nvGrpSpPr>
            <p:cNvPr id="10263" name="组合 13"/>
            <p:cNvGrpSpPr/>
            <p:nvPr userDrawn="1"/>
          </p:nvGrpSpPr>
          <p:grpSpPr>
            <a:xfrm>
              <a:off x="256436" y="1563708"/>
              <a:ext cx="409076" cy="314374"/>
              <a:chOff x="168372" y="1140739"/>
              <a:chExt cx="402995" cy="356872"/>
            </a:xfrm>
          </p:grpSpPr>
          <p:sp>
            <p:nvSpPr>
              <p:cNvPr id="52" name="矩形 51"/>
              <p:cNvSpPr/>
              <p:nvPr/>
            </p:nvSpPr>
            <p:spPr>
              <a:xfrm>
                <a:off x="239871" y="1140739"/>
                <a:ext cx="331496" cy="356872"/>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3" name="矩形 52"/>
              <p:cNvSpPr/>
              <p:nvPr/>
            </p:nvSpPr>
            <p:spPr>
              <a:xfrm>
                <a:off x="168372" y="1140739"/>
                <a:ext cx="73125" cy="356872"/>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51" name="TextBox 16">
              <a:hlinkClick r:id="rId9" tooltip="Extra Practice" action="ppaction://hlinkfile"/>
            </p:cNvPr>
            <p:cNvSpPr txBox="1">
              <a:spLocks noChangeArrowheads="1"/>
            </p:cNvSpPr>
            <p:nvPr/>
          </p:nvSpPr>
          <p:spPr bwMode="auto">
            <a:xfrm>
              <a:off x="284478" y="1496671"/>
              <a:ext cx="470107" cy="443823"/>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EP</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10267" name="组合 29"/>
          <p:cNvGrpSpPr/>
          <p:nvPr userDrawn="1"/>
        </p:nvGrpSpPr>
        <p:grpSpPr>
          <a:xfrm rot="-5400000">
            <a:off x="6003925" y="6572250"/>
            <a:ext cx="215900" cy="215900"/>
            <a:chOff x="6242050" y="6572250"/>
            <a:chExt cx="215900" cy="215900"/>
          </a:xfrm>
        </p:grpSpPr>
        <p:sp>
          <p:nvSpPr>
            <p:cNvPr id="39" name="圆角矩形 38">
              <a:hlinkClick r:id="" tooltip="backward" action="ppaction://hlinkshowjump?jump=previousslide"/>
            </p:cNvPr>
            <p:cNvSpPr>
              <a:spLocks noChangeArrowheads="1"/>
            </p:cNvSpPr>
            <p:nvPr/>
          </p:nvSpPr>
          <p:spPr bwMode="auto">
            <a:xfrm>
              <a:off x="6242050" y="6572250"/>
              <a:ext cx="215900" cy="215900"/>
            </a:xfrm>
            <a:prstGeom prst="roundRect">
              <a:avLst>
                <a:gd name="adj" fmla="val 16667"/>
              </a:avLst>
            </a:prstGeom>
            <a:solidFill>
              <a:srgbClr val="046784"/>
            </a:solidFill>
            <a:ln w="25400" cmpd="thinThick" algn="ctr">
              <a:solidFill>
                <a:srgbClr val="FFFFFF"/>
              </a:solidFill>
              <a:round/>
            </a:ln>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9" name="等腰三角形 48">
              <a:hlinkClick r:id="" action="ppaction://hlinkshowjump?jump=previousslide"/>
            </p:cNvPr>
            <p:cNvSpPr>
              <a:spLocks noChangeArrowheads="1"/>
            </p:cNvSpPr>
            <p:nvPr/>
          </p:nvSpPr>
          <p:spPr bwMode="auto">
            <a:xfrm>
              <a:off x="6291262" y="6596063"/>
              <a:ext cx="117475" cy="161925"/>
            </a:xfrm>
            <a:prstGeom prst="triangle">
              <a:avLst>
                <a:gd name="adj" fmla="val 50000"/>
              </a:avLst>
            </a:prstGeom>
            <a:gradFill rotWithShape="1">
              <a:gsLst>
                <a:gs pos="0">
                  <a:srgbClr val="DAFDA7"/>
                </a:gs>
                <a:gs pos="35001">
                  <a:srgbClr val="E4FDC2"/>
                </a:gs>
                <a:gs pos="100000">
                  <a:srgbClr val="F5FFE6"/>
                </a:gs>
              </a:gsLst>
              <a:lin ang="16200000" scaled="1"/>
            </a:gradFill>
            <a:ln w="9525" algn="ctr">
              <a:solidFill>
                <a:srgbClr val="98B954"/>
              </a:solidFill>
              <a:miter lim="800000"/>
            </a:ln>
            <a:effectLst>
              <a:outerShdw dist="38100" dir="5400000" algn="t" rotWithShape="0">
                <a:srgbClr val="000000">
                  <a:alpha val="39999"/>
                </a:srgbClr>
              </a:outerShdw>
            </a:effectLst>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grpSp>
      <p:grpSp>
        <p:nvGrpSpPr>
          <p:cNvPr id="10270" name="组合 34"/>
          <p:cNvGrpSpPr/>
          <p:nvPr userDrawn="1"/>
        </p:nvGrpSpPr>
        <p:grpSpPr>
          <a:xfrm rot="5400000">
            <a:off x="6643688" y="6572250"/>
            <a:ext cx="215900" cy="215900"/>
            <a:chOff x="5149850" y="4576230"/>
            <a:chExt cx="400050" cy="364066"/>
          </a:xfrm>
        </p:grpSpPr>
        <p:sp>
          <p:nvSpPr>
            <p:cNvPr id="10271" name="圆角矩形 53">
              <a:hlinkClick r:id="" tooltip="forward" action="ppaction://hlinkshowjump?jump=nextslide"/>
            </p:cNvPr>
            <p:cNvSpPr/>
            <p:nvPr userDrawn="1"/>
          </p:nvSpPr>
          <p:spPr>
            <a:xfrm>
              <a:off x="5149850" y="4576230"/>
              <a:ext cx="400050" cy="364066"/>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vert="eaVert"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10272" name="等腰三角形 54">
              <a:hlinkClick r:id="" action="ppaction://hlinkshowjump?jump=nextslide"/>
            </p:cNvPr>
            <p:cNvSpPr/>
            <p:nvPr userDrawn="1"/>
          </p:nvSpPr>
          <p:spPr>
            <a:xfrm>
              <a:off x="5241040" y="4637802"/>
              <a:ext cx="217674" cy="267696"/>
            </a:xfrm>
            <a:prstGeom prst="triangle">
              <a:avLst>
                <a:gd name="adj" fmla="val 50000"/>
              </a:avLst>
            </a:pr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rot="10800000" vert="eaVert" anchor="ctr"/>
            <a:p>
              <a:pPr lvl="0" algn="ctr"/>
              <a:endParaRPr lang="zh-CN" altLang="en-US" dirty="0">
                <a:solidFill>
                  <a:srgbClr val="000000"/>
                </a:solidFill>
                <a:latin typeface="Calibri" panose="020F0502020204030204" pitchFamily="34" charset="0"/>
                <a:ea typeface="宋体" panose="02010600030101010101" pitchFamily="2" charset="-122"/>
              </a:endParaRPr>
            </a:p>
          </p:txBody>
        </p:sp>
      </p:grpSp>
      <p:sp>
        <p:nvSpPr>
          <p:cNvPr id="10273" name="圆角矩形 55"/>
          <p:cNvSpPr/>
          <p:nvPr userDrawn="1"/>
        </p:nvSpPr>
        <p:spPr>
          <a:xfrm rot="10800000">
            <a:off x="5688013" y="6569075"/>
            <a:ext cx="223837" cy="228600"/>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10274" name="环形箭头 70">
            <a:hlinkClick r:id="" action="ppaction://hlinkshowjump?jump=lastslideviewed"/>
          </p:cNvPr>
          <p:cNvSpPr/>
          <p:nvPr userDrawn="1"/>
        </p:nvSpPr>
        <p:spPr>
          <a:xfrm rot="10800000">
            <a:off x="5700713" y="6584950"/>
            <a:ext cx="179387" cy="179388"/>
          </a:xfrm>
          <a:custGeom>
            <a:avLst/>
            <a:gdLst/>
            <a:ahLst/>
            <a:cxnLst>
              <a:cxn ang="17694720">
                <a:pos x="142192" y="114450"/>
              </a:cxn>
              <a:cxn ang="0">
                <a:pos x="177153" y="72816"/>
              </a:cxn>
              <a:cxn ang="5898240">
                <a:pos x="147117" y="89694"/>
              </a:cxn>
              <a:cxn ang="11796480">
                <a:pos x="112612" y="72816"/>
              </a:cxn>
            </a:cxnLst>
            <a:pathLst>
              <a:path w="261958" h="295589">
                <a:moveTo>
                  <a:pt x="223903" y="197239"/>
                </a:moveTo>
                <a:lnTo>
                  <a:pt x="223903" y="197239"/>
                </a:lnTo>
                <a:cubicBezTo>
                  <a:pt x="207283" y="239599"/>
                  <a:pt x="170969" y="266772"/>
                  <a:pt x="130979" y="266773"/>
                </a:cubicBezTo>
                <a:cubicBezTo>
                  <a:pt x="74555" y="266773"/>
                  <a:pt x="28815" y="213504"/>
                  <a:pt x="28815" y="147794"/>
                </a:cubicBezTo>
                <a:cubicBezTo>
                  <a:pt x="28815" y="82083"/>
                  <a:pt x="74555" y="28815"/>
                  <a:pt x="130979" y="28815"/>
                </a:cubicBezTo>
                <a:cubicBezTo>
                  <a:pt x="178204" y="28814"/>
                  <a:pt x="219274" y="66509"/>
                  <a:pt x="230313" y="119983"/>
                </a:cubicBezTo>
                <a:lnTo>
                  <a:pt x="258695" y="119984"/>
                </a:lnTo>
                <a:lnTo>
                  <a:pt x="214834" y="147795"/>
                </a:lnTo>
                <a:lnTo>
                  <a:pt x="164447" y="119984"/>
                </a:lnTo>
                <a:lnTo>
                  <a:pt x="192676" y="119984"/>
                </a:lnTo>
                <a:lnTo>
                  <a:pt x="192676" y="119983"/>
                </a:lnTo>
                <a:cubicBezTo>
                  <a:pt x="183333" y="87260"/>
                  <a:pt x="158646" y="65432"/>
                  <a:pt x="130979" y="65432"/>
                </a:cubicBezTo>
                <a:cubicBezTo>
                  <a:pt x="94778" y="65432"/>
                  <a:pt x="65432" y="102307"/>
                  <a:pt x="65432" y="147795"/>
                </a:cubicBezTo>
                <a:cubicBezTo>
                  <a:pt x="65432" y="193282"/>
                  <a:pt x="94778" y="230158"/>
                  <a:pt x="130979" y="230158"/>
                </a:cubicBezTo>
                <a:cubicBezTo>
                  <a:pt x="157302" y="230158"/>
                  <a:pt x="181072" y="210370"/>
                  <a:pt x="191337" y="179911"/>
                </a:cubicBezTo>
                <a:close/>
              </a:path>
            </a:pathLst>
          </a:cu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a:p>
            <a:endParaRPr lang="zh-CN" altLang="en-US"/>
          </a:p>
        </p:txBody>
      </p:sp>
      <p:sp>
        <p:nvSpPr>
          <p:cNvPr id="58" name="圆角矩形 57">
            <a:hlinkClick r:id="" tooltip="quit" action="ppaction://noaction"/>
          </p:cNvPr>
          <p:cNvSpPr/>
          <p:nvPr/>
        </p:nvSpPr>
        <p:spPr>
          <a:xfrm>
            <a:off x="6950075" y="6570663"/>
            <a:ext cx="215900" cy="217488"/>
          </a:xfrm>
          <a:prstGeom prst="roundRect">
            <a:avLst/>
          </a:prstGeom>
          <a:solidFill>
            <a:srgbClr val="046784"/>
          </a:solidFill>
          <a:ln cmpd="thinThick">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9" name="乘号 58">
            <a:hlinkClick r:id="" action="ppaction://hlinkshowjump?jump=lastslide"/>
          </p:cNvPr>
          <p:cNvSpPr/>
          <p:nvPr/>
        </p:nvSpPr>
        <p:spPr>
          <a:xfrm>
            <a:off x="6958013" y="6578600"/>
            <a:ext cx="180975" cy="176213"/>
          </a:xfrm>
          <a:prstGeom prst="mathMultiply">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pic>
        <p:nvPicPr>
          <p:cNvPr id="10277" name="图片 77" descr="图片3 副本副本.png"/>
          <p:cNvPicPr>
            <a:picLocks noChangeAspect="1"/>
          </p:cNvPicPr>
          <p:nvPr userDrawn="1"/>
        </p:nvPicPr>
        <p:blipFill>
          <a:blip r:embed="rId10"/>
          <a:stretch>
            <a:fillRect/>
          </a:stretch>
        </p:blipFill>
        <p:spPr>
          <a:xfrm>
            <a:off x="6300788" y="6553200"/>
            <a:ext cx="266700" cy="2667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7" r:id="rId1"/>
    <p:sldLayoutId id="2147483668" r:id="rId2"/>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10.xml"/><Relationship Id="rId3" Type="http://schemas.openxmlformats.org/officeDocument/2006/relationships/slideLayout" Target="../slideLayouts/slideLayout7.xml"/><Relationship Id="rId2" Type="http://schemas.openxmlformats.org/officeDocument/2006/relationships/image" Target="../media/image16.png"/><Relationship Id="rId1" Type="http://schemas.openxmlformats.org/officeDocument/2006/relationships/image" Target="../media/image15.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image" Target="../media/image17.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9" Type="http://schemas.openxmlformats.org/officeDocument/2006/relationships/hyperlink" Target="../../&#20808;&#38155;&#31532;&#20108;&#20876;&#30005;&#23376;&#25945;&#26696;0920/unit1/pages/annotions/grammar/text/autorun.exe" TargetMode="External"/><Relationship Id="rId8" Type="http://schemas.openxmlformats.org/officeDocument/2006/relationships/image" Target="../media/image5.png"/><Relationship Id="rId7" Type="http://schemas.openxmlformats.org/officeDocument/2006/relationships/image" Target="../media/image4.png"/><Relationship Id="rId6" Type="http://schemas.openxmlformats.org/officeDocument/2006/relationships/hyperlink" Target="ppt/slides/drs/drs/drs/drs/drs/pages\annotations\exercises\part1text1\autorun.exe" TargetMode="External"/><Relationship Id="rId5" Type="http://schemas.openxmlformats.org/officeDocument/2006/relationships/hyperlink" Target="ppt/slides/drs/drs/drs/drs/drs/pages\annotions\exercises\text\autorun.exe" TargetMode="External"/><Relationship Id="rId4" Type="http://schemas.openxmlformats.org/officeDocument/2006/relationships/hyperlink" Target="ppt/slides/drs/drs/drs/drs/drs/pages\annotations\grammar\part1text1\autorun.exe" TargetMode="External"/><Relationship Id="rId3" Type="http://schemas.openxmlformats.org/officeDocument/2006/relationships/hyperlink" Target="ppt/slides/drs/drs/drs/drs/drs/pages\annotions\grammar\text\autorun.exe" TargetMode="External"/><Relationship Id="rId2" Type="http://schemas.openxmlformats.org/officeDocument/2006/relationships/slide" Target="slide3.xml"/><Relationship Id="rId14" Type="http://schemas.openxmlformats.org/officeDocument/2006/relationships/notesSlide" Target="../notesSlides/notesSlide2.xml"/><Relationship Id="rId13" Type="http://schemas.openxmlformats.org/officeDocument/2006/relationships/slideLayout" Target="../slideLayouts/slideLayout1.xml"/><Relationship Id="rId12" Type="http://schemas.openxmlformats.org/officeDocument/2006/relationships/image" Target="../media/image10.png"/><Relationship Id="rId11" Type="http://schemas.openxmlformats.org/officeDocument/2006/relationships/hyperlink" Target="../../&#20808;&#38155;&#31532;&#20108;&#20876;&#30005;&#23376;&#25945;&#26696;0920/unit1/pages/annotions/exercises/text/autorun.exe" TargetMode="External"/><Relationship Id="rId10" Type="http://schemas.openxmlformats.org/officeDocument/2006/relationships/image" Target="../media/image9.png"/><Relationship Id="rId1" Type="http://schemas.openxmlformats.org/officeDocument/2006/relationships/slide" Target="slid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7.xml"/><Relationship Id="rId2" Type="http://schemas.openxmlformats.org/officeDocument/2006/relationships/image" Target="../media/image12.png"/><Relationship Id="rId1"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image" Target="../media/image1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p:nvSpPr>
        <p:spPr>
          <a:xfrm>
            <a:off x="0" y="2768600"/>
            <a:ext cx="9144000" cy="40894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cxnSp>
        <p:nvCxnSpPr>
          <p:cNvPr id="27" name="直接连接符 26"/>
          <p:cNvCxnSpPr>
            <a:stCxn id="2" idx="0"/>
            <a:endCxn id="2" idx="2"/>
          </p:cNvCxnSpPr>
          <p:nvPr/>
        </p:nvCxnSpPr>
        <p:spPr>
          <a:xfrm rot="16200000" flipH="1">
            <a:off x="2527300" y="4813300"/>
            <a:ext cx="4089400" cy="3175"/>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500425" y="2109419"/>
            <a:ext cx="2214583" cy="584771"/>
          </a:xfrm>
          <a:prstGeom prst="rect">
            <a:avLst/>
          </a:prstGeom>
          <a:noFill/>
        </p:spPr>
        <p:txBody>
          <a:bodyPr>
            <a:spAutoFit/>
          </a:bodyPr>
          <a:lstStyle/>
          <a:p>
            <a:pPr marR="0" defTabSz="914400" fontAlgn="auto">
              <a:spcBef>
                <a:spcPts val="0"/>
              </a:spcBef>
              <a:spcAft>
                <a:spcPts val="0"/>
              </a:spcAft>
              <a:buClrTx/>
              <a:buSzTx/>
              <a:buFontTx/>
              <a:defRPr/>
            </a:pPr>
            <a:r>
              <a:rPr kumimoji="0" lang="en-US" altLang="zh-CN" sz="3200"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ea typeface="+mn-ea"/>
                <a:cs typeface="Arial" panose="020B0604020202020204" pitchFamily="34" charset="0"/>
              </a:rPr>
              <a:t>In this unit</a:t>
            </a:r>
            <a:endParaRPr kumimoji="0" lang="zh-CN" altLang="en-US" sz="3200"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ea typeface="+mn-ea"/>
              <a:cs typeface="Arial" panose="020B0604020202020204" pitchFamily="34" charset="0"/>
            </a:endParaRPr>
          </a:p>
        </p:txBody>
      </p:sp>
      <p:sp>
        <p:nvSpPr>
          <p:cNvPr id="17412" name="TextBox 34"/>
          <p:cNvSpPr txBox="1"/>
          <p:nvPr/>
        </p:nvSpPr>
        <p:spPr>
          <a:xfrm>
            <a:off x="369888" y="2932113"/>
            <a:ext cx="1285875" cy="400050"/>
          </a:xfrm>
          <a:prstGeom prst="rect">
            <a:avLst/>
          </a:prstGeom>
          <a:noFill/>
          <a:ln w="9525">
            <a:noFill/>
          </a:ln>
        </p:spPr>
        <p:txBody>
          <a:bodyPr anchor="t">
            <a:spAutoFit/>
          </a:bodyPr>
          <a:p>
            <a:pPr>
              <a:buSzTx/>
            </a:pPr>
            <a:r>
              <a:rPr lang="en-US" altLang="zh-CN" sz="2000" dirty="0">
                <a:solidFill>
                  <a:schemeClr val="bg1"/>
                </a:solidFill>
                <a:latin typeface="Calibri" panose="020F0502020204030204" pitchFamily="34" charset="0"/>
                <a:ea typeface="宋体" panose="02010600030101010101" pitchFamily="2" charset="-122"/>
              </a:rPr>
              <a:t>Grammar</a:t>
            </a:r>
            <a:endParaRPr lang="zh-CN" altLang="en-US" sz="2000" dirty="0">
              <a:solidFill>
                <a:schemeClr val="bg1"/>
              </a:solidFill>
              <a:latin typeface="Calibri" panose="020F0502020204030204" pitchFamily="34" charset="0"/>
              <a:ea typeface="宋体" panose="02010600030101010101" pitchFamily="2" charset="-122"/>
            </a:endParaRPr>
          </a:p>
        </p:txBody>
      </p:sp>
      <p:sp>
        <p:nvSpPr>
          <p:cNvPr id="36" name="矩形 35"/>
          <p:cNvSpPr/>
          <p:nvPr/>
        </p:nvSpPr>
        <p:spPr>
          <a:xfrm>
            <a:off x="512763" y="3487738"/>
            <a:ext cx="142875" cy="14287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7414" name="TextBox 36"/>
          <p:cNvSpPr txBox="1"/>
          <p:nvPr/>
        </p:nvSpPr>
        <p:spPr>
          <a:xfrm>
            <a:off x="642938" y="3368675"/>
            <a:ext cx="3857625" cy="369888"/>
          </a:xfrm>
          <a:prstGeom prst="rect">
            <a:avLst/>
          </a:prstGeom>
          <a:noFill/>
          <a:ln w="9525">
            <a:noFill/>
          </a:ln>
        </p:spPr>
        <p:txBody>
          <a:bodyPr anchor="t">
            <a:spAutoFit/>
          </a:bodyPr>
          <a:p>
            <a:pPr>
              <a:buSzTx/>
            </a:pPr>
            <a:r>
              <a:rPr lang="en-US" altLang="zh-CN" dirty="0">
                <a:solidFill>
                  <a:schemeClr val="bg1"/>
                </a:solidFill>
                <a:latin typeface="Calibri" panose="020F0502020204030204" pitchFamily="34" charset="0"/>
                <a:ea typeface="宋体" panose="02010600030101010101" pitchFamily="2" charset="-122"/>
              </a:rPr>
              <a:t>question forms</a:t>
            </a:r>
            <a:endParaRPr lang="zh-CN" altLang="en-US" dirty="0">
              <a:solidFill>
                <a:schemeClr val="bg1"/>
              </a:solidFill>
              <a:latin typeface="Calibri" panose="020F0502020204030204" pitchFamily="34" charset="0"/>
              <a:ea typeface="宋体" panose="02010600030101010101" pitchFamily="2" charset="-122"/>
            </a:endParaRPr>
          </a:p>
        </p:txBody>
      </p:sp>
      <p:sp>
        <p:nvSpPr>
          <p:cNvPr id="41" name="矩形 40"/>
          <p:cNvSpPr/>
          <p:nvPr/>
        </p:nvSpPr>
        <p:spPr>
          <a:xfrm>
            <a:off x="512763" y="3976688"/>
            <a:ext cx="142875" cy="14287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7416" name="TextBox 41"/>
          <p:cNvSpPr txBox="1"/>
          <p:nvPr/>
        </p:nvSpPr>
        <p:spPr>
          <a:xfrm>
            <a:off x="642938" y="3843338"/>
            <a:ext cx="3857625" cy="646112"/>
          </a:xfrm>
          <a:prstGeom prst="rect">
            <a:avLst/>
          </a:prstGeom>
          <a:noFill/>
          <a:ln w="9525">
            <a:noFill/>
          </a:ln>
        </p:spPr>
        <p:txBody>
          <a:bodyPr anchor="t">
            <a:spAutoFit/>
          </a:bodyPr>
          <a:p>
            <a:pPr>
              <a:buSzTx/>
            </a:pPr>
            <a:r>
              <a:rPr lang="en-US" altLang="zh-CN" dirty="0">
                <a:solidFill>
                  <a:schemeClr val="bg1"/>
                </a:solidFill>
                <a:latin typeface="Calibri" panose="020F0502020204030204" pitchFamily="34" charset="0"/>
                <a:ea typeface="宋体" panose="02010600030101010101" pitchFamily="2" charset="-122"/>
              </a:rPr>
              <a:t>present simple and </a:t>
            </a:r>
            <a:endParaRPr lang="en-US" altLang="zh-CN" dirty="0">
              <a:solidFill>
                <a:schemeClr val="bg1"/>
              </a:solidFill>
              <a:latin typeface="Calibri" panose="020F0502020204030204" pitchFamily="34" charset="0"/>
              <a:ea typeface="宋体" panose="02010600030101010101" pitchFamily="2" charset="-122"/>
            </a:endParaRPr>
          </a:p>
          <a:p>
            <a:pPr>
              <a:buSzTx/>
            </a:pPr>
            <a:r>
              <a:rPr lang="en-US" altLang="zh-CN" dirty="0">
                <a:solidFill>
                  <a:schemeClr val="bg1"/>
                </a:solidFill>
                <a:latin typeface="Calibri" panose="020F0502020204030204" pitchFamily="34" charset="0"/>
                <a:ea typeface="宋体" panose="02010600030101010101" pitchFamily="2" charset="-122"/>
              </a:rPr>
              <a:t>present continuous</a:t>
            </a:r>
            <a:endParaRPr lang="zh-CN" altLang="en-US" dirty="0">
              <a:solidFill>
                <a:schemeClr val="bg1"/>
              </a:solidFill>
              <a:latin typeface="Calibri" panose="020F0502020204030204" pitchFamily="34" charset="0"/>
              <a:ea typeface="宋体" panose="02010600030101010101" pitchFamily="2" charset="-122"/>
            </a:endParaRPr>
          </a:p>
        </p:txBody>
      </p:sp>
      <p:sp>
        <p:nvSpPr>
          <p:cNvPr id="17417" name="TextBox 42"/>
          <p:cNvSpPr txBox="1"/>
          <p:nvPr/>
        </p:nvSpPr>
        <p:spPr>
          <a:xfrm>
            <a:off x="366713" y="4821238"/>
            <a:ext cx="1643062" cy="400050"/>
          </a:xfrm>
          <a:prstGeom prst="rect">
            <a:avLst/>
          </a:prstGeom>
          <a:noFill/>
          <a:ln w="9525">
            <a:noFill/>
          </a:ln>
        </p:spPr>
        <p:txBody>
          <a:bodyPr anchor="t">
            <a:spAutoFit/>
          </a:bodyPr>
          <a:p>
            <a:pPr>
              <a:buSzTx/>
            </a:pPr>
            <a:r>
              <a:rPr lang="en-US" altLang="zh-CN" sz="2000" dirty="0">
                <a:solidFill>
                  <a:schemeClr val="bg1"/>
                </a:solidFill>
                <a:latin typeface="Calibri" panose="020F0502020204030204" pitchFamily="34" charset="0"/>
                <a:ea typeface="宋体" panose="02010600030101010101" pitchFamily="2" charset="-122"/>
              </a:rPr>
              <a:t>Vocabulary</a:t>
            </a:r>
            <a:endParaRPr lang="zh-CN" altLang="en-US" sz="2000" dirty="0">
              <a:solidFill>
                <a:schemeClr val="bg1"/>
              </a:solidFill>
              <a:latin typeface="Calibri" panose="020F0502020204030204" pitchFamily="34" charset="0"/>
              <a:ea typeface="宋体" panose="02010600030101010101" pitchFamily="2" charset="-122"/>
            </a:endParaRPr>
          </a:p>
        </p:txBody>
      </p:sp>
      <p:sp>
        <p:nvSpPr>
          <p:cNvPr id="44" name="矩形 43"/>
          <p:cNvSpPr/>
          <p:nvPr/>
        </p:nvSpPr>
        <p:spPr>
          <a:xfrm>
            <a:off x="509588" y="5360988"/>
            <a:ext cx="142875" cy="14287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7419" name="TextBox 44"/>
          <p:cNvSpPr txBox="1"/>
          <p:nvPr/>
        </p:nvSpPr>
        <p:spPr>
          <a:xfrm>
            <a:off x="619125" y="5273675"/>
            <a:ext cx="3197225" cy="369888"/>
          </a:xfrm>
          <a:prstGeom prst="rect">
            <a:avLst/>
          </a:prstGeom>
          <a:noFill/>
          <a:ln w="9525">
            <a:noFill/>
          </a:ln>
        </p:spPr>
        <p:txBody>
          <a:bodyPr anchor="t">
            <a:spAutoFit/>
          </a:bodyPr>
          <a:p>
            <a:pPr>
              <a:buSzTx/>
            </a:pPr>
            <a:r>
              <a:rPr lang="en-US" altLang="zh-CN" dirty="0">
                <a:solidFill>
                  <a:schemeClr val="bg1"/>
                </a:solidFill>
                <a:latin typeface="Calibri" panose="020F0502020204030204" pitchFamily="34" charset="0"/>
                <a:ea typeface="宋体" panose="02010600030101010101" pitchFamily="2" charset="-122"/>
              </a:rPr>
              <a:t>personality adjectives</a:t>
            </a:r>
            <a:endParaRPr lang="zh-CN" altLang="en-US" dirty="0">
              <a:solidFill>
                <a:schemeClr val="bg1"/>
              </a:solidFill>
              <a:latin typeface="Calibri" panose="020F0502020204030204" pitchFamily="34" charset="0"/>
              <a:ea typeface="宋体" panose="02010600030101010101" pitchFamily="2" charset="-122"/>
            </a:endParaRPr>
          </a:p>
        </p:txBody>
      </p:sp>
      <p:sp>
        <p:nvSpPr>
          <p:cNvPr id="46" name="矩形 45"/>
          <p:cNvSpPr/>
          <p:nvPr/>
        </p:nvSpPr>
        <p:spPr>
          <a:xfrm>
            <a:off x="509588" y="5827713"/>
            <a:ext cx="142875" cy="14287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7421" name="TextBox 46"/>
          <p:cNvSpPr txBox="1"/>
          <p:nvPr/>
        </p:nvSpPr>
        <p:spPr>
          <a:xfrm>
            <a:off x="627063" y="5740400"/>
            <a:ext cx="1601787" cy="369888"/>
          </a:xfrm>
          <a:prstGeom prst="rect">
            <a:avLst/>
          </a:prstGeom>
          <a:noFill/>
          <a:ln w="9525">
            <a:noFill/>
          </a:ln>
        </p:spPr>
        <p:txBody>
          <a:bodyPr anchor="t">
            <a:spAutoFit/>
          </a:bodyPr>
          <a:p>
            <a:pPr>
              <a:buSzTx/>
            </a:pPr>
            <a:r>
              <a:rPr lang="en-US" altLang="zh-CN" dirty="0">
                <a:solidFill>
                  <a:schemeClr val="bg1"/>
                </a:solidFill>
                <a:latin typeface="Calibri" panose="020F0502020204030204" pitchFamily="34" charset="0"/>
                <a:ea typeface="宋体" panose="02010600030101010101" pitchFamily="2" charset="-122"/>
              </a:rPr>
              <a:t>prefixes</a:t>
            </a:r>
            <a:endParaRPr lang="zh-CN" altLang="en-US" dirty="0">
              <a:solidFill>
                <a:schemeClr val="bg1"/>
              </a:solidFill>
              <a:latin typeface="Calibri" panose="020F0502020204030204" pitchFamily="34" charset="0"/>
              <a:ea typeface="宋体" panose="02010600030101010101" pitchFamily="2" charset="-122"/>
            </a:endParaRPr>
          </a:p>
        </p:txBody>
      </p:sp>
      <p:sp>
        <p:nvSpPr>
          <p:cNvPr id="17422" name="TextBox 47"/>
          <p:cNvSpPr txBox="1"/>
          <p:nvPr/>
        </p:nvSpPr>
        <p:spPr>
          <a:xfrm>
            <a:off x="4714875" y="2940050"/>
            <a:ext cx="1285875" cy="400050"/>
          </a:xfrm>
          <a:prstGeom prst="rect">
            <a:avLst/>
          </a:prstGeom>
          <a:noFill/>
          <a:ln w="9525">
            <a:noFill/>
          </a:ln>
        </p:spPr>
        <p:txBody>
          <a:bodyPr anchor="t">
            <a:spAutoFit/>
          </a:bodyPr>
          <a:p>
            <a:pPr>
              <a:buSzTx/>
            </a:pPr>
            <a:r>
              <a:rPr lang="en-US" altLang="zh-CN" sz="2000" dirty="0">
                <a:solidFill>
                  <a:schemeClr val="bg1"/>
                </a:solidFill>
                <a:latin typeface="Calibri" panose="020F0502020204030204" pitchFamily="34" charset="0"/>
                <a:ea typeface="宋体" panose="02010600030101010101" pitchFamily="2" charset="-122"/>
              </a:rPr>
              <a:t>Scenario</a:t>
            </a:r>
            <a:endParaRPr lang="zh-CN" altLang="en-US" sz="2000" dirty="0">
              <a:solidFill>
                <a:schemeClr val="bg1"/>
              </a:solidFill>
              <a:latin typeface="Calibri" panose="020F0502020204030204" pitchFamily="34" charset="0"/>
              <a:ea typeface="宋体" panose="02010600030101010101" pitchFamily="2" charset="-122"/>
            </a:endParaRPr>
          </a:p>
        </p:txBody>
      </p:sp>
      <p:sp>
        <p:nvSpPr>
          <p:cNvPr id="49" name="矩形 48"/>
          <p:cNvSpPr/>
          <p:nvPr/>
        </p:nvSpPr>
        <p:spPr>
          <a:xfrm>
            <a:off x="4857750" y="3482975"/>
            <a:ext cx="142875" cy="14287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7424" name="TextBox 49"/>
          <p:cNvSpPr txBox="1"/>
          <p:nvPr/>
        </p:nvSpPr>
        <p:spPr>
          <a:xfrm>
            <a:off x="5072063" y="3381375"/>
            <a:ext cx="3071812" cy="369888"/>
          </a:xfrm>
          <a:prstGeom prst="rect">
            <a:avLst/>
          </a:prstGeom>
          <a:noFill/>
          <a:ln w="9525">
            <a:noFill/>
          </a:ln>
        </p:spPr>
        <p:txBody>
          <a:bodyPr anchor="t">
            <a:spAutoFit/>
          </a:bodyPr>
          <a:p>
            <a:pPr>
              <a:buSzTx/>
            </a:pPr>
            <a:r>
              <a:rPr lang="en-US" altLang="zh-CN" dirty="0">
                <a:solidFill>
                  <a:schemeClr val="bg1"/>
                </a:solidFill>
                <a:latin typeface="Calibri" panose="020F0502020204030204" pitchFamily="34" charset="0"/>
                <a:ea typeface="宋体" panose="02010600030101010101" pitchFamily="2" charset="-122"/>
              </a:rPr>
              <a:t>Personality clash</a:t>
            </a:r>
            <a:endParaRPr lang="zh-CN" altLang="en-US" dirty="0">
              <a:solidFill>
                <a:schemeClr val="bg1"/>
              </a:solidFill>
              <a:latin typeface="Calibri" panose="020F0502020204030204" pitchFamily="34" charset="0"/>
              <a:ea typeface="宋体" panose="02010600030101010101" pitchFamily="2" charset="-122"/>
            </a:endParaRPr>
          </a:p>
        </p:txBody>
      </p:sp>
      <p:sp>
        <p:nvSpPr>
          <p:cNvPr id="17425" name="TextBox 50"/>
          <p:cNvSpPr txBox="1"/>
          <p:nvPr/>
        </p:nvSpPr>
        <p:spPr>
          <a:xfrm>
            <a:off x="4714875" y="3965575"/>
            <a:ext cx="1714500" cy="400050"/>
          </a:xfrm>
          <a:prstGeom prst="rect">
            <a:avLst/>
          </a:prstGeom>
          <a:noFill/>
          <a:ln w="9525">
            <a:noFill/>
          </a:ln>
        </p:spPr>
        <p:txBody>
          <a:bodyPr anchor="t">
            <a:spAutoFit/>
          </a:bodyPr>
          <a:p>
            <a:pPr>
              <a:buSzTx/>
            </a:pPr>
            <a:r>
              <a:rPr lang="en-US" altLang="zh-CN" sz="2000" dirty="0">
                <a:solidFill>
                  <a:schemeClr val="bg1"/>
                </a:solidFill>
                <a:latin typeface="Calibri" panose="020F0502020204030204" pitchFamily="34" charset="0"/>
                <a:ea typeface="宋体" panose="02010600030101010101" pitchFamily="2" charset="-122"/>
              </a:rPr>
              <a:t>Study Skills</a:t>
            </a:r>
            <a:endParaRPr lang="zh-CN" altLang="en-US" sz="2000" dirty="0">
              <a:solidFill>
                <a:schemeClr val="bg1"/>
              </a:solidFill>
              <a:latin typeface="Calibri" panose="020F0502020204030204" pitchFamily="34" charset="0"/>
              <a:ea typeface="宋体" panose="02010600030101010101" pitchFamily="2" charset="-122"/>
            </a:endParaRPr>
          </a:p>
        </p:txBody>
      </p:sp>
      <p:sp>
        <p:nvSpPr>
          <p:cNvPr id="52" name="矩形 51"/>
          <p:cNvSpPr/>
          <p:nvPr/>
        </p:nvSpPr>
        <p:spPr>
          <a:xfrm>
            <a:off x="4857750" y="4516438"/>
            <a:ext cx="142875" cy="14287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7427" name="TextBox 52"/>
          <p:cNvSpPr txBox="1"/>
          <p:nvPr/>
        </p:nvSpPr>
        <p:spPr>
          <a:xfrm>
            <a:off x="5072063" y="4414838"/>
            <a:ext cx="3571875" cy="646112"/>
          </a:xfrm>
          <a:prstGeom prst="rect">
            <a:avLst/>
          </a:prstGeom>
          <a:noFill/>
          <a:ln w="9525">
            <a:noFill/>
          </a:ln>
        </p:spPr>
        <p:txBody>
          <a:bodyPr anchor="t">
            <a:spAutoFit/>
          </a:bodyPr>
          <a:p>
            <a:pPr>
              <a:buSzTx/>
            </a:pPr>
            <a:r>
              <a:rPr lang="en-US" altLang="zh-CN" dirty="0">
                <a:solidFill>
                  <a:schemeClr val="bg1"/>
                </a:solidFill>
                <a:latin typeface="Calibri" panose="020F0502020204030204" pitchFamily="34" charset="0"/>
                <a:ea typeface="宋体" panose="02010600030101010101" pitchFamily="2" charset="-122"/>
              </a:rPr>
              <a:t>taking notes while</a:t>
            </a:r>
            <a:endParaRPr lang="en-US" altLang="zh-CN" dirty="0">
              <a:solidFill>
                <a:schemeClr val="bg1"/>
              </a:solidFill>
              <a:latin typeface="Calibri" panose="020F0502020204030204" pitchFamily="34" charset="0"/>
              <a:ea typeface="宋体" panose="02010600030101010101" pitchFamily="2" charset="-122"/>
            </a:endParaRPr>
          </a:p>
          <a:p>
            <a:pPr>
              <a:buSzTx/>
            </a:pPr>
            <a:r>
              <a:rPr lang="en-US" altLang="zh-CN" dirty="0">
                <a:solidFill>
                  <a:schemeClr val="bg1"/>
                </a:solidFill>
                <a:latin typeface="Calibri" panose="020F0502020204030204" pitchFamily="34" charset="0"/>
                <a:ea typeface="宋体" panose="02010600030101010101" pitchFamily="2" charset="-122"/>
              </a:rPr>
              <a:t>reading</a:t>
            </a:r>
            <a:endParaRPr lang="zh-CN" altLang="en-US" dirty="0">
              <a:solidFill>
                <a:schemeClr val="bg1"/>
              </a:solidFill>
              <a:latin typeface="Calibri" panose="020F0502020204030204" pitchFamily="34" charset="0"/>
              <a:ea typeface="宋体" panose="02010600030101010101" pitchFamily="2" charset="-122"/>
            </a:endParaRPr>
          </a:p>
        </p:txBody>
      </p:sp>
      <p:sp>
        <p:nvSpPr>
          <p:cNvPr id="17428" name="TextBox 53"/>
          <p:cNvSpPr txBox="1"/>
          <p:nvPr/>
        </p:nvSpPr>
        <p:spPr>
          <a:xfrm>
            <a:off x="4737100" y="5338763"/>
            <a:ext cx="1714500" cy="400050"/>
          </a:xfrm>
          <a:prstGeom prst="rect">
            <a:avLst/>
          </a:prstGeom>
          <a:noFill/>
          <a:ln w="9525">
            <a:noFill/>
          </a:ln>
        </p:spPr>
        <p:txBody>
          <a:bodyPr anchor="t">
            <a:spAutoFit/>
          </a:bodyPr>
          <a:p>
            <a:pPr>
              <a:buSzTx/>
            </a:pPr>
            <a:r>
              <a:rPr lang="en-US" altLang="zh-CN" sz="2000" dirty="0">
                <a:solidFill>
                  <a:schemeClr val="bg1"/>
                </a:solidFill>
                <a:latin typeface="Calibri" panose="020F0502020204030204" pitchFamily="34" charset="0"/>
                <a:ea typeface="宋体" panose="02010600030101010101" pitchFamily="2" charset="-122"/>
              </a:rPr>
              <a:t>Writing Skills </a:t>
            </a:r>
            <a:endParaRPr lang="zh-CN" altLang="en-US" sz="2000" dirty="0">
              <a:solidFill>
                <a:schemeClr val="bg1"/>
              </a:solidFill>
              <a:latin typeface="Calibri" panose="020F0502020204030204" pitchFamily="34" charset="0"/>
              <a:ea typeface="宋体" panose="02010600030101010101" pitchFamily="2" charset="-122"/>
            </a:endParaRPr>
          </a:p>
        </p:txBody>
      </p:sp>
      <p:sp>
        <p:nvSpPr>
          <p:cNvPr id="55" name="矩形 54"/>
          <p:cNvSpPr/>
          <p:nvPr/>
        </p:nvSpPr>
        <p:spPr>
          <a:xfrm>
            <a:off x="4857750" y="5892800"/>
            <a:ext cx="142875" cy="14287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7430" name="TextBox 55"/>
          <p:cNvSpPr txBox="1"/>
          <p:nvPr/>
        </p:nvSpPr>
        <p:spPr>
          <a:xfrm>
            <a:off x="5046663" y="5776913"/>
            <a:ext cx="2992437" cy="369887"/>
          </a:xfrm>
          <a:prstGeom prst="rect">
            <a:avLst/>
          </a:prstGeom>
          <a:noFill/>
          <a:ln w="9525">
            <a:noFill/>
          </a:ln>
        </p:spPr>
        <p:txBody>
          <a:bodyPr anchor="t">
            <a:spAutoFit/>
          </a:bodyPr>
          <a:p>
            <a:pPr>
              <a:buSzTx/>
            </a:pPr>
            <a:r>
              <a:rPr lang="en-US" altLang="zh-CN" dirty="0">
                <a:solidFill>
                  <a:schemeClr val="bg1"/>
                </a:solidFill>
                <a:latin typeface="Calibri" panose="020F0502020204030204" pitchFamily="34" charset="0"/>
                <a:ea typeface="宋体" panose="02010600030101010101" pitchFamily="2" charset="-122"/>
              </a:rPr>
              <a:t>a comparative essay</a:t>
            </a:r>
            <a:endParaRPr lang="zh-CN" altLang="en-US" dirty="0">
              <a:solidFill>
                <a:schemeClr val="bg1"/>
              </a:solidFill>
              <a:latin typeface="Calibri" panose="020F0502020204030204" pitchFamily="34" charset="0"/>
              <a:ea typeface="宋体" panose="02010600030101010101" pitchFamily="2" charset="-122"/>
            </a:endParaRPr>
          </a:p>
        </p:txBody>
      </p:sp>
      <p:cxnSp>
        <p:nvCxnSpPr>
          <p:cNvPr id="57" name="直接连接符 56"/>
          <p:cNvCxnSpPr>
            <a:stCxn id="2" idx="0"/>
            <a:endCxn id="2" idx="2"/>
          </p:cNvCxnSpPr>
          <p:nvPr/>
        </p:nvCxnSpPr>
        <p:spPr>
          <a:xfrm>
            <a:off x="0" y="4735513"/>
            <a:ext cx="45720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a:stCxn id="2" idx="0"/>
            <a:endCxn id="2" idx="2"/>
          </p:cNvCxnSpPr>
          <p:nvPr/>
        </p:nvCxnSpPr>
        <p:spPr>
          <a:xfrm>
            <a:off x="4572000" y="3857625"/>
            <a:ext cx="45720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9" name="直接连接符 58"/>
          <p:cNvCxnSpPr>
            <a:stCxn id="2" idx="0"/>
            <a:endCxn id="2" idx="2"/>
          </p:cNvCxnSpPr>
          <p:nvPr/>
        </p:nvCxnSpPr>
        <p:spPr>
          <a:xfrm>
            <a:off x="4572000" y="5286375"/>
            <a:ext cx="45720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 name="矩形 24"/>
          <p:cNvSpPr/>
          <p:nvPr/>
        </p:nvSpPr>
        <p:spPr>
          <a:xfrm>
            <a:off x="0" y="939800"/>
            <a:ext cx="9144000" cy="5511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144386" name="TextBox 3"/>
          <p:cNvSpPr txBox="1"/>
          <p:nvPr/>
        </p:nvSpPr>
        <p:spPr>
          <a:xfrm>
            <a:off x="238125" y="1073150"/>
            <a:ext cx="688975" cy="579438"/>
          </a:xfrm>
          <a:prstGeom prst="rect">
            <a:avLst/>
          </a:prstGeom>
          <a:noFill/>
          <a:ln w="9525">
            <a:noFill/>
          </a:ln>
        </p:spPr>
        <p:txBody>
          <a:bodyPr anchor="t">
            <a:spAutoFit/>
          </a:bodyPr>
          <a:p>
            <a:pPr>
              <a:buSzTx/>
            </a:pPr>
            <a:r>
              <a:rPr lang="en-US" altLang="zh-CN" sz="3200" b="1" dirty="0">
                <a:solidFill>
                  <a:srgbClr val="376092"/>
                </a:solidFill>
                <a:latin typeface="Arial" panose="020B0604020202020204" pitchFamily="34" charset="0"/>
                <a:ea typeface="宋体" panose="02010600030101010101" pitchFamily="2" charset="-122"/>
              </a:rPr>
              <a:t>3</a:t>
            </a:r>
            <a:r>
              <a:rPr lang="en-US" altLang="zh-CN" sz="2400" b="1" dirty="0">
                <a:solidFill>
                  <a:srgbClr val="376092"/>
                </a:solidFill>
                <a:latin typeface="Arial" panose="020B0604020202020204" pitchFamily="34" charset="0"/>
                <a:ea typeface="宋体" panose="02010600030101010101" pitchFamily="2" charset="-122"/>
              </a:rPr>
              <a:t>a</a:t>
            </a:r>
            <a:endParaRPr lang="zh-CN" altLang="en-US" sz="2400" b="1" dirty="0">
              <a:solidFill>
                <a:srgbClr val="376092"/>
              </a:solidFill>
              <a:latin typeface="Arial" panose="020B0604020202020204" pitchFamily="34" charset="0"/>
              <a:ea typeface="宋体" panose="02010600030101010101" pitchFamily="2" charset="-122"/>
            </a:endParaRPr>
          </a:p>
        </p:txBody>
      </p:sp>
      <p:sp>
        <p:nvSpPr>
          <p:cNvPr id="144387" name="TextBox 4"/>
          <p:cNvSpPr txBox="1"/>
          <p:nvPr/>
        </p:nvSpPr>
        <p:spPr>
          <a:xfrm>
            <a:off x="882650" y="1216025"/>
            <a:ext cx="8756650" cy="1006475"/>
          </a:xfrm>
          <a:prstGeom prst="rect">
            <a:avLst/>
          </a:prstGeom>
          <a:noFill/>
          <a:ln w="9525">
            <a:noFill/>
          </a:ln>
        </p:spPr>
        <p:txBody>
          <a:bodyPr anchor="t">
            <a:spAutoFit/>
          </a:bodyPr>
          <a:p>
            <a:r>
              <a:rPr lang="en-US" altLang="zh-CN" sz="2000" b="1">
                <a:solidFill>
                  <a:srgbClr val="046784"/>
                </a:solidFill>
                <a:latin typeface="Arial" panose="020B0604020202020204" pitchFamily="34" charset="0"/>
                <a:ea typeface="宋体" panose="02010600030101010101" pitchFamily="2" charset="-122"/>
              </a:rPr>
              <a:t>Symbols and abbreviations </a:t>
            </a:r>
            <a:r>
              <a:rPr lang="en-US" altLang="zh-CN" sz="2000" b="1">
                <a:latin typeface="Arial" panose="020B0604020202020204" pitchFamily="34" charset="0"/>
                <a:ea typeface="宋体" panose="02010600030101010101" pitchFamily="2" charset="-122"/>
              </a:rPr>
              <a:t>Have you thought about using symbols and abbreviations? Match the common symbols and abbreviations below with their meaning.</a:t>
            </a:r>
            <a:endParaRPr lang="zh-CN" altLang="en-US" sz="2000" b="1" dirty="0">
              <a:latin typeface="Arial" panose="020B0604020202020204" pitchFamily="34" charset="0"/>
              <a:ea typeface="Arial" panose="020B0604020202020204" pitchFamily="34" charset="0"/>
            </a:endParaRPr>
          </a:p>
        </p:txBody>
      </p:sp>
      <p:sp>
        <p:nvSpPr>
          <p:cNvPr id="144388" name="TextBox 8"/>
          <p:cNvSpPr txBox="1"/>
          <p:nvPr/>
        </p:nvSpPr>
        <p:spPr>
          <a:xfrm>
            <a:off x="885825" y="2139950"/>
            <a:ext cx="7916863" cy="366713"/>
          </a:xfrm>
          <a:prstGeom prst="rect">
            <a:avLst/>
          </a:prstGeom>
          <a:noFill/>
          <a:ln w="9525">
            <a:noFill/>
          </a:ln>
        </p:spPr>
        <p:txBody>
          <a:bodyPr anchor="t">
            <a:spAutoFit/>
          </a:bodyPr>
          <a:p>
            <a:r>
              <a:rPr lang="en-US" altLang="zh-CN">
                <a:latin typeface="Times New Roman" panose="02020603050405020304" pitchFamily="18" charset="0"/>
                <a:ea typeface="宋体" panose="02010600030101010101" pitchFamily="2" charset="-122"/>
              </a:rPr>
              <a:t>1 &amp;                                             a) this leads to / causes</a:t>
            </a:r>
            <a:endParaRPr lang="zh-CN" altLang="en-US" dirty="0">
              <a:latin typeface="Times New Roman" panose="02020603050405020304" pitchFamily="18" charset="0"/>
              <a:ea typeface="Times New Roman" panose="02020603050405020304" pitchFamily="18" charset="0"/>
            </a:endParaRPr>
          </a:p>
        </p:txBody>
      </p:sp>
      <p:sp>
        <p:nvSpPr>
          <p:cNvPr id="144389" name="Text Box 13"/>
          <p:cNvSpPr txBox="1"/>
          <p:nvPr/>
        </p:nvSpPr>
        <p:spPr>
          <a:xfrm>
            <a:off x="885825" y="2495550"/>
            <a:ext cx="5084763" cy="366713"/>
          </a:xfrm>
          <a:prstGeom prst="rect">
            <a:avLst/>
          </a:prstGeom>
          <a:noFill/>
          <a:ln w="9525">
            <a:noFill/>
          </a:ln>
        </p:spPr>
        <p:txBody>
          <a:bodyPr anchor="t">
            <a:spAutoFit/>
          </a:bodyPr>
          <a:p>
            <a:r>
              <a:rPr lang="en-US" altLang="zh-CN">
                <a:latin typeface="Times New Roman" panose="02020603050405020304" pitchFamily="18" charset="0"/>
                <a:ea typeface="宋体" panose="02010600030101010101" pitchFamily="2" charset="-122"/>
              </a:rPr>
              <a:t>2 +                                              b) male / man</a:t>
            </a:r>
            <a:endParaRPr lang="zh-CN" altLang="en-US" dirty="0">
              <a:latin typeface="Times New Roman" panose="02020603050405020304" pitchFamily="18" charset="0"/>
              <a:ea typeface="Times New Roman" panose="02020603050405020304" pitchFamily="18" charset="0"/>
            </a:endParaRPr>
          </a:p>
        </p:txBody>
      </p:sp>
      <p:sp>
        <p:nvSpPr>
          <p:cNvPr id="144390" name="Text Box 14"/>
          <p:cNvSpPr txBox="1"/>
          <p:nvPr/>
        </p:nvSpPr>
        <p:spPr>
          <a:xfrm>
            <a:off x="882650" y="2851150"/>
            <a:ext cx="8534400" cy="366713"/>
          </a:xfrm>
          <a:prstGeom prst="rect">
            <a:avLst/>
          </a:prstGeom>
          <a:noFill/>
          <a:ln w="9525">
            <a:noFill/>
          </a:ln>
        </p:spPr>
        <p:txBody>
          <a:bodyPr anchor="t">
            <a:spAutoFit/>
          </a:bodyPr>
          <a:p>
            <a:r>
              <a:rPr lang="en-US" altLang="zh-CN">
                <a:latin typeface="Times New Roman" panose="02020603050405020304" pitchFamily="18" charset="0"/>
                <a:ea typeface="宋体" panose="02010600030101010101" pitchFamily="2" charset="-122"/>
              </a:rPr>
              <a:t>3 &gt;                                              c) greater / more than / better than</a:t>
            </a:r>
            <a:endParaRPr lang="zh-CN" altLang="en-US" dirty="0">
              <a:latin typeface="Times New Roman" panose="02020603050405020304" pitchFamily="18" charset="0"/>
              <a:ea typeface="Times New Roman" panose="02020603050405020304" pitchFamily="18" charset="0"/>
            </a:endParaRPr>
          </a:p>
        </p:txBody>
      </p:sp>
      <p:sp>
        <p:nvSpPr>
          <p:cNvPr id="144391" name="TextBox 6"/>
          <p:cNvSpPr txBox="1"/>
          <p:nvPr/>
        </p:nvSpPr>
        <p:spPr>
          <a:xfrm>
            <a:off x="874713" y="3562350"/>
            <a:ext cx="8542337" cy="366713"/>
          </a:xfrm>
          <a:prstGeom prst="rect">
            <a:avLst/>
          </a:prstGeom>
          <a:noFill/>
          <a:ln w="9525">
            <a:noFill/>
          </a:ln>
        </p:spPr>
        <p:txBody>
          <a:bodyPr anchor="t">
            <a:spAutoFit/>
          </a:bodyPr>
          <a:p>
            <a:r>
              <a:rPr lang="en-US" altLang="zh-CN">
                <a:latin typeface="Times New Roman" panose="02020603050405020304" pitchFamily="18" charset="0"/>
                <a:ea typeface="宋体" panose="02010600030101010101" pitchFamily="2" charset="-122"/>
              </a:rPr>
              <a:t>5 e.g.                                           e) smaller / less than</a:t>
            </a:r>
            <a:endParaRPr lang="zh-CN" altLang="en-US" dirty="0">
              <a:latin typeface="Times New Roman" panose="02020603050405020304" pitchFamily="18" charset="0"/>
              <a:ea typeface="Times New Roman" panose="02020603050405020304" pitchFamily="18" charset="0"/>
            </a:endParaRPr>
          </a:p>
        </p:txBody>
      </p:sp>
      <p:sp>
        <p:nvSpPr>
          <p:cNvPr id="144392" name="TextBox 7"/>
          <p:cNvSpPr txBox="1"/>
          <p:nvPr/>
        </p:nvSpPr>
        <p:spPr>
          <a:xfrm>
            <a:off x="868363" y="3948113"/>
            <a:ext cx="8548687" cy="366712"/>
          </a:xfrm>
          <a:prstGeom prst="rect">
            <a:avLst/>
          </a:prstGeom>
          <a:noFill/>
          <a:ln w="9525">
            <a:noFill/>
          </a:ln>
        </p:spPr>
        <p:txBody>
          <a:bodyPr anchor="t">
            <a:spAutoFit/>
          </a:bodyPr>
          <a:p>
            <a:r>
              <a:rPr lang="en-US" altLang="zh-CN">
                <a:latin typeface="Times New Roman" panose="02020603050405020304" pitchFamily="18" charset="0"/>
                <a:ea typeface="宋体" panose="02010600030101010101" pitchFamily="2" charset="-122"/>
              </a:rPr>
              <a:t>6 ♂                                             f) is not equal to / the opposite</a:t>
            </a:r>
            <a:endParaRPr lang="zh-CN" altLang="en-US" dirty="0">
              <a:latin typeface="Times New Roman" panose="02020603050405020304" pitchFamily="18" charset="0"/>
              <a:ea typeface="Times New Roman" panose="02020603050405020304" pitchFamily="18" charset="0"/>
            </a:endParaRPr>
          </a:p>
        </p:txBody>
      </p:sp>
      <p:sp>
        <p:nvSpPr>
          <p:cNvPr id="144393" name="TextBox 8"/>
          <p:cNvSpPr txBox="1"/>
          <p:nvPr/>
        </p:nvSpPr>
        <p:spPr>
          <a:xfrm>
            <a:off x="881063" y="4318000"/>
            <a:ext cx="7431087" cy="366713"/>
          </a:xfrm>
          <a:prstGeom prst="rect">
            <a:avLst/>
          </a:prstGeom>
          <a:noFill/>
          <a:ln w="9525">
            <a:noFill/>
          </a:ln>
        </p:spPr>
        <p:txBody>
          <a:bodyPr anchor="t">
            <a:spAutoFit/>
          </a:bodyPr>
          <a:p>
            <a:r>
              <a:rPr lang="en-US" altLang="zh-CN">
                <a:latin typeface="Times New Roman" panose="02020603050405020304" pitchFamily="18" charset="0"/>
                <a:ea typeface="宋体" panose="02010600030101010101" pitchFamily="2" charset="-122"/>
              </a:rPr>
              <a:t>7 ♀                                             g) that is / this means</a:t>
            </a:r>
            <a:endParaRPr lang="zh-CN" altLang="en-US" dirty="0">
              <a:latin typeface="Times New Roman" panose="02020603050405020304" pitchFamily="18" charset="0"/>
              <a:ea typeface="Times New Roman" panose="02020603050405020304" pitchFamily="18" charset="0"/>
            </a:endParaRPr>
          </a:p>
        </p:txBody>
      </p:sp>
      <p:sp>
        <p:nvSpPr>
          <p:cNvPr id="144394" name="Text Box 16"/>
          <p:cNvSpPr txBox="1"/>
          <p:nvPr/>
        </p:nvSpPr>
        <p:spPr>
          <a:xfrm>
            <a:off x="881063" y="3192463"/>
            <a:ext cx="8535987" cy="366712"/>
          </a:xfrm>
          <a:prstGeom prst="rect">
            <a:avLst/>
          </a:prstGeom>
          <a:noFill/>
          <a:ln w="9525">
            <a:noFill/>
          </a:ln>
        </p:spPr>
        <p:txBody>
          <a:bodyPr anchor="t">
            <a:spAutoFit/>
          </a:bodyPr>
          <a:p>
            <a:r>
              <a:rPr lang="en-US" altLang="zh-CN">
                <a:latin typeface="Times New Roman" panose="02020603050405020304" pitchFamily="18" charset="0"/>
                <a:ea typeface="宋体" panose="02010600030101010101" pitchFamily="2" charset="-122"/>
              </a:rPr>
              <a:t>4 &lt;                                              d) female / woman</a:t>
            </a:r>
            <a:endParaRPr lang="zh-CN" altLang="en-US" dirty="0">
              <a:latin typeface="Times New Roman" panose="02020603050405020304" pitchFamily="18" charset="0"/>
              <a:ea typeface="Times New Roman" panose="02020603050405020304" pitchFamily="18" charset="0"/>
            </a:endParaRPr>
          </a:p>
        </p:txBody>
      </p:sp>
      <p:sp>
        <p:nvSpPr>
          <p:cNvPr id="144395" name="TextBox 6"/>
          <p:cNvSpPr txBox="1"/>
          <p:nvPr/>
        </p:nvSpPr>
        <p:spPr>
          <a:xfrm>
            <a:off x="874713" y="5029200"/>
            <a:ext cx="8542337" cy="366713"/>
          </a:xfrm>
          <a:prstGeom prst="rect">
            <a:avLst/>
          </a:prstGeom>
          <a:noFill/>
          <a:ln w="9525">
            <a:noFill/>
          </a:ln>
        </p:spPr>
        <p:txBody>
          <a:bodyPr anchor="t">
            <a:spAutoFit/>
          </a:bodyPr>
          <a:p>
            <a:r>
              <a:rPr lang="en-US" altLang="zh-CN">
                <a:latin typeface="Times New Roman" panose="02020603050405020304" pitchFamily="18" charset="0"/>
                <a:ea typeface="宋体" panose="02010600030101010101" pitchFamily="2" charset="-122"/>
              </a:rPr>
              <a:t>9 =                                               i) is the same as / equals</a:t>
            </a:r>
            <a:endParaRPr lang="zh-CN" altLang="en-US" dirty="0">
              <a:latin typeface="Times New Roman" panose="02020603050405020304" pitchFamily="18" charset="0"/>
              <a:ea typeface="Times New Roman" panose="02020603050405020304" pitchFamily="18" charset="0"/>
            </a:endParaRPr>
          </a:p>
        </p:txBody>
      </p:sp>
      <p:sp>
        <p:nvSpPr>
          <p:cNvPr id="144396" name="TextBox 7"/>
          <p:cNvSpPr txBox="1"/>
          <p:nvPr/>
        </p:nvSpPr>
        <p:spPr>
          <a:xfrm>
            <a:off x="868363" y="5414963"/>
            <a:ext cx="8548687" cy="366712"/>
          </a:xfrm>
          <a:prstGeom prst="rect">
            <a:avLst/>
          </a:prstGeom>
          <a:noFill/>
          <a:ln w="9525">
            <a:noFill/>
          </a:ln>
        </p:spPr>
        <p:txBody>
          <a:bodyPr anchor="t">
            <a:spAutoFit/>
          </a:bodyPr>
          <a:p>
            <a:r>
              <a:rPr lang="en-US" altLang="zh-CN">
                <a:latin typeface="Times New Roman" panose="02020603050405020304" pitchFamily="18" charset="0"/>
                <a:ea typeface="宋体" panose="02010600030101010101" pitchFamily="2" charset="-122"/>
              </a:rPr>
              <a:t>10                                                j) for example</a:t>
            </a:r>
            <a:endParaRPr lang="zh-CN" altLang="en-US" dirty="0">
              <a:latin typeface="Times New Roman" panose="02020603050405020304" pitchFamily="18" charset="0"/>
              <a:ea typeface="Times New Roman" panose="02020603050405020304" pitchFamily="18" charset="0"/>
            </a:endParaRPr>
          </a:p>
        </p:txBody>
      </p:sp>
      <p:sp>
        <p:nvSpPr>
          <p:cNvPr id="144397" name="TextBox 8"/>
          <p:cNvSpPr txBox="1"/>
          <p:nvPr/>
        </p:nvSpPr>
        <p:spPr>
          <a:xfrm>
            <a:off x="881063" y="5784850"/>
            <a:ext cx="7431087" cy="366713"/>
          </a:xfrm>
          <a:prstGeom prst="rect">
            <a:avLst/>
          </a:prstGeom>
          <a:noFill/>
          <a:ln w="9525">
            <a:noFill/>
          </a:ln>
        </p:spPr>
        <p:txBody>
          <a:bodyPr anchor="t">
            <a:spAutoFit/>
          </a:bodyPr>
          <a:p>
            <a:r>
              <a:rPr lang="en-US" altLang="zh-CN">
                <a:latin typeface="Times New Roman" panose="02020603050405020304" pitchFamily="18" charset="0"/>
                <a:ea typeface="宋体" panose="02010600030101010101" pitchFamily="2" charset="-122"/>
              </a:rPr>
              <a:t>11 i.e.                                          k) plus / in addition to</a:t>
            </a:r>
            <a:endParaRPr lang="zh-CN" altLang="en-US" dirty="0">
              <a:latin typeface="Times New Roman" panose="02020603050405020304" pitchFamily="18" charset="0"/>
              <a:ea typeface="Times New Roman" panose="02020603050405020304" pitchFamily="18" charset="0"/>
            </a:endParaRPr>
          </a:p>
        </p:txBody>
      </p:sp>
      <p:sp>
        <p:nvSpPr>
          <p:cNvPr id="144398" name="Text Box 16"/>
          <p:cNvSpPr txBox="1"/>
          <p:nvPr/>
        </p:nvSpPr>
        <p:spPr>
          <a:xfrm>
            <a:off x="881063" y="4659313"/>
            <a:ext cx="8535987" cy="366712"/>
          </a:xfrm>
          <a:prstGeom prst="rect">
            <a:avLst/>
          </a:prstGeom>
          <a:noFill/>
          <a:ln w="9525">
            <a:noFill/>
          </a:ln>
        </p:spPr>
        <p:txBody>
          <a:bodyPr anchor="t">
            <a:spAutoFit/>
          </a:bodyPr>
          <a:p>
            <a:r>
              <a:rPr lang="en-US" altLang="zh-CN">
                <a:latin typeface="Times New Roman" panose="02020603050405020304" pitchFamily="18" charset="0"/>
                <a:ea typeface="宋体" panose="02010600030101010101" pitchFamily="2" charset="-122"/>
              </a:rPr>
              <a:t>8                                                  h) and</a:t>
            </a:r>
            <a:endParaRPr lang="zh-CN" altLang="en-US" dirty="0">
              <a:latin typeface="Times New Roman" panose="02020603050405020304" pitchFamily="18" charset="0"/>
              <a:ea typeface="Times New Roman" panose="02020603050405020304" pitchFamily="18" charset="0"/>
            </a:endParaRPr>
          </a:p>
        </p:txBody>
      </p:sp>
      <p:sp>
        <p:nvSpPr>
          <p:cNvPr id="144399" name="矩形 21"/>
          <p:cNvSpPr/>
          <p:nvPr/>
        </p:nvSpPr>
        <p:spPr>
          <a:xfrm>
            <a:off x="881063" y="6140450"/>
            <a:ext cx="4191000" cy="366713"/>
          </a:xfrm>
          <a:prstGeom prst="rect">
            <a:avLst/>
          </a:prstGeom>
          <a:noFill/>
          <a:ln w="9525">
            <a:noFill/>
          </a:ln>
        </p:spPr>
        <p:txBody>
          <a:bodyPr wrap="none" anchor="t">
            <a:spAutoFit/>
          </a:bodyPr>
          <a:p>
            <a:r>
              <a:rPr lang="en-US" altLang="zh-CN">
                <a:latin typeface="Times New Roman" panose="02020603050405020304" pitchFamily="18" charset="0"/>
                <a:ea typeface="宋体" panose="02010600030101010101" pitchFamily="2" charset="-122"/>
              </a:rPr>
              <a:t>12 ≠                                           I) therefore</a:t>
            </a:r>
            <a:endParaRPr lang="zh-CN" altLang="en-US" dirty="0">
              <a:latin typeface="Times New Roman" panose="02020603050405020304" pitchFamily="18" charset="0"/>
              <a:ea typeface="Times New Roman" panose="02020603050405020304" pitchFamily="18" charset="0"/>
            </a:endParaRPr>
          </a:p>
        </p:txBody>
      </p:sp>
      <p:pic>
        <p:nvPicPr>
          <p:cNvPr id="144400" name="Picture 2"/>
          <p:cNvPicPr>
            <a:picLocks noChangeAspect="1"/>
          </p:cNvPicPr>
          <p:nvPr/>
        </p:nvPicPr>
        <p:blipFill>
          <a:blip r:embed="rId1"/>
          <a:stretch>
            <a:fillRect/>
          </a:stretch>
        </p:blipFill>
        <p:spPr>
          <a:xfrm>
            <a:off x="1238250" y="5518150"/>
            <a:ext cx="228600" cy="200025"/>
          </a:xfrm>
          <a:prstGeom prst="rect">
            <a:avLst/>
          </a:prstGeom>
          <a:noFill/>
          <a:ln w="9525">
            <a:noFill/>
          </a:ln>
        </p:spPr>
      </p:pic>
      <p:pic>
        <p:nvPicPr>
          <p:cNvPr id="144401" name="Picture 3"/>
          <p:cNvPicPr>
            <a:picLocks noChangeAspect="1"/>
          </p:cNvPicPr>
          <p:nvPr/>
        </p:nvPicPr>
        <p:blipFill>
          <a:blip r:embed="rId2"/>
          <a:stretch>
            <a:fillRect/>
          </a:stretch>
        </p:blipFill>
        <p:spPr>
          <a:xfrm>
            <a:off x="1149350" y="4806950"/>
            <a:ext cx="276225" cy="180975"/>
          </a:xfrm>
          <a:prstGeom prst="rect">
            <a:avLst/>
          </a:prstGeom>
          <a:noFill/>
          <a:ln w="9525">
            <a:noFill/>
          </a:ln>
        </p:spPr>
      </p:pic>
      <p:cxnSp>
        <p:nvCxnSpPr>
          <p:cNvPr id="21" name="直接箭头连接符 20"/>
          <p:cNvCxnSpPr/>
          <p:nvPr/>
        </p:nvCxnSpPr>
        <p:spPr>
          <a:xfrm rot="16200000" flipH="1">
            <a:off x="1349375" y="2384425"/>
            <a:ext cx="2533650" cy="2489200"/>
          </a:xfrm>
          <a:prstGeom prst="straightConnector1">
            <a:avLst/>
          </a:prstGeom>
          <a:ln>
            <a:solidFill>
              <a:srgbClr val="FF0000"/>
            </a:solidFill>
            <a:tailEnd type="arrow"/>
          </a:ln>
        </p:spPr>
        <p:style>
          <a:lnRef idx="2">
            <a:schemeClr val="accent2"/>
          </a:lnRef>
          <a:fillRef idx="0">
            <a:schemeClr val="accent2"/>
          </a:fillRef>
          <a:effectRef idx="1">
            <a:schemeClr val="accent2"/>
          </a:effectRef>
          <a:fontRef idx="minor">
            <a:schemeClr val="tx1"/>
          </a:fontRef>
        </p:style>
      </p:cxnSp>
      <p:cxnSp>
        <p:nvCxnSpPr>
          <p:cNvPr id="22" name="直接箭头连接符 21"/>
          <p:cNvCxnSpPr/>
          <p:nvPr/>
        </p:nvCxnSpPr>
        <p:spPr>
          <a:xfrm rot="16200000" flipH="1">
            <a:off x="904875" y="3051175"/>
            <a:ext cx="3378200" cy="2622550"/>
          </a:xfrm>
          <a:prstGeom prst="straightConnector1">
            <a:avLst/>
          </a:prstGeom>
          <a:ln>
            <a:solidFill>
              <a:srgbClr val="FF0000"/>
            </a:solidFill>
            <a:tailEnd type="arrow"/>
          </a:ln>
        </p:spPr>
        <p:style>
          <a:lnRef idx="2">
            <a:schemeClr val="accent2"/>
          </a:lnRef>
          <a:fillRef idx="0">
            <a:schemeClr val="accent2"/>
          </a:fillRef>
          <a:effectRef idx="1">
            <a:schemeClr val="accent2"/>
          </a:effectRef>
          <a:fontRef idx="minor">
            <a:schemeClr val="tx1"/>
          </a:fontRef>
        </p:style>
      </p:cxnSp>
      <p:cxnSp>
        <p:nvCxnSpPr>
          <p:cNvPr id="23" name="直接箭头连接符 22"/>
          <p:cNvCxnSpPr/>
          <p:nvPr/>
        </p:nvCxnSpPr>
        <p:spPr>
          <a:xfrm>
            <a:off x="1282700" y="3073400"/>
            <a:ext cx="2578100" cy="1588"/>
          </a:xfrm>
          <a:prstGeom prst="straightConnector1">
            <a:avLst/>
          </a:prstGeom>
          <a:ln>
            <a:solidFill>
              <a:srgbClr val="FF0000"/>
            </a:solidFill>
            <a:tailEnd type="arrow"/>
          </a:ln>
        </p:spPr>
        <p:style>
          <a:lnRef idx="2">
            <a:schemeClr val="accent2"/>
          </a:lnRef>
          <a:fillRef idx="0">
            <a:schemeClr val="accent2"/>
          </a:fillRef>
          <a:effectRef idx="1">
            <a:schemeClr val="accent2"/>
          </a:effectRef>
          <a:fontRef idx="minor">
            <a:schemeClr val="tx1"/>
          </a:fontRef>
        </p:style>
      </p:cxnSp>
      <p:cxnSp>
        <p:nvCxnSpPr>
          <p:cNvPr id="24" name="直接箭头连接符 23"/>
          <p:cNvCxnSpPr/>
          <p:nvPr/>
        </p:nvCxnSpPr>
        <p:spPr>
          <a:xfrm>
            <a:off x="1282700" y="3370263"/>
            <a:ext cx="2622550" cy="369888"/>
          </a:xfrm>
          <a:prstGeom prst="straightConnector1">
            <a:avLst/>
          </a:prstGeom>
          <a:ln>
            <a:solidFill>
              <a:srgbClr val="FF0000"/>
            </a:solidFill>
            <a:tailEnd type="arrow"/>
          </a:ln>
        </p:spPr>
        <p:style>
          <a:lnRef idx="2">
            <a:schemeClr val="accent2"/>
          </a:lnRef>
          <a:fillRef idx="0">
            <a:schemeClr val="accent2"/>
          </a:fillRef>
          <a:effectRef idx="1">
            <a:schemeClr val="accent2"/>
          </a:effectRef>
          <a:fontRef idx="minor">
            <a:schemeClr val="tx1"/>
          </a:fontRef>
        </p:style>
      </p:cxnSp>
      <p:cxnSp>
        <p:nvCxnSpPr>
          <p:cNvPr id="27" name="直接箭头连接符 26"/>
          <p:cNvCxnSpPr/>
          <p:nvPr/>
        </p:nvCxnSpPr>
        <p:spPr>
          <a:xfrm flipV="1">
            <a:off x="1371600" y="2717800"/>
            <a:ext cx="2444750" cy="1377950"/>
          </a:xfrm>
          <a:prstGeom prst="straightConnector1">
            <a:avLst/>
          </a:prstGeom>
          <a:ln>
            <a:solidFill>
              <a:srgbClr val="FF0000"/>
            </a:solidFill>
            <a:tailEnd type="arrow"/>
          </a:ln>
        </p:spPr>
        <p:style>
          <a:lnRef idx="2">
            <a:schemeClr val="accent2"/>
          </a:lnRef>
          <a:fillRef idx="0">
            <a:schemeClr val="accent2"/>
          </a:fillRef>
          <a:effectRef idx="1">
            <a:schemeClr val="accent2"/>
          </a:effectRef>
          <a:fontRef idx="minor">
            <a:schemeClr val="tx1"/>
          </a:fontRef>
        </p:style>
      </p:cxnSp>
      <p:cxnSp>
        <p:nvCxnSpPr>
          <p:cNvPr id="28" name="直接箭头连接符 27"/>
          <p:cNvCxnSpPr/>
          <p:nvPr/>
        </p:nvCxnSpPr>
        <p:spPr>
          <a:xfrm flipV="1">
            <a:off x="1416050" y="3429000"/>
            <a:ext cx="2444750" cy="1066800"/>
          </a:xfrm>
          <a:prstGeom prst="straightConnector1">
            <a:avLst/>
          </a:prstGeom>
          <a:ln>
            <a:solidFill>
              <a:srgbClr val="FF0000"/>
            </a:solidFill>
            <a:tailEnd type="arrow"/>
          </a:ln>
        </p:spPr>
        <p:style>
          <a:lnRef idx="2">
            <a:schemeClr val="accent2"/>
          </a:lnRef>
          <a:fillRef idx="0">
            <a:schemeClr val="accent2"/>
          </a:fillRef>
          <a:effectRef idx="1">
            <a:schemeClr val="accent2"/>
          </a:effectRef>
          <a:fontRef idx="minor">
            <a:schemeClr val="tx1"/>
          </a:fontRef>
        </p:style>
      </p:cxnSp>
      <p:cxnSp>
        <p:nvCxnSpPr>
          <p:cNvPr id="36" name="直接箭头连接符 35"/>
          <p:cNvCxnSpPr/>
          <p:nvPr/>
        </p:nvCxnSpPr>
        <p:spPr>
          <a:xfrm rot="5400000" flipH="1" flipV="1">
            <a:off x="1349375" y="2473325"/>
            <a:ext cx="2578100" cy="2355850"/>
          </a:xfrm>
          <a:prstGeom prst="straightConnector1">
            <a:avLst/>
          </a:prstGeom>
          <a:ln>
            <a:solidFill>
              <a:srgbClr val="FF0000"/>
            </a:solidFill>
            <a:tailEnd type="arrow"/>
          </a:ln>
        </p:spPr>
        <p:style>
          <a:lnRef idx="2">
            <a:schemeClr val="accent2"/>
          </a:lnRef>
          <a:fillRef idx="0">
            <a:schemeClr val="accent2"/>
          </a:fillRef>
          <a:effectRef idx="1">
            <a:schemeClr val="accent2"/>
          </a:effectRef>
          <a:fontRef idx="minor">
            <a:schemeClr val="tx1"/>
          </a:fontRef>
        </p:style>
      </p:cxnSp>
      <p:cxnSp>
        <p:nvCxnSpPr>
          <p:cNvPr id="37" name="直接箭头连接符 36"/>
          <p:cNvCxnSpPr/>
          <p:nvPr/>
        </p:nvCxnSpPr>
        <p:spPr>
          <a:xfrm>
            <a:off x="1327150" y="5207000"/>
            <a:ext cx="2489200" cy="1588"/>
          </a:xfrm>
          <a:prstGeom prst="straightConnector1">
            <a:avLst/>
          </a:prstGeom>
          <a:ln>
            <a:solidFill>
              <a:srgbClr val="FF0000"/>
            </a:solidFill>
            <a:tailEnd type="arrow"/>
          </a:ln>
        </p:spPr>
        <p:style>
          <a:lnRef idx="2">
            <a:schemeClr val="accent2"/>
          </a:lnRef>
          <a:fillRef idx="0">
            <a:schemeClr val="accent2"/>
          </a:fillRef>
          <a:effectRef idx="1">
            <a:schemeClr val="accent2"/>
          </a:effectRef>
          <a:fontRef idx="minor">
            <a:schemeClr val="tx1"/>
          </a:fontRef>
        </p:style>
      </p:cxnSp>
      <p:cxnSp>
        <p:nvCxnSpPr>
          <p:cNvPr id="43" name="直接箭头连接符 42"/>
          <p:cNvCxnSpPr/>
          <p:nvPr/>
        </p:nvCxnSpPr>
        <p:spPr>
          <a:xfrm>
            <a:off x="1371600" y="5607050"/>
            <a:ext cx="2489200" cy="666750"/>
          </a:xfrm>
          <a:prstGeom prst="straightConnector1">
            <a:avLst/>
          </a:prstGeom>
          <a:ln>
            <a:solidFill>
              <a:srgbClr val="FF0000"/>
            </a:solidFill>
            <a:tailEnd type="arrow"/>
          </a:ln>
        </p:spPr>
        <p:style>
          <a:lnRef idx="2">
            <a:schemeClr val="accent2"/>
          </a:lnRef>
          <a:fillRef idx="0">
            <a:schemeClr val="accent2"/>
          </a:fillRef>
          <a:effectRef idx="1">
            <a:schemeClr val="accent2"/>
          </a:effectRef>
          <a:fontRef idx="minor">
            <a:schemeClr val="tx1"/>
          </a:fontRef>
        </p:style>
      </p:cxnSp>
      <p:cxnSp>
        <p:nvCxnSpPr>
          <p:cNvPr id="44" name="直接箭头连接符 43"/>
          <p:cNvCxnSpPr/>
          <p:nvPr/>
        </p:nvCxnSpPr>
        <p:spPr>
          <a:xfrm flipV="1">
            <a:off x="1460500" y="4495800"/>
            <a:ext cx="2444750" cy="1555750"/>
          </a:xfrm>
          <a:prstGeom prst="straightConnector1">
            <a:avLst/>
          </a:prstGeom>
          <a:ln>
            <a:solidFill>
              <a:srgbClr val="FF0000"/>
            </a:solidFill>
            <a:tailEnd type="arrow"/>
          </a:ln>
        </p:spPr>
        <p:style>
          <a:lnRef idx="2">
            <a:schemeClr val="accent2"/>
          </a:lnRef>
          <a:fillRef idx="0">
            <a:schemeClr val="accent2"/>
          </a:fillRef>
          <a:effectRef idx="1">
            <a:schemeClr val="accent2"/>
          </a:effectRef>
          <a:fontRef idx="minor">
            <a:schemeClr val="tx1"/>
          </a:fontRef>
        </p:style>
      </p:cxnSp>
      <p:cxnSp>
        <p:nvCxnSpPr>
          <p:cNvPr id="45" name="直接箭头连接符 44"/>
          <p:cNvCxnSpPr/>
          <p:nvPr/>
        </p:nvCxnSpPr>
        <p:spPr>
          <a:xfrm flipV="1">
            <a:off x="1460500" y="4140200"/>
            <a:ext cx="2400300" cy="2222500"/>
          </a:xfrm>
          <a:prstGeom prst="straightConnector1">
            <a:avLst/>
          </a:prstGeom>
          <a:ln>
            <a:solidFill>
              <a:srgbClr val="FF0000"/>
            </a:solidFill>
            <a:tailEnd type="arrow"/>
          </a:ln>
        </p:spPr>
        <p:style>
          <a:lnRef idx="2">
            <a:schemeClr val="accent2"/>
          </a:lnRef>
          <a:fillRef idx="0">
            <a:schemeClr val="accent2"/>
          </a:fillRef>
          <a:effectRef idx="1">
            <a:schemeClr val="accent2"/>
          </a:effectRef>
          <a:fontRef idx="minor">
            <a:schemeClr val="tx1"/>
          </a:fontRef>
        </p:style>
      </p:cxnSp>
      <p:cxnSp>
        <p:nvCxnSpPr>
          <p:cNvPr id="49" name="直接箭头连接符 48"/>
          <p:cNvCxnSpPr/>
          <p:nvPr/>
        </p:nvCxnSpPr>
        <p:spPr>
          <a:xfrm>
            <a:off x="1416050" y="3829050"/>
            <a:ext cx="2444750" cy="1822450"/>
          </a:xfrm>
          <a:prstGeom prst="straightConnector1">
            <a:avLst/>
          </a:prstGeom>
          <a:ln>
            <a:solidFill>
              <a:srgbClr val="FF0000"/>
            </a:solidFill>
            <a:tailEnd type="arrow"/>
          </a:ln>
        </p:spPr>
        <p:style>
          <a:lnRef idx="2">
            <a:schemeClr val="accent2"/>
          </a:lnRef>
          <a:fillRef idx="0">
            <a:schemeClr val="accent2"/>
          </a:fillRef>
          <a:effectRef idx="1">
            <a:schemeClr val="accent2"/>
          </a:effectRef>
          <a:fontRef idx="minor">
            <a:schemeClr val="tx1"/>
          </a:fontRef>
        </p:style>
      </p:cxnSp>
      <p:sp>
        <p:nvSpPr>
          <p:cNvPr id="51" name="圆角矩形 50"/>
          <p:cNvSpPr/>
          <p:nvPr/>
        </p:nvSpPr>
        <p:spPr>
          <a:xfrm>
            <a:off x="7261982" y="5990754"/>
            <a:ext cx="785813" cy="357190"/>
          </a:xfrm>
          <a:prstGeom prst="roundRect">
            <a:avLst/>
          </a:prstGeom>
          <a:solidFill>
            <a:srgbClr val="B2741A"/>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chemeClr val="lt1"/>
                </a:solidFill>
                <a:effectLst/>
                <a:uLnTx/>
                <a:uFillTx/>
                <a:latin typeface="+mn-lt"/>
                <a:ea typeface="+mn-ea"/>
                <a:cs typeface="+mn-cs"/>
              </a:rPr>
              <a:t>Key</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52" name="圆角矩形 51"/>
          <p:cNvSpPr/>
          <p:nvPr/>
        </p:nvSpPr>
        <p:spPr>
          <a:xfrm>
            <a:off x="8130405" y="5993632"/>
            <a:ext cx="785821" cy="357193"/>
          </a:xfrm>
          <a:prstGeom prst="roundRect">
            <a:avLst/>
          </a:prstGeom>
          <a:solidFill>
            <a:srgbClr val="046784"/>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chemeClr val="lt1"/>
                </a:solidFill>
                <a:effectLst/>
                <a:uLnTx/>
                <a:uFillTx/>
                <a:latin typeface="+mn-lt"/>
                <a:ea typeface="+mn-ea"/>
                <a:cs typeface="+mn-cs"/>
              </a:rPr>
              <a:t>Clear</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1"/>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blinds(horizontal)">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blinds(horizontal)">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blinds(horizontal)">
                                      <p:cBhvr>
                                        <p:cTn id="22" dur="5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9"/>
                                        </p:tgtEl>
                                        <p:attrNameLst>
                                          <p:attrName>style.visibility</p:attrName>
                                        </p:attrNameLst>
                                      </p:cBhvr>
                                      <p:to>
                                        <p:strVal val="visible"/>
                                      </p:to>
                                    </p:set>
                                    <p:animEffect transition="in" filter="blinds(horizontal)">
                                      <p:cBhvr>
                                        <p:cTn id="27" dur="500"/>
                                        <p:tgtEl>
                                          <p:spTgt spid="4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blinds(horizontal)">
                                      <p:cBhvr>
                                        <p:cTn id="32" dur="500"/>
                                        <p:tgtEl>
                                          <p:spTgt spid="2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blinds(horizontal)">
                                      <p:cBhvr>
                                        <p:cTn id="37" dur="500"/>
                                        <p:tgtEl>
                                          <p:spTgt spid="28"/>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6"/>
                                        </p:tgtEl>
                                        <p:attrNameLst>
                                          <p:attrName>style.visibility</p:attrName>
                                        </p:attrNameLst>
                                      </p:cBhvr>
                                      <p:to>
                                        <p:strVal val="visible"/>
                                      </p:to>
                                    </p:set>
                                    <p:animEffect transition="in" filter="blinds(horizontal)">
                                      <p:cBhvr>
                                        <p:cTn id="42" dur="500"/>
                                        <p:tgtEl>
                                          <p:spTgt spid="36"/>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7"/>
                                        </p:tgtEl>
                                        <p:attrNameLst>
                                          <p:attrName>style.visibility</p:attrName>
                                        </p:attrNameLst>
                                      </p:cBhvr>
                                      <p:to>
                                        <p:strVal val="visible"/>
                                      </p:to>
                                    </p:set>
                                    <p:animEffect transition="in" filter="blinds(horizontal)">
                                      <p:cBhvr>
                                        <p:cTn id="47" dur="500"/>
                                        <p:tgtEl>
                                          <p:spTgt spid="37"/>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43"/>
                                        </p:tgtEl>
                                        <p:attrNameLst>
                                          <p:attrName>style.visibility</p:attrName>
                                        </p:attrNameLst>
                                      </p:cBhvr>
                                      <p:to>
                                        <p:strVal val="visible"/>
                                      </p:to>
                                    </p:set>
                                    <p:animEffect transition="in" filter="blinds(horizontal)">
                                      <p:cBhvr>
                                        <p:cTn id="52" dur="500"/>
                                        <p:tgtEl>
                                          <p:spTgt spid="43"/>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blinds(horizontal)">
                                      <p:cBhvr>
                                        <p:cTn id="57" dur="500"/>
                                        <p:tgtEl>
                                          <p:spTgt spid="44"/>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45"/>
                                        </p:tgtEl>
                                        <p:attrNameLst>
                                          <p:attrName>style.visibility</p:attrName>
                                        </p:attrNameLst>
                                      </p:cBhvr>
                                      <p:to>
                                        <p:strVal val="visible"/>
                                      </p:to>
                                    </p:set>
                                    <p:animEffect transition="in" filter="blinds(horizontal)">
                                      <p:cBhvr>
                                        <p:cTn id="62" dur="500"/>
                                        <p:tgtEl>
                                          <p:spTgt spid="45"/>
                                        </p:tgtEl>
                                      </p:cBhvr>
                                    </p:animEffect>
                                  </p:childTnLst>
                                </p:cTn>
                              </p:par>
                            </p:childTnLst>
                          </p:cTn>
                        </p:par>
                      </p:childTnLst>
                    </p:cTn>
                  </p:par>
                </p:childTnLst>
              </p:cTn>
              <p:nextCondLst>
                <p:cond evt="onClick" delay="0">
                  <p:tgtEl>
                    <p:spTgt spid="51"/>
                  </p:tgtEl>
                </p:cond>
              </p:nextCondLst>
            </p:seq>
            <p:seq concurrent="1" nextAc="seek">
              <p:cTn id="63" restart="whenNotActive" fill="hold" evtFilter="cancelBubble" nodeType="interactiveSeq">
                <p:stCondLst>
                  <p:cond evt="onClick" delay="0">
                    <p:tgtEl>
                      <p:spTgt spid="52"/>
                    </p:tgtEl>
                  </p:cond>
                </p:stCondLst>
                <p:endSync evt="end" delay="0">
                  <p:rtn val="all"/>
                </p:endSync>
                <p:childTnLst>
                  <p:par>
                    <p:cTn id="64" fill="hold">
                      <p:stCondLst>
                        <p:cond delay="0"/>
                      </p:stCondLst>
                      <p:childTnLst>
                        <p:par>
                          <p:cTn id="65" fill="hold">
                            <p:stCondLst>
                              <p:cond delay="0"/>
                            </p:stCondLst>
                            <p:childTnLst>
                              <p:par>
                                <p:cTn id="66" presetID="1" presetClass="exit" presetSubtype="0" fill="hold" nodeType="clickEffect">
                                  <p:stCondLst>
                                    <p:cond delay="0"/>
                                  </p:stCondLst>
                                  <p:childTnLst>
                                    <p:set>
                                      <p:cBhvr>
                                        <p:cTn id="67" dur="1" fill="hold">
                                          <p:stCondLst>
                                            <p:cond delay="0"/>
                                          </p:stCondLst>
                                        </p:cTn>
                                        <p:tgtEl>
                                          <p:spTgt spid="21"/>
                                        </p:tgtEl>
                                        <p:attrNameLst>
                                          <p:attrName>style.visibility</p:attrName>
                                        </p:attrNameLst>
                                      </p:cBhvr>
                                      <p:to>
                                        <p:strVal val="hidden"/>
                                      </p:to>
                                    </p:set>
                                  </p:childTnLst>
                                </p:cTn>
                              </p:par>
                              <p:par>
                                <p:cTn id="68" presetID="1" presetClass="exit" presetSubtype="0" fill="hold" nodeType="withEffect">
                                  <p:stCondLst>
                                    <p:cond delay="0"/>
                                  </p:stCondLst>
                                  <p:childTnLst>
                                    <p:set>
                                      <p:cBhvr>
                                        <p:cTn id="69" dur="1" fill="hold">
                                          <p:stCondLst>
                                            <p:cond delay="0"/>
                                          </p:stCondLst>
                                        </p:cTn>
                                        <p:tgtEl>
                                          <p:spTgt spid="22"/>
                                        </p:tgtEl>
                                        <p:attrNameLst>
                                          <p:attrName>style.visibility</p:attrName>
                                        </p:attrNameLst>
                                      </p:cBhvr>
                                      <p:to>
                                        <p:strVal val="hidden"/>
                                      </p:to>
                                    </p:set>
                                  </p:childTnLst>
                                </p:cTn>
                              </p:par>
                              <p:par>
                                <p:cTn id="70" presetID="1" presetClass="exit" presetSubtype="0" fill="hold" nodeType="withEffect">
                                  <p:stCondLst>
                                    <p:cond delay="0"/>
                                  </p:stCondLst>
                                  <p:childTnLst>
                                    <p:set>
                                      <p:cBhvr>
                                        <p:cTn id="71" dur="1" fill="hold">
                                          <p:stCondLst>
                                            <p:cond delay="0"/>
                                          </p:stCondLst>
                                        </p:cTn>
                                        <p:tgtEl>
                                          <p:spTgt spid="23"/>
                                        </p:tgtEl>
                                        <p:attrNameLst>
                                          <p:attrName>style.visibility</p:attrName>
                                        </p:attrNameLst>
                                      </p:cBhvr>
                                      <p:to>
                                        <p:strVal val="hidden"/>
                                      </p:to>
                                    </p:set>
                                  </p:childTnLst>
                                </p:cTn>
                              </p:par>
                              <p:par>
                                <p:cTn id="72" presetID="1" presetClass="exit" presetSubtype="0" fill="hold" nodeType="withEffect">
                                  <p:stCondLst>
                                    <p:cond delay="0"/>
                                  </p:stCondLst>
                                  <p:childTnLst>
                                    <p:set>
                                      <p:cBhvr>
                                        <p:cTn id="73" dur="1" fill="hold">
                                          <p:stCondLst>
                                            <p:cond delay="0"/>
                                          </p:stCondLst>
                                        </p:cTn>
                                        <p:tgtEl>
                                          <p:spTgt spid="24"/>
                                        </p:tgtEl>
                                        <p:attrNameLst>
                                          <p:attrName>style.visibility</p:attrName>
                                        </p:attrNameLst>
                                      </p:cBhvr>
                                      <p:to>
                                        <p:strVal val="hidden"/>
                                      </p:to>
                                    </p:set>
                                  </p:childTnLst>
                                </p:cTn>
                              </p:par>
                              <p:par>
                                <p:cTn id="74" presetID="1" presetClass="exit" presetSubtype="0" fill="hold" nodeType="withEffect">
                                  <p:stCondLst>
                                    <p:cond delay="0"/>
                                  </p:stCondLst>
                                  <p:childTnLst>
                                    <p:set>
                                      <p:cBhvr>
                                        <p:cTn id="75" dur="1" fill="hold">
                                          <p:stCondLst>
                                            <p:cond delay="0"/>
                                          </p:stCondLst>
                                        </p:cTn>
                                        <p:tgtEl>
                                          <p:spTgt spid="49"/>
                                        </p:tgtEl>
                                        <p:attrNameLst>
                                          <p:attrName>style.visibility</p:attrName>
                                        </p:attrNameLst>
                                      </p:cBhvr>
                                      <p:to>
                                        <p:strVal val="hidden"/>
                                      </p:to>
                                    </p:set>
                                  </p:childTnLst>
                                </p:cTn>
                              </p:par>
                              <p:par>
                                <p:cTn id="76" presetID="1" presetClass="exit" presetSubtype="0" fill="hold" nodeType="withEffect">
                                  <p:stCondLst>
                                    <p:cond delay="0"/>
                                  </p:stCondLst>
                                  <p:childTnLst>
                                    <p:set>
                                      <p:cBhvr>
                                        <p:cTn id="77" dur="1" fill="hold">
                                          <p:stCondLst>
                                            <p:cond delay="0"/>
                                          </p:stCondLst>
                                        </p:cTn>
                                        <p:tgtEl>
                                          <p:spTgt spid="27"/>
                                        </p:tgtEl>
                                        <p:attrNameLst>
                                          <p:attrName>style.visibility</p:attrName>
                                        </p:attrNameLst>
                                      </p:cBhvr>
                                      <p:to>
                                        <p:strVal val="hidden"/>
                                      </p:to>
                                    </p:set>
                                  </p:childTnLst>
                                </p:cTn>
                              </p:par>
                              <p:par>
                                <p:cTn id="78" presetID="1" presetClass="exit" presetSubtype="0" fill="hold" nodeType="withEffect">
                                  <p:stCondLst>
                                    <p:cond delay="0"/>
                                  </p:stCondLst>
                                  <p:childTnLst>
                                    <p:set>
                                      <p:cBhvr>
                                        <p:cTn id="79" dur="1" fill="hold">
                                          <p:stCondLst>
                                            <p:cond delay="0"/>
                                          </p:stCondLst>
                                        </p:cTn>
                                        <p:tgtEl>
                                          <p:spTgt spid="28"/>
                                        </p:tgtEl>
                                        <p:attrNameLst>
                                          <p:attrName>style.visibility</p:attrName>
                                        </p:attrNameLst>
                                      </p:cBhvr>
                                      <p:to>
                                        <p:strVal val="hidden"/>
                                      </p:to>
                                    </p:set>
                                  </p:childTnLst>
                                </p:cTn>
                              </p:par>
                              <p:par>
                                <p:cTn id="80" presetID="1" presetClass="exit" presetSubtype="0" fill="hold" nodeType="withEffect">
                                  <p:stCondLst>
                                    <p:cond delay="0"/>
                                  </p:stCondLst>
                                  <p:childTnLst>
                                    <p:set>
                                      <p:cBhvr>
                                        <p:cTn id="81" dur="1" fill="hold">
                                          <p:stCondLst>
                                            <p:cond delay="0"/>
                                          </p:stCondLst>
                                        </p:cTn>
                                        <p:tgtEl>
                                          <p:spTgt spid="36"/>
                                        </p:tgtEl>
                                        <p:attrNameLst>
                                          <p:attrName>style.visibility</p:attrName>
                                        </p:attrNameLst>
                                      </p:cBhvr>
                                      <p:to>
                                        <p:strVal val="hidden"/>
                                      </p:to>
                                    </p:set>
                                  </p:childTnLst>
                                </p:cTn>
                              </p:par>
                              <p:par>
                                <p:cTn id="82" presetID="1" presetClass="exit" presetSubtype="0" fill="hold" nodeType="withEffect">
                                  <p:stCondLst>
                                    <p:cond delay="0"/>
                                  </p:stCondLst>
                                  <p:childTnLst>
                                    <p:set>
                                      <p:cBhvr>
                                        <p:cTn id="83" dur="1" fill="hold">
                                          <p:stCondLst>
                                            <p:cond delay="0"/>
                                          </p:stCondLst>
                                        </p:cTn>
                                        <p:tgtEl>
                                          <p:spTgt spid="37"/>
                                        </p:tgtEl>
                                        <p:attrNameLst>
                                          <p:attrName>style.visibility</p:attrName>
                                        </p:attrNameLst>
                                      </p:cBhvr>
                                      <p:to>
                                        <p:strVal val="hidden"/>
                                      </p:to>
                                    </p:set>
                                  </p:childTnLst>
                                </p:cTn>
                              </p:par>
                              <p:par>
                                <p:cTn id="84" presetID="1" presetClass="exit" presetSubtype="0" fill="hold" nodeType="withEffect">
                                  <p:stCondLst>
                                    <p:cond delay="0"/>
                                  </p:stCondLst>
                                  <p:childTnLst>
                                    <p:set>
                                      <p:cBhvr>
                                        <p:cTn id="85" dur="1" fill="hold">
                                          <p:stCondLst>
                                            <p:cond delay="0"/>
                                          </p:stCondLst>
                                        </p:cTn>
                                        <p:tgtEl>
                                          <p:spTgt spid="43"/>
                                        </p:tgtEl>
                                        <p:attrNameLst>
                                          <p:attrName>style.visibility</p:attrName>
                                        </p:attrNameLst>
                                      </p:cBhvr>
                                      <p:to>
                                        <p:strVal val="hidden"/>
                                      </p:to>
                                    </p:set>
                                  </p:childTnLst>
                                </p:cTn>
                              </p:par>
                              <p:par>
                                <p:cTn id="86" presetID="1" presetClass="exit" presetSubtype="0" fill="hold" nodeType="withEffect">
                                  <p:stCondLst>
                                    <p:cond delay="0"/>
                                  </p:stCondLst>
                                  <p:childTnLst>
                                    <p:set>
                                      <p:cBhvr>
                                        <p:cTn id="87" dur="1" fill="hold">
                                          <p:stCondLst>
                                            <p:cond delay="0"/>
                                          </p:stCondLst>
                                        </p:cTn>
                                        <p:tgtEl>
                                          <p:spTgt spid="44"/>
                                        </p:tgtEl>
                                        <p:attrNameLst>
                                          <p:attrName>style.visibility</p:attrName>
                                        </p:attrNameLst>
                                      </p:cBhvr>
                                      <p:to>
                                        <p:strVal val="hidden"/>
                                      </p:to>
                                    </p:set>
                                  </p:childTnLst>
                                </p:cTn>
                              </p:par>
                              <p:par>
                                <p:cTn id="88" presetID="1" presetClass="exit" presetSubtype="0" fill="hold" nodeType="withEffect">
                                  <p:stCondLst>
                                    <p:cond delay="0"/>
                                  </p:stCondLst>
                                  <p:childTnLst>
                                    <p:set>
                                      <p:cBhvr>
                                        <p:cTn id="89" dur="1" fill="hold">
                                          <p:stCondLst>
                                            <p:cond delay="0"/>
                                          </p:stCondLst>
                                        </p:cTn>
                                        <p:tgtEl>
                                          <p:spTgt spid="45"/>
                                        </p:tgtEl>
                                        <p:attrNameLst>
                                          <p:attrName>style.visibility</p:attrName>
                                        </p:attrNameLst>
                                      </p:cBhvr>
                                      <p:to>
                                        <p:strVal val="hidden"/>
                                      </p:to>
                                    </p:set>
                                  </p:childTnLst>
                                </p:cTn>
                              </p:par>
                            </p:childTnLst>
                          </p:cTn>
                        </p:par>
                      </p:childTnLst>
                    </p:cTn>
                  </p:par>
                </p:childTnLst>
              </p:cTn>
              <p:nextCondLst>
                <p:cond evt="onClick" delay="0">
                  <p:tgtEl>
                    <p:spTgt spid="52"/>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6433" name="TextBox 3"/>
          <p:cNvSpPr txBox="1"/>
          <p:nvPr/>
        </p:nvSpPr>
        <p:spPr>
          <a:xfrm>
            <a:off x="238125" y="1117600"/>
            <a:ext cx="688975" cy="579438"/>
          </a:xfrm>
          <a:prstGeom prst="rect">
            <a:avLst/>
          </a:prstGeom>
          <a:noFill/>
          <a:ln w="9525">
            <a:noFill/>
          </a:ln>
        </p:spPr>
        <p:txBody>
          <a:bodyPr anchor="t">
            <a:spAutoFit/>
          </a:bodyPr>
          <a:p>
            <a:pPr>
              <a:buSzTx/>
            </a:pPr>
            <a:r>
              <a:rPr lang="en-US" altLang="zh-CN" sz="3200" b="1" dirty="0">
                <a:solidFill>
                  <a:srgbClr val="376092"/>
                </a:solidFill>
                <a:latin typeface="Arial" panose="020B0604020202020204" pitchFamily="34" charset="0"/>
                <a:ea typeface="宋体" panose="02010600030101010101" pitchFamily="2" charset="-122"/>
              </a:rPr>
              <a:t>3</a:t>
            </a:r>
            <a:r>
              <a:rPr lang="en-US" altLang="zh-CN" sz="2400" b="1" dirty="0">
                <a:solidFill>
                  <a:srgbClr val="376092"/>
                </a:solidFill>
                <a:latin typeface="Arial" panose="020B0604020202020204" pitchFamily="34" charset="0"/>
                <a:ea typeface="宋体" panose="02010600030101010101" pitchFamily="2" charset="-122"/>
              </a:rPr>
              <a:t>b</a:t>
            </a:r>
            <a:endParaRPr lang="zh-CN" altLang="en-US" sz="2400" b="1" dirty="0">
              <a:solidFill>
                <a:srgbClr val="376092"/>
              </a:solidFill>
              <a:latin typeface="Arial" panose="020B0604020202020204" pitchFamily="34" charset="0"/>
              <a:ea typeface="宋体" panose="02010600030101010101" pitchFamily="2" charset="-122"/>
            </a:endParaRPr>
          </a:p>
        </p:txBody>
      </p:sp>
      <p:sp>
        <p:nvSpPr>
          <p:cNvPr id="146434" name="TextBox 4"/>
          <p:cNvSpPr txBox="1"/>
          <p:nvPr/>
        </p:nvSpPr>
        <p:spPr>
          <a:xfrm>
            <a:off x="882650" y="1216025"/>
            <a:ext cx="7920038" cy="701675"/>
          </a:xfrm>
          <a:prstGeom prst="rect">
            <a:avLst/>
          </a:prstGeom>
          <a:noFill/>
          <a:ln w="9525">
            <a:noFill/>
          </a:ln>
        </p:spPr>
        <p:txBody>
          <a:bodyPr anchor="t">
            <a:spAutoFit/>
          </a:bodyPr>
          <a:p>
            <a:r>
              <a:rPr lang="en-US" altLang="zh-CN" sz="2000" b="1">
                <a:latin typeface="Arial" panose="020B0604020202020204" pitchFamily="34" charset="0"/>
                <a:ea typeface="宋体" panose="02010600030101010101" pitchFamily="2" charset="-122"/>
              </a:rPr>
              <a:t>Look again at the notes in Exercise 2a and change them using some of the above symbols and abbreviations.</a:t>
            </a:r>
            <a:endParaRPr lang="zh-CN" altLang="en-US" sz="2000" dirty="0">
              <a:latin typeface="Arial" panose="020B0604020202020204" pitchFamily="34" charset="0"/>
              <a:ea typeface="Arial" panose="020B0604020202020204" pitchFamily="34" charset="0"/>
            </a:endParaRPr>
          </a:p>
        </p:txBody>
      </p:sp>
      <p:sp>
        <p:nvSpPr>
          <p:cNvPr id="146435" name="TextBox 7"/>
          <p:cNvSpPr txBox="1"/>
          <p:nvPr/>
        </p:nvSpPr>
        <p:spPr>
          <a:xfrm>
            <a:off x="325438" y="3544888"/>
            <a:ext cx="688975" cy="519112"/>
          </a:xfrm>
          <a:prstGeom prst="rect">
            <a:avLst/>
          </a:prstGeom>
          <a:noFill/>
          <a:ln w="9525">
            <a:noFill/>
          </a:ln>
        </p:spPr>
        <p:txBody>
          <a:bodyPr anchor="t">
            <a:spAutoFit/>
          </a:bodyPr>
          <a:p>
            <a:pPr>
              <a:buSzTx/>
            </a:pPr>
            <a:r>
              <a:rPr lang="en-US" altLang="zh-CN" sz="2800" b="1" dirty="0">
                <a:solidFill>
                  <a:srgbClr val="376092"/>
                </a:solidFill>
                <a:latin typeface="Arial" panose="020B0604020202020204" pitchFamily="34" charset="0"/>
                <a:ea typeface="宋体" panose="02010600030101010101" pitchFamily="2" charset="-122"/>
              </a:rPr>
              <a:t> 4</a:t>
            </a:r>
            <a:endParaRPr lang="zh-CN" altLang="en-US" sz="2400" b="1" dirty="0">
              <a:solidFill>
                <a:srgbClr val="376092"/>
              </a:solidFill>
              <a:latin typeface="Arial" panose="020B0604020202020204" pitchFamily="34" charset="0"/>
              <a:ea typeface="宋体" panose="02010600030101010101" pitchFamily="2" charset="-122"/>
            </a:endParaRPr>
          </a:p>
        </p:txBody>
      </p:sp>
      <p:sp>
        <p:nvSpPr>
          <p:cNvPr id="146436" name="TextBox 9"/>
          <p:cNvSpPr txBox="1"/>
          <p:nvPr/>
        </p:nvSpPr>
        <p:spPr>
          <a:xfrm>
            <a:off x="344488" y="3530600"/>
            <a:ext cx="8799512" cy="823913"/>
          </a:xfrm>
          <a:prstGeom prst="rect">
            <a:avLst/>
          </a:prstGeom>
          <a:noFill/>
          <a:ln w="9525">
            <a:noFill/>
          </a:ln>
        </p:spPr>
        <p:txBody>
          <a:bodyPr anchor="t">
            <a:spAutoFit/>
          </a:bodyPr>
          <a:p>
            <a:r>
              <a:rPr lang="en-US" altLang="zh-CN" sz="2800" b="1">
                <a:latin typeface="Arial" panose="020B0604020202020204" pitchFamily="34" charset="0"/>
                <a:ea typeface="宋体" panose="02010600030101010101" pitchFamily="2" charset="-122"/>
              </a:rPr>
              <a:t>     </a:t>
            </a:r>
            <a:r>
              <a:rPr lang="en-US" altLang="zh-CN" sz="2000" b="1">
                <a:latin typeface="Arial" panose="020B0604020202020204" pitchFamily="34" charset="0"/>
                <a:ea typeface="宋体" panose="02010600030101010101" pitchFamily="2" charset="-122"/>
              </a:rPr>
              <a:t>Look again at the essay </a:t>
            </a:r>
            <a:r>
              <a:rPr lang="en-US" altLang="zh-CN" sz="2000" b="1" i="1">
                <a:latin typeface="Arial" panose="020B0604020202020204" pitchFamily="34" charset="0"/>
                <a:ea typeface="宋体" panose="02010600030101010101" pitchFamily="2" charset="-122"/>
              </a:rPr>
              <a:t>Are women better drivers than men?</a:t>
            </a:r>
            <a:r>
              <a:rPr lang="en-US" altLang="zh-CN" sz="2000" b="1">
                <a:latin typeface="Arial" panose="020B0604020202020204" pitchFamily="34" charset="0"/>
                <a:ea typeface="宋体" panose="02010600030101010101" pitchFamily="2" charset="-122"/>
              </a:rPr>
              <a:t> Match ideas a–d with each paragraph.</a:t>
            </a:r>
            <a:endParaRPr lang="zh-CN" altLang="en-US" sz="2000" b="1" dirty="0">
              <a:latin typeface="Arial" panose="020B0604020202020204" pitchFamily="34" charset="0"/>
              <a:ea typeface="Arial" panose="020B0604020202020204" pitchFamily="34" charset="0"/>
            </a:endParaRPr>
          </a:p>
        </p:txBody>
      </p:sp>
      <p:sp>
        <p:nvSpPr>
          <p:cNvPr id="146437" name="矩形 12"/>
          <p:cNvSpPr/>
          <p:nvPr/>
        </p:nvSpPr>
        <p:spPr>
          <a:xfrm>
            <a:off x="660400" y="2703513"/>
            <a:ext cx="2887663" cy="457200"/>
          </a:xfrm>
          <a:prstGeom prst="rect">
            <a:avLst/>
          </a:prstGeom>
          <a:noFill/>
          <a:ln w="9525">
            <a:noFill/>
          </a:ln>
        </p:spPr>
        <p:txBody>
          <a:bodyPr wrap="none" anchor="t">
            <a:spAutoFit/>
          </a:bodyPr>
          <a:p>
            <a:r>
              <a:rPr lang="en-US" altLang="zh-CN" sz="2400" b="1">
                <a:latin typeface="Times New Roman" panose="02020603050405020304" pitchFamily="18" charset="0"/>
                <a:ea typeface="宋体" panose="02010600030101010101" pitchFamily="2" charset="-122"/>
              </a:rPr>
              <a:t>WRITING SKILLS:</a:t>
            </a:r>
            <a:endParaRPr lang="zh-CN" altLang="en-US" sz="2400" dirty="0">
              <a:latin typeface="Times New Roman" panose="02020603050405020304" pitchFamily="18" charset="0"/>
              <a:ea typeface="Times New Roman" panose="02020603050405020304" pitchFamily="18" charset="0"/>
            </a:endParaRPr>
          </a:p>
        </p:txBody>
      </p:sp>
      <p:sp>
        <p:nvSpPr>
          <p:cNvPr id="146438" name="矩形 18"/>
          <p:cNvSpPr/>
          <p:nvPr/>
        </p:nvSpPr>
        <p:spPr>
          <a:xfrm>
            <a:off x="881063" y="4406900"/>
            <a:ext cx="4357687" cy="457200"/>
          </a:xfrm>
          <a:prstGeom prst="rect">
            <a:avLst/>
          </a:prstGeom>
          <a:noFill/>
          <a:ln w="9525">
            <a:noFill/>
          </a:ln>
        </p:spPr>
        <p:txBody>
          <a:bodyPr anchor="t">
            <a:spAutoFit/>
          </a:bodyPr>
          <a:p>
            <a:r>
              <a:rPr lang="en-US" altLang="zh-CN" sz="2400">
                <a:latin typeface="Times New Roman" panose="02020603050405020304" pitchFamily="18" charset="0"/>
                <a:ea typeface="宋体" panose="02010600030101010101" pitchFamily="2" charset="-122"/>
              </a:rPr>
              <a:t>a) conclusion</a:t>
            </a:r>
            <a:endParaRPr lang="zh-CN" altLang="en-US" sz="2400" dirty="0">
              <a:latin typeface="Times New Roman" panose="02020603050405020304" pitchFamily="18" charset="0"/>
              <a:ea typeface="Times New Roman" panose="02020603050405020304" pitchFamily="18" charset="0"/>
            </a:endParaRPr>
          </a:p>
        </p:txBody>
      </p:sp>
      <p:sp>
        <p:nvSpPr>
          <p:cNvPr id="146439" name="矩形 19"/>
          <p:cNvSpPr/>
          <p:nvPr/>
        </p:nvSpPr>
        <p:spPr>
          <a:xfrm>
            <a:off x="881063" y="4892675"/>
            <a:ext cx="5913437" cy="457200"/>
          </a:xfrm>
          <a:prstGeom prst="rect">
            <a:avLst/>
          </a:prstGeom>
          <a:noFill/>
          <a:ln w="9525">
            <a:noFill/>
          </a:ln>
        </p:spPr>
        <p:txBody>
          <a:bodyPr anchor="t">
            <a:spAutoFit/>
          </a:bodyPr>
          <a:p>
            <a:r>
              <a:rPr lang="en-US" altLang="zh-CN" sz="2400">
                <a:latin typeface="Times New Roman" panose="02020603050405020304" pitchFamily="18" charset="0"/>
                <a:ea typeface="宋体" panose="02010600030101010101" pitchFamily="2" charset="-122"/>
              </a:rPr>
              <a:t>b) arguments for</a:t>
            </a:r>
            <a:endParaRPr lang="zh-CN" altLang="en-US" sz="2400" dirty="0">
              <a:latin typeface="Times New Roman" panose="02020603050405020304" pitchFamily="18" charset="0"/>
              <a:ea typeface="Times New Roman" panose="02020603050405020304" pitchFamily="18" charset="0"/>
            </a:endParaRPr>
          </a:p>
        </p:txBody>
      </p:sp>
      <p:sp>
        <p:nvSpPr>
          <p:cNvPr id="146440" name="矩形 22"/>
          <p:cNvSpPr/>
          <p:nvPr/>
        </p:nvSpPr>
        <p:spPr>
          <a:xfrm>
            <a:off x="881063" y="5381625"/>
            <a:ext cx="5913437" cy="457200"/>
          </a:xfrm>
          <a:prstGeom prst="rect">
            <a:avLst/>
          </a:prstGeom>
          <a:noFill/>
          <a:ln w="9525">
            <a:noFill/>
          </a:ln>
        </p:spPr>
        <p:txBody>
          <a:bodyPr anchor="t">
            <a:spAutoFit/>
          </a:bodyPr>
          <a:p>
            <a:r>
              <a:rPr lang="en-US" altLang="zh-CN" sz="2400">
                <a:latin typeface="Times New Roman" panose="02020603050405020304" pitchFamily="18" charset="0"/>
                <a:ea typeface="宋体" panose="02010600030101010101" pitchFamily="2" charset="-122"/>
              </a:rPr>
              <a:t>c) introduce the topic / state the proposition</a:t>
            </a:r>
            <a:endParaRPr lang="zh-CN" altLang="en-US" sz="2400" dirty="0">
              <a:latin typeface="Times New Roman" panose="02020603050405020304" pitchFamily="18" charset="0"/>
              <a:ea typeface="Times New Roman" panose="02020603050405020304" pitchFamily="18" charset="0"/>
            </a:endParaRPr>
          </a:p>
        </p:txBody>
      </p:sp>
      <p:sp>
        <p:nvSpPr>
          <p:cNvPr id="146441" name="矩形 23"/>
          <p:cNvSpPr/>
          <p:nvPr/>
        </p:nvSpPr>
        <p:spPr>
          <a:xfrm>
            <a:off x="881063" y="5870575"/>
            <a:ext cx="5913437" cy="457200"/>
          </a:xfrm>
          <a:prstGeom prst="rect">
            <a:avLst/>
          </a:prstGeom>
          <a:noFill/>
          <a:ln w="9525">
            <a:noFill/>
          </a:ln>
        </p:spPr>
        <p:txBody>
          <a:bodyPr anchor="t">
            <a:spAutoFit/>
          </a:bodyPr>
          <a:p>
            <a:r>
              <a:rPr lang="en-US" altLang="zh-CN" sz="2400">
                <a:latin typeface="Times New Roman" panose="02020603050405020304" pitchFamily="18" charset="0"/>
                <a:ea typeface="宋体" panose="02010600030101010101" pitchFamily="2" charset="-122"/>
              </a:rPr>
              <a:t>d) arguments against</a:t>
            </a:r>
            <a:endParaRPr lang="zh-CN" altLang="en-US" sz="2400" dirty="0">
              <a:latin typeface="Times New Roman" panose="02020603050405020304" pitchFamily="18" charset="0"/>
              <a:ea typeface="Times New Roman" panose="02020603050405020304" pitchFamily="18" charset="0"/>
            </a:endParaRPr>
          </a:p>
        </p:txBody>
      </p:sp>
      <p:grpSp>
        <p:nvGrpSpPr>
          <p:cNvPr id="146442" name="组合 5"/>
          <p:cNvGrpSpPr/>
          <p:nvPr/>
        </p:nvGrpSpPr>
        <p:grpSpPr>
          <a:xfrm>
            <a:off x="346075" y="2711450"/>
            <a:ext cx="3336925" cy="747713"/>
            <a:chOff x="285720" y="1357298"/>
            <a:chExt cx="2367001" cy="560791"/>
          </a:xfrm>
        </p:grpSpPr>
        <p:sp>
          <p:nvSpPr>
            <p:cNvPr id="38" name="矩形 37"/>
            <p:cNvSpPr/>
            <p:nvPr/>
          </p:nvSpPr>
          <p:spPr>
            <a:xfrm>
              <a:off x="285720" y="1357298"/>
              <a:ext cx="213953" cy="560791"/>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9" name="矩形 38"/>
            <p:cNvSpPr/>
            <p:nvPr/>
          </p:nvSpPr>
          <p:spPr>
            <a:xfrm>
              <a:off x="499673" y="1357298"/>
              <a:ext cx="2153048" cy="560791"/>
            </a:xfrm>
            <a:prstGeom prst="rect">
              <a:avLst/>
            </a:prstGeom>
            <a:no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146445" name="矩形 39"/>
          <p:cNvSpPr/>
          <p:nvPr/>
        </p:nvSpPr>
        <p:spPr>
          <a:xfrm>
            <a:off x="660400" y="2970213"/>
            <a:ext cx="2790825" cy="457200"/>
          </a:xfrm>
          <a:prstGeom prst="rect">
            <a:avLst/>
          </a:prstGeom>
          <a:noFill/>
          <a:ln w="9525">
            <a:noFill/>
          </a:ln>
        </p:spPr>
        <p:txBody>
          <a:bodyPr wrap="none" anchor="t">
            <a:spAutoFit/>
          </a:bodyPr>
          <a:p>
            <a:r>
              <a:rPr lang="en-US" altLang="zh-CN" sz="2400" b="1">
                <a:latin typeface="Times New Roman" panose="02020603050405020304" pitchFamily="18" charset="0"/>
                <a:ea typeface="宋体" panose="02010600030101010101" pitchFamily="2" charset="-122"/>
              </a:rPr>
              <a:t>a comparative essay</a:t>
            </a:r>
            <a:endParaRPr lang="zh-CN" altLang="en-US" sz="2400" dirty="0">
              <a:latin typeface="Times New Roman" panose="02020603050405020304" pitchFamily="18" charset="0"/>
              <a:ea typeface="Times New Roman" panose="02020603050405020304" pitchFamily="18" charset="0"/>
            </a:endParaRPr>
          </a:p>
        </p:txBody>
      </p:sp>
      <p:sp>
        <p:nvSpPr>
          <p:cNvPr id="15" name="矩形 14"/>
          <p:cNvSpPr/>
          <p:nvPr/>
        </p:nvSpPr>
        <p:spPr>
          <a:xfrm>
            <a:off x="881063" y="1917700"/>
            <a:ext cx="7200900" cy="701675"/>
          </a:xfrm>
          <a:prstGeom prst="rect">
            <a:avLst/>
          </a:prstGeom>
          <a:noFill/>
          <a:ln w="9525">
            <a:noFill/>
          </a:ln>
        </p:spPr>
        <p:txBody>
          <a:bodyPr anchor="t">
            <a:spAutoFit/>
          </a:bodyPr>
          <a:p>
            <a:r>
              <a:rPr lang="en-US" altLang="zh-CN" sz="2000" b="1">
                <a:solidFill>
                  <a:srgbClr val="FF0000"/>
                </a:solidFill>
                <a:latin typeface="Times New Roman" panose="02020603050405020304" pitchFamily="18" charset="0"/>
                <a:ea typeface="宋体" panose="02010600030101010101" pitchFamily="2" charset="-122"/>
              </a:rPr>
              <a:t>Suggested changes: e.g. ;&amp; (and); (like); ∴ (use this before </a:t>
            </a:r>
            <a:r>
              <a:rPr lang="en-US" altLang="zh-CN" sz="2000" b="1" i="1">
                <a:solidFill>
                  <a:srgbClr val="FF0000"/>
                </a:solidFill>
                <a:latin typeface="Times New Roman" panose="02020603050405020304" pitchFamily="18" charset="0"/>
                <a:ea typeface="宋体" panose="02010600030101010101" pitchFamily="2" charset="-122"/>
              </a:rPr>
              <a:t>road rage and less); &lt; </a:t>
            </a:r>
            <a:r>
              <a:rPr lang="en-US" altLang="zh-CN" sz="2000" b="1">
                <a:solidFill>
                  <a:srgbClr val="FF0000"/>
                </a:solidFill>
                <a:latin typeface="Times New Roman" panose="02020603050405020304" pitchFamily="18" charset="0"/>
                <a:ea typeface="宋体" panose="02010600030101010101" pitchFamily="2" charset="-122"/>
              </a:rPr>
              <a:t>(fewer, less); </a:t>
            </a:r>
            <a:r>
              <a:rPr lang="en-US" altLang="zh-CN" sz="2000" b="1" i="1">
                <a:solidFill>
                  <a:srgbClr val="FF0000"/>
                </a:solidFill>
                <a:latin typeface="Times New Roman" panose="02020603050405020304" pitchFamily="18" charset="0"/>
                <a:ea typeface="宋体" panose="02010600030101010101" pitchFamily="2" charset="-122"/>
              </a:rPr>
              <a:t>&gt; </a:t>
            </a:r>
            <a:r>
              <a:rPr lang="en-US" altLang="zh-CN" sz="2000" b="1">
                <a:solidFill>
                  <a:srgbClr val="FF0000"/>
                </a:solidFill>
                <a:latin typeface="Times New Roman" panose="02020603050405020304" pitchFamily="18" charset="0"/>
                <a:ea typeface="宋体" panose="02010600030101010101" pitchFamily="2" charset="-122"/>
              </a:rPr>
              <a:t>(more)</a:t>
            </a:r>
            <a:r>
              <a:rPr lang="en-US" altLang="zh-CN" sz="2000" b="1" i="1">
                <a:solidFill>
                  <a:srgbClr val="FF0000"/>
                </a:solidFill>
                <a:latin typeface="Times New Roman" panose="02020603050405020304" pitchFamily="18" charset="0"/>
                <a:ea typeface="宋体" panose="02010600030101010101" pitchFamily="2" charset="-122"/>
              </a:rPr>
              <a:t>.</a:t>
            </a:r>
            <a:endParaRPr lang="zh-CN" altLang="en-US" sz="2000" b="1" dirty="0">
              <a:solidFill>
                <a:srgbClr val="FF0000"/>
              </a:solidFill>
              <a:latin typeface="Times New Roman" panose="02020603050405020304" pitchFamily="18" charset="0"/>
              <a:ea typeface="Times New Roman" panose="02020603050405020304" pitchFamily="18" charset="0"/>
            </a:endParaRPr>
          </a:p>
        </p:txBody>
      </p:sp>
      <p:sp>
        <p:nvSpPr>
          <p:cNvPr id="16" name="圆角矩形 15"/>
          <p:cNvSpPr/>
          <p:nvPr/>
        </p:nvSpPr>
        <p:spPr>
          <a:xfrm>
            <a:off x="7270310" y="5949355"/>
            <a:ext cx="785818" cy="357190"/>
          </a:xfrm>
          <a:prstGeom prst="roundRect">
            <a:avLst/>
          </a:prstGeom>
          <a:solidFill>
            <a:srgbClr val="B2741A"/>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chemeClr val="lt1"/>
                </a:solidFill>
                <a:effectLst/>
                <a:uLnTx/>
                <a:uFillTx/>
                <a:latin typeface="+mn-lt"/>
                <a:ea typeface="+mn-ea"/>
                <a:cs typeface="+mn-cs"/>
              </a:rPr>
              <a:t>Key</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17" name="圆角矩形 16"/>
          <p:cNvSpPr/>
          <p:nvPr/>
        </p:nvSpPr>
        <p:spPr>
          <a:xfrm>
            <a:off x="8138734" y="5952233"/>
            <a:ext cx="785818" cy="357193"/>
          </a:xfrm>
          <a:prstGeom prst="roundRect">
            <a:avLst/>
          </a:prstGeom>
          <a:solidFill>
            <a:srgbClr val="046784"/>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chemeClr val="lt1"/>
                </a:solidFill>
                <a:effectLst/>
                <a:uLnTx/>
                <a:uFillTx/>
                <a:latin typeface="+mn-lt"/>
                <a:ea typeface="+mn-ea"/>
                <a:cs typeface="+mn-cs"/>
              </a:rPr>
              <a:t>Clear</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18" name="矩形 17"/>
          <p:cNvSpPr/>
          <p:nvPr/>
        </p:nvSpPr>
        <p:spPr>
          <a:xfrm>
            <a:off x="4083050" y="4362450"/>
            <a:ext cx="1630363" cy="457200"/>
          </a:xfrm>
          <a:prstGeom prst="rect">
            <a:avLst/>
          </a:prstGeom>
          <a:noFill/>
          <a:ln w="9525">
            <a:noFill/>
          </a:ln>
        </p:spPr>
        <p:txBody>
          <a:bodyPr wrap="none" anchor="t">
            <a:spAutoFit/>
          </a:bodyPr>
          <a:p>
            <a:r>
              <a:rPr lang="en-US" altLang="zh-CN" sz="2400">
                <a:solidFill>
                  <a:srgbClr val="FF0000"/>
                </a:solidFill>
                <a:latin typeface="Times New Roman" panose="02020603050405020304" pitchFamily="18" charset="0"/>
                <a:ea typeface="宋体" panose="02010600030101010101" pitchFamily="2" charset="-122"/>
              </a:rPr>
              <a:t>paragraph 4</a:t>
            </a:r>
            <a:endParaRPr lang="zh-CN" altLang="en-US" sz="2400" dirty="0">
              <a:solidFill>
                <a:srgbClr val="FF0000"/>
              </a:solidFill>
              <a:latin typeface="Times New Roman" panose="02020603050405020304" pitchFamily="18" charset="0"/>
              <a:ea typeface="Times New Roman" panose="02020603050405020304" pitchFamily="18" charset="0"/>
            </a:endParaRPr>
          </a:p>
        </p:txBody>
      </p:sp>
      <p:sp>
        <p:nvSpPr>
          <p:cNvPr id="19" name="矩形 18"/>
          <p:cNvSpPr/>
          <p:nvPr/>
        </p:nvSpPr>
        <p:spPr>
          <a:xfrm>
            <a:off x="4083050" y="4851400"/>
            <a:ext cx="1630363" cy="457200"/>
          </a:xfrm>
          <a:prstGeom prst="rect">
            <a:avLst/>
          </a:prstGeom>
          <a:noFill/>
          <a:ln w="9525">
            <a:noFill/>
          </a:ln>
        </p:spPr>
        <p:txBody>
          <a:bodyPr wrap="none" anchor="t">
            <a:spAutoFit/>
          </a:bodyPr>
          <a:p>
            <a:r>
              <a:rPr lang="en-US" altLang="zh-CN" sz="2400">
                <a:solidFill>
                  <a:srgbClr val="FF0000"/>
                </a:solidFill>
                <a:latin typeface="Times New Roman" panose="02020603050405020304" pitchFamily="18" charset="0"/>
                <a:ea typeface="宋体" panose="02010600030101010101" pitchFamily="2" charset="-122"/>
              </a:rPr>
              <a:t>paragraph 2</a:t>
            </a:r>
            <a:endParaRPr lang="zh-CN" altLang="en-US" sz="2400" dirty="0">
              <a:solidFill>
                <a:srgbClr val="FF0000"/>
              </a:solidFill>
              <a:latin typeface="Times New Roman" panose="02020603050405020304" pitchFamily="18" charset="0"/>
              <a:ea typeface="Times New Roman" panose="02020603050405020304" pitchFamily="18" charset="0"/>
            </a:endParaRPr>
          </a:p>
        </p:txBody>
      </p:sp>
      <p:sp>
        <p:nvSpPr>
          <p:cNvPr id="20" name="矩形 19"/>
          <p:cNvSpPr/>
          <p:nvPr/>
        </p:nvSpPr>
        <p:spPr>
          <a:xfrm>
            <a:off x="6305550" y="5295900"/>
            <a:ext cx="1630363" cy="457200"/>
          </a:xfrm>
          <a:prstGeom prst="rect">
            <a:avLst/>
          </a:prstGeom>
          <a:noFill/>
          <a:ln w="9525">
            <a:noFill/>
          </a:ln>
        </p:spPr>
        <p:txBody>
          <a:bodyPr wrap="none" anchor="t">
            <a:spAutoFit/>
          </a:bodyPr>
          <a:p>
            <a:r>
              <a:rPr lang="en-US" altLang="zh-CN" sz="2400">
                <a:solidFill>
                  <a:srgbClr val="FF0000"/>
                </a:solidFill>
                <a:latin typeface="Times New Roman" panose="02020603050405020304" pitchFamily="18" charset="0"/>
                <a:ea typeface="宋体" panose="02010600030101010101" pitchFamily="2" charset="-122"/>
              </a:rPr>
              <a:t>paragraph 1</a:t>
            </a:r>
            <a:endParaRPr lang="zh-CN" altLang="en-US" sz="2400" dirty="0">
              <a:solidFill>
                <a:srgbClr val="FF0000"/>
              </a:solidFill>
              <a:latin typeface="Times New Roman" panose="02020603050405020304" pitchFamily="18" charset="0"/>
              <a:ea typeface="Times New Roman" panose="02020603050405020304" pitchFamily="18" charset="0"/>
            </a:endParaRPr>
          </a:p>
        </p:txBody>
      </p:sp>
      <p:sp>
        <p:nvSpPr>
          <p:cNvPr id="21" name="矩形 20"/>
          <p:cNvSpPr/>
          <p:nvPr/>
        </p:nvSpPr>
        <p:spPr>
          <a:xfrm>
            <a:off x="3816350" y="5856288"/>
            <a:ext cx="1630363" cy="457200"/>
          </a:xfrm>
          <a:prstGeom prst="rect">
            <a:avLst/>
          </a:prstGeom>
          <a:noFill/>
          <a:ln w="9525">
            <a:noFill/>
          </a:ln>
        </p:spPr>
        <p:txBody>
          <a:bodyPr wrap="none" anchor="t">
            <a:spAutoFit/>
          </a:bodyPr>
          <a:p>
            <a:r>
              <a:rPr lang="en-US" altLang="zh-CN" sz="2400">
                <a:solidFill>
                  <a:srgbClr val="FF0000"/>
                </a:solidFill>
                <a:latin typeface="Times New Roman" panose="02020603050405020304" pitchFamily="18" charset="0"/>
                <a:ea typeface="宋体" panose="02010600030101010101" pitchFamily="2" charset="-122"/>
              </a:rPr>
              <a:t>paragraph 3</a:t>
            </a:r>
            <a:endParaRPr lang="zh-CN" altLang="en-US" sz="2400" dirty="0">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blinds(horizontal)">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blinds(horizontal)">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blinds(horizontal)">
                                      <p:cBhvr>
                                        <p:cTn id="27" dur="500"/>
                                        <p:tgtEl>
                                          <p:spTgt spid="21"/>
                                        </p:tgtEl>
                                      </p:cBhvr>
                                    </p:animEffect>
                                  </p:childTnLst>
                                </p:cTn>
                              </p:par>
                            </p:childTnLst>
                          </p:cTn>
                        </p:par>
                      </p:childTnLst>
                    </p:cTn>
                  </p:par>
                </p:childTnLst>
              </p:cTn>
              <p:nextCondLst>
                <p:cond evt="onClick" delay="0">
                  <p:tgtEl>
                    <p:spTgt spid="16"/>
                  </p:tgtEl>
                </p:cond>
              </p:nextCondLst>
            </p:seq>
            <p:seq concurrent="1" nextAc="seek">
              <p:cTn id="28" restart="whenNotActive" fill="hold" evtFilter="cancelBubble" nodeType="interactiveSeq">
                <p:stCondLst>
                  <p:cond evt="onClick" delay="0">
                    <p:tgtEl>
                      <p:spTgt spid="17"/>
                    </p:tgtEl>
                  </p:cond>
                </p:stCondLst>
                <p:endSync evt="end" delay="0">
                  <p:rtn val="all"/>
                </p:endSync>
                <p:childTnLst>
                  <p:par>
                    <p:cTn id="29" fill="hold">
                      <p:stCondLst>
                        <p:cond delay="0"/>
                      </p:stCondLst>
                      <p:childTnLst>
                        <p:par>
                          <p:cTn id="30" fill="hold">
                            <p:stCondLst>
                              <p:cond delay="0"/>
                            </p:stCondLst>
                            <p:childTnLst>
                              <p:par>
                                <p:cTn id="31" presetID="1" presetClass="exit" presetSubtype="0" fill="hold" grpId="1" nodeType="clickEffect">
                                  <p:stCondLst>
                                    <p:cond delay="0"/>
                                  </p:stCondLst>
                                  <p:childTnLst>
                                    <p:set>
                                      <p:cBhvr>
                                        <p:cTn id="32" dur="1" fill="hold">
                                          <p:stCondLst>
                                            <p:cond delay="0"/>
                                          </p:stCondLst>
                                        </p:cTn>
                                        <p:tgtEl>
                                          <p:spTgt spid="15"/>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1" nodeType="clickEffect">
                                  <p:stCondLst>
                                    <p:cond delay="0"/>
                                  </p:stCondLst>
                                  <p:childTnLst>
                                    <p:set>
                                      <p:cBhvr>
                                        <p:cTn id="36" dur="1" fill="hold">
                                          <p:stCondLst>
                                            <p:cond delay="0"/>
                                          </p:stCondLst>
                                        </p:cTn>
                                        <p:tgtEl>
                                          <p:spTgt spid="18"/>
                                        </p:tgtEl>
                                        <p:attrNameLst>
                                          <p:attrName>style.visibility</p:attrName>
                                        </p:attrNameLst>
                                      </p:cBhvr>
                                      <p:to>
                                        <p:strVal val="hidden"/>
                                      </p:to>
                                    </p:set>
                                  </p:childTnLst>
                                </p:cTn>
                              </p:par>
                              <p:par>
                                <p:cTn id="37" presetID="1" presetClass="exit" presetSubtype="0" fill="hold" grpId="1" nodeType="withEffect">
                                  <p:stCondLst>
                                    <p:cond delay="0"/>
                                  </p:stCondLst>
                                  <p:childTnLst>
                                    <p:set>
                                      <p:cBhvr>
                                        <p:cTn id="38" dur="1" fill="hold">
                                          <p:stCondLst>
                                            <p:cond delay="0"/>
                                          </p:stCondLst>
                                        </p:cTn>
                                        <p:tgtEl>
                                          <p:spTgt spid="19"/>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0"/>
                                          </p:stCondLst>
                                        </p:cTn>
                                        <p:tgtEl>
                                          <p:spTgt spid="20"/>
                                        </p:tgtEl>
                                        <p:attrNameLst>
                                          <p:attrName>style.visibility</p:attrName>
                                        </p:attrNameLst>
                                      </p:cBhvr>
                                      <p:to>
                                        <p:strVal val="hidden"/>
                                      </p:to>
                                    </p:set>
                                  </p:childTnLst>
                                </p:cTn>
                              </p:par>
                              <p:par>
                                <p:cTn id="41" presetID="1" presetClass="exit" presetSubtype="0" fill="hold" grpId="1" nodeType="withEffect">
                                  <p:stCondLst>
                                    <p:cond delay="0"/>
                                  </p:stCondLst>
                                  <p:childTnLst>
                                    <p:set>
                                      <p:cBhvr>
                                        <p:cTn id="42" dur="1" fill="hold">
                                          <p:stCondLst>
                                            <p:cond delay="0"/>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17"/>
                  </p:tgtEl>
                </p:cond>
              </p:nextCondLst>
            </p:seq>
          </p:childTnLst>
        </p:cTn>
      </p:par>
    </p:tnLst>
    <p:bldLst>
      <p:bldP spid="15" grpId="0"/>
      <p:bldP spid="15" grpId="1"/>
      <p:bldP spid="18" grpId="0"/>
      <p:bldP spid="18" grpId="1"/>
      <p:bldP spid="19" grpId="0"/>
      <p:bldP spid="19" grpId="1"/>
      <p:bldP spid="20" grpId="0"/>
      <p:bldP spid="20" grpId="1"/>
      <p:bldP spid="21" grpId="0"/>
      <p:bldP spid="21"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8481" name="TextBox 7"/>
          <p:cNvSpPr txBox="1"/>
          <p:nvPr/>
        </p:nvSpPr>
        <p:spPr>
          <a:xfrm>
            <a:off x="325438" y="1057275"/>
            <a:ext cx="688975" cy="519113"/>
          </a:xfrm>
          <a:prstGeom prst="rect">
            <a:avLst/>
          </a:prstGeom>
          <a:noFill/>
          <a:ln w="9525">
            <a:noFill/>
          </a:ln>
        </p:spPr>
        <p:txBody>
          <a:bodyPr anchor="t">
            <a:spAutoFit/>
          </a:bodyPr>
          <a:p>
            <a:pPr>
              <a:buSzTx/>
            </a:pPr>
            <a:r>
              <a:rPr lang="en-US" altLang="zh-CN" sz="2800" b="1" dirty="0">
                <a:solidFill>
                  <a:srgbClr val="376092"/>
                </a:solidFill>
                <a:latin typeface="Arial" panose="020B0604020202020204" pitchFamily="34" charset="0"/>
                <a:ea typeface="宋体" panose="02010600030101010101" pitchFamily="2" charset="-122"/>
              </a:rPr>
              <a:t> 5</a:t>
            </a:r>
            <a:r>
              <a:rPr lang="en-US" altLang="zh-CN" sz="2400" b="1" dirty="0">
                <a:solidFill>
                  <a:srgbClr val="376092"/>
                </a:solidFill>
                <a:latin typeface="Arial" panose="020B0604020202020204" pitchFamily="34" charset="0"/>
                <a:ea typeface="宋体" panose="02010600030101010101" pitchFamily="2" charset="-122"/>
              </a:rPr>
              <a:t>a</a:t>
            </a:r>
            <a:endParaRPr lang="zh-CN" altLang="en-US" sz="2400" b="1" dirty="0">
              <a:solidFill>
                <a:srgbClr val="376092"/>
              </a:solidFill>
              <a:latin typeface="Arial" panose="020B0604020202020204" pitchFamily="34" charset="0"/>
              <a:ea typeface="宋体" panose="02010600030101010101" pitchFamily="2" charset="-122"/>
            </a:endParaRPr>
          </a:p>
        </p:txBody>
      </p:sp>
      <p:sp>
        <p:nvSpPr>
          <p:cNvPr id="148482" name="TextBox 9"/>
          <p:cNvSpPr txBox="1"/>
          <p:nvPr/>
        </p:nvSpPr>
        <p:spPr>
          <a:xfrm>
            <a:off x="393700" y="1042988"/>
            <a:ext cx="8408988" cy="823912"/>
          </a:xfrm>
          <a:prstGeom prst="rect">
            <a:avLst/>
          </a:prstGeom>
          <a:noFill/>
          <a:ln w="9525">
            <a:noFill/>
          </a:ln>
        </p:spPr>
        <p:txBody>
          <a:bodyPr anchor="t">
            <a:spAutoFit/>
          </a:bodyPr>
          <a:p>
            <a:r>
              <a:rPr lang="en-US" altLang="zh-CN" sz="2800" b="1">
                <a:latin typeface="Arial" panose="020B0604020202020204" pitchFamily="34" charset="0"/>
                <a:ea typeface="宋体" panose="02010600030101010101" pitchFamily="2" charset="-122"/>
              </a:rPr>
              <a:t>      </a:t>
            </a:r>
            <a:r>
              <a:rPr lang="en-US" altLang="zh-CN" sz="2000" b="1">
                <a:solidFill>
                  <a:schemeClr val="tx2"/>
                </a:solidFill>
                <a:latin typeface="Arial" panose="020B0604020202020204" pitchFamily="34" charset="0"/>
                <a:ea typeface="宋体" panose="02010600030101010101" pitchFamily="2" charset="-122"/>
              </a:rPr>
              <a:t>Linkers</a:t>
            </a:r>
            <a:r>
              <a:rPr lang="en-US" altLang="zh-CN" sz="2000" b="1">
                <a:latin typeface="Arial" panose="020B0604020202020204" pitchFamily="34" charset="0"/>
                <a:ea typeface="宋体" panose="02010600030101010101" pitchFamily="2" charset="-122"/>
              </a:rPr>
              <a:t>  Look at the phrases highlighted in the text. Decide which of them are used to do the following.</a:t>
            </a:r>
            <a:endParaRPr lang="zh-CN" altLang="en-US" sz="2000" b="1" dirty="0">
              <a:latin typeface="Arial" panose="020B0604020202020204" pitchFamily="34" charset="0"/>
              <a:ea typeface="Arial" panose="020B0604020202020204" pitchFamily="34" charset="0"/>
            </a:endParaRPr>
          </a:p>
        </p:txBody>
      </p:sp>
      <p:sp>
        <p:nvSpPr>
          <p:cNvPr id="148483" name="矩形 18"/>
          <p:cNvSpPr/>
          <p:nvPr/>
        </p:nvSpPr>
        <p:spPr>
          <a:xfrm>
            <a:off x="881063" y="1944688"/>
            <a:ext cx="8491537" cy="457200"/>
          </a:xfrm>
          <a:prstGeom prst="rect">
            <a:avLst/>
          </a:prstGeom>
          <a:noFill/>
          <a:ln w="9525">
            <a:noFill/>
          </a:ln>
        </p:spPr>
        <p:txBody>
          <a:bodyPr anchor="t">
            <a:spAutoFit/>
          </a:bodyPr>
          <a:p>
            <a:r>
              <a:rPr lang="en-US" altLang="zh-CN" sz="2400">
                <a:latin typeface="Times New Roman" panose="02020603050405020304" pitchFamily="18" charset="0"/>
                <a:ea typeface="宋体" panose="02010600030101010101" pitchFamily="2" charset="-122"/>
              </a:rPr>
              <a:t>1 list / add points</a:t>
            </a:r>
            <a:endParaRPr lang="zh-CN" altLang="en-US" sz="2400" dirty="0">
              <a:latin typeface="Times New Roman" panose="02020603050405020304" pitchFamily="18" charset="0"/>
              <a:ea typeface="Times New Roman" panose="02020603050405020304" pitchFamily="18" charset="0"/>
            </a:endParaRPr>
          </a:p>
        </p:txBody>
      </p:sp>
      <p:sp>
        <p:nvSpPr>
          <p:cNvPr id="148484" name="矩形 19"/>
          <p:cNvSpPr/>
          <p:nvPr/>
        </p:nvSpPr>
        <p:spPr>
          <a:xfrm>
            <a:off x="881063" y="2714625"/>
            <a:ext cx="8002587" cy="457200"/>
          </a:xfrm>
          <a:prstGeom prst="rect">
            <a:avLst/>
          </a:prstGeom>
          <a:noFill/>
          <a:ln w="9525">
            <a:noFill/>
          </a:ln>
        </p:spPr>
        <p:txBody>
          <a:bodyPr anchor="t">
            <a:spAutoFit/>
          </a:bodyPr>
          <a:p>
            <a:r>
              <a:rPr lang="en-US" altLang="zh-CN" sz="2400">
                <a:latin typeface="Times New Roman" panose="02020603050405020304" pitchFamily="18" charset="0"/>
                <a:ea typeface="宋体" panose="02010600030101010101" pitchFamily="2" charset="-122"/>
              </a:rPr>
              <a:t>2 introduce examples</a:t>
            </a:r>
            <a:endParaRPr lang="zh-CN" altLang="en-US" sz="2400" dirty="0">
              <a:latin typeface="Times New Roman" panose="02020603050405020304" pitchFamily="18" charset="0"/>
              <a:ea typeface="Times New Roman" panose="02020603050405020304" pitchFamily="18" charset="0"/>
            </a:endParaRPr>
          </a:p>
        </p:txBody>
      </p:sp>
      <p:sp>
        <p:nvSpPr>
          <p:cNvPr id="148485" name="矩形 22"/>
          <p:cNvSpPr/>
          <p:nvPr/>
        </p:nvSpPr>
        <p:spPr>
          <a:xfrm>
            <a:off x="881063" y="3411538"/>
            <a:ext cx="8002587" cy="457200"/>
          </a:xfrm>
          <a:prstGeom prst="rect">
            <a:avLst/>
          </a:prstGeom>
          <a:noFill/>
          <a:ln w="9525">
            <a:noFill/>
          </a:ln>
        </p:spPr>
        <p:txBody>
          <a:bodyPr anchor="t">
            <a:spAutoFit/>
          </a:bodyPr>
          <a:p>
            <a:r>
              <a:rPr lang="en-US" altLang="zh-CN" sz="2400">
                <a:latin typeface="Times New Roman" panose="02020603050405020304" pitchFamily="18" charset="0"/>
                <a:ea typeface="宋体" panose="02010600030101010101" pitchFamily="2" charset="-122"/>
              </a:rPr>
              <a:t>3 show contrast</a:t>
            </a:r>
            <a:endParaRPr lang="zh-CN" altLang="en-US" sz="2400" dirty="0">
              <a:latin typeface="Times New Roman" panose="02020603050405020304" pitchFamily="18" charset="0"/>
              <a:ea typeface="Times New Roman" panose="02020603050405020304" pitchFamily="18" charset="0"/>
            </a:endParaRPr>
          </a:p>
        </p:txBody>
      </p:sp>
      <p:sp>
        <p:nvSpPr>
          <p:cNvPr id="148486" name="矩形 23"/>
          <p:cNvSpPr/>
          <p:nvPr/>
        </p:nvSpPr>
        <p:spPr>
          <a:xfrm>
            <a:off x="881063" y="4122738"/>
            <a:ext cx="8002587" cy="457200"/>
          </a:xfrm>
          <a:prstGeom prst="rect">
            <a:avLst/>
          </a:prstGeom>
          <a:noFill/>
          <a:ln w="9525">
            <a:noFill/>
          </a:ln>
        </p:spPr>
        <p:txBody>
          <a:bodyPr anchor="t">
            <a:spAutoFit/>
          </a:bodyPr>
          <a:p>
            <a:r>
              <a:rPr lang="en-US" altLang="zh-CN" sz="2400">
                <a:latin typeface="Times New Roman" panose="02020603050405020304" pitchFamily="18" charset="0"/>
                <a:ea typeface="宋体" panose="02010600030101010101" pitchFamily="2" charset="-122"/>
              </a:rPr>
              <a:t>4 introduce a conclusion</a:t>
            </a:r>
            <a:endParaRPr lang="zh-CN" altLang="en-US" sz="2400" dirty="0">
              <a:latin typeface="Times New Roman" panose="02020603050405020304" pitchFamily="18" charset="0"/>
              <a:ea typeface="Times New Roman" panose="02020603050405020304" pitchFamily="18" charset="0"/>
            </a:endParaRPr>
          </a:p>
        </p:txBody>
      </p:sp>
      <p:sp>
        <p:nvSpPr>
          <p:cNvPr id="10" name="矩形 9"/>
          <p:cNvSpPr/>
          <p:nvPr/>
        </p:nvSpPr>
        <p:spPr>
          <a:xfrm>
            <a:off x="881063" y="2344738"/>
            <a:ext cx="3986530" cy="398780"/>
          </a:xfrm>
          <a:prstGeom prst="rect">
            <a:avLst/>
          </a:prstGeom>
          <a:noFill/>
          <a:ln w="9525">
            <a:noFill/>
          </a:ln>
        </p:spPr>
        <p:txBody>
          <a:bodyPr wrap="none" anchor="t">
            <a:spAutoFit/>
          </a:bodyPr>
          <a:p>
            <a:r>
              <a:rPr lang="en-US" altLang="zh-CN" sz="2000">
                <a:solidFill>
                  <a:srgbClr val="FF0000"/>
                </a:solidFill>
                <a:latin typeface="Times New Roman" panose="02020603050405020304" pitchFamily="18" charset="0"/>
                <a:ea typeface="宋体" panose="02010600030101010101" pitchFamily="2" charset="-122"/>
              </a:rPr>
              <a:t>Firstly, Secondly, Thirdly, In addition</a:t>
            </a:r>
            <a:endParaRPr lang="zh-CN" altLang="en-US" sz="2000" dirty="0">
              <a:solidFill>
                <a:srgbClr val="FF0000"/>
              </a:solidFill>
              <a:latin typeface="Times New Roman" panose="02020603050405020304" pitchFamily="18" charset="0"/>
              <a:ea typeface="Times New Roman" panose="02020603050405020304" pitchFamily="18" charset="0"/>
            </a:endParaRPr>
          </a:p>
        </p:txBody>
      </p:sp>
      <p:sp>
        <p:nvSpPr>
          <p:cNvPr id="11" name="矩形 10"/>
          <p:cNvSpPr/>
          <p:nvPr/>
        </p:nvSpPr>
        <p:spPr>
          <a:xfrm>
            <a:off x="881063" y="3073400"/>
            <a:ext cx="4953000" cy="398780"/>
          </a:xfrm>
          <a:prstGeom prst="rect">
            <a:avLst/>
          </a:prstGeom>
          <a:noFill/>
          <a:ln w="9525">
            <a:noFill/>
          </a:ln>
        </p:spPr>
        <p:txBody>
          <a:bodyPr wrap="none" anchor="t">
            <a:spAutoFit/>
          </a:bodyPr>
          <a:p>
            <a:r>
              <a:rPr lang="en-US" altLang="zh-CN" sz="2000">
                <a:solidFill>
                  <a:srgbClr val="FF0000"/>
                </a:solidFill>
                <a:latin typeface="Times New Roman" panose="02020603050405020304" pitchFamily="18" charset="0"/>
                <a:ea typeface="宋体" panose="02010600030101010101" pitchFamily="2" charset="-122"/>
              </a:rPr>
              <a:t>such as, for instance, for example, in particular</a:t>
            </a:r>
            <a:endParaRPr lang="zh-CN" altLang="en-US" sz="2000" dirty="0">
              <a:solidFill>
                <a:srgbClr val="FF0000"/>
              </a:solidFill>
              <a:latin typeface="Times New Roman" panose="02020603050405020304" pitchFamily="18" charset="0"/>
              <a:ea typeface="Times New Roman" panose="02020603050405020304" pitchFamily="18" charset="0"/>
            </a:endParaRPr>
          </a:p>
        </p:txBody>
      </p:sp>
      <p:sp>
        <p:nvSpPr>
          <p:cNvPr id="12" name="矩形 11"/>
          <p:cNvSpPr/>
          <p:nvPr/>
        </p:nvSpPr>
        <p:spPr>
          <a:xfrm>
            <a:off x="881063" y="3740150"/>
            <a:ext cx="8262937" cy="398780"/>
          </a:xfrm>
          <a:prstGeom prst="rect">
            <a:avLst/>
          </a:prstGeom>
          <a:noFill/>
          <a:ln w="9525">
            <a:noFill/>
          </a:ln>
        </p:spPr>
        <p:txBody>
          <a:bodyPr anchor="t">
            <a:spAutoFit/>
          </a:bodyPr>
          <a:p>
            <a:r>
              <a:rPr lang="en-US" altLang="zh-CN" sz="2000">
                <a:solidFill>
                  <a:srgbClr val="FF0000"/>
                </a:solidFill>
                <a:latin typeface="Times New Roman" panose="02020603050405020304" pitchFamily="18" charset="0"/>
                <a:ea typeface="宋体" panose="02010600030101010101" pitchFamily="2" charset="-122"/>
              </a:rPr>
              <a:t>However, although, On the other hand, Despite the fact that, In contrast</a:t>
            </a:r>
            <a:endParaRPr lang="zh-CN" altLang="en-US" sz="2000" dirty="0">
              <a:solidFill>
                <a:srgbClr val="FF0000"/>
              </a:solidFill>
              <a:latin typeface="Times New Roman" panose="02020603050405020304" pitchFamily="18" charset="0"/>
              <a:ea typeface="Times New Roman" panose="02020603050405020304" pitchFamily="18" charset="0"/>
            </a:endParaRPr>
          </a:p>
        </p:txBody>
      </p:sp>
      <p:sp>
        <p:nvSpPr>
          <p:cNvPr id="13" name="矩形 12"/>
          <p:cNvSpPr/>
          <p:nvPr/>
        </p:nvSpPr>
        <p:spPr>
          <a:xfrm>
            <a:off x="881063" y="4540250"/>
            <a:ext cx="2529205" cy="398780"/>
          </a:xfrm>
          <a:prstGeom prst="rect">
            <a:avLst/>
          </a:prstGeom>
          <a:noFill/>
          <a:ln w="9525">
            <a:noFill/>
          </a:ln>
        </p:spPr>
        <p:txBody>
          <a:bodyPr wrap="none" anchor="t">
            <a:spAutoFit/>
          </a:bodyPr>
          <a:p>
            <a:r>
              <a:rPr lang="en-US" altLang="zh-CN" sz="2000">
                <a:solidFill>
                  <a:srgbClr val="FF0000"/>
                </a:solidFill>
                <a:latin typeface="Times New Roman" panose="02020603050405020304" pitchFamily="18" charset="0"/>
                <a:ea typeface="宋体" panose="02010600030101010101" pitchFamily="2" charset="-122"/>
              </a:rPr>
              <a:t>To sum up, On balance</a:t>
            </a:r>
            <a:endParaRPr lang="zh-CN" altLang="en-US" sz="2000" dirty="0">
              <a:solidFill>
                <a:srgbClr val="FF0000"/>
              </a:solidFill>
              <a:latin typeface="Times New Roman" panose="02020603050405020304" pitchFamily="18" charset="0"/>
              <a:ea typeface="Times New Roman" panose="02020603050405020304" pitchFamily="18" charset="0"/>
            </a:endParaRPr>
          </a:p>
        </p:txBody>
      </p:sp>
      <p:sp>
        <p:nvSpPr>
          <p:cNvPr id="14" name="圆角矩形 13"/>
          <p:cNvSpPr/>
          <p:nvPr/>
        </p:nvSpPr>
        <p:spPr>
          <a:xfrm>
            <a:off x="7258435" y="5814265"/>
            <a:ext cx="785813" cy="357186"/>
          </a:xfrm>
          <a:prstGeom prst="roundRect">
            <a:avLst/>
          </a:prstGeom>
          <a:solidFill>
            <a:srgbClr val="B2741A"/>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chemeClr val="lt1"/>
                </a:solidFill>
                <a:effectLst/>
                <a:uLnTx/>
                <a:uFillTx/>
                <a:latin typeface="+mn-lt"/>
                <a:ea typeface="+mn-ea"/>
                <a:cs typeface="+mn-cs"/>
              </a:rPr>
              <a:t>Key</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15" name="圆角矩形 14"/>
          <p:cNvSpPr/>
          <p:nvPr/>
        </p:nvSpPr>
        <p:spPr>
          <a:xfrm>
            <a:off x="8126858" y="5817145"/>
            <a:ext cx="785821" cy="357186"/>
          </a:xfrm>
          <a:prstGeom prst="roundRect">
            <a:avLst/>
          </a:prstGeom>
          <a:solidFill>
            <a:srgbClr val="046784"/>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chemeClr val="lt1"/>
                </a:solidFill>
                <a:effectLst/>
                <a:uLnTx/>
                <a:uFillTx/>
                <a:latin typeface="+mn-lt"/>
                <a:ea typeface="+mn-ea"/>
                <a:cs typeface="+mn-cs"/>
              </a:rPr>
              <a:t>Clear</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4"/>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linds(horizont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linds(horizontal)">
                                      <p:cBhvr>
                                        <p:cTn id="22" dur="500"/>
                                        <p:tgtEl>
                                          <p:spTgt spid="13"/>
                                        </p:tgtEl>
                                      </p:cBhvr>
                                    </p:animEffect>
                                  </p:childTnLst>
                                </p:cTn>
                              </p:par>
                            </p:childTnLst>
                          </p:cTn>
                        </p:par>
                      </p:childTnLst>
                    </p:cTn>
                  </p:par>
                </p:childTnLst>
              </p:cTn>
              <p:nextCondLst>
                <p:cond evt="onClick" delay="0">
                  <p:tgtEl>
                    <p:spTgt spid="14"/>
                  </p:tgtEl>
                </p:cond>
              </p:nextCondLst>
            </p:seq>
            <p:seq concurrent="1" nextAc="seek">
              <p:cTn id="23" restart="whenNotActive" fill="hold" evtFilter="cancelBubble" nodeType="interactiveSeq">
                <p:stCondLst>
                  <p:cond evt="onClick" delay="0">
                    <p:tgtEl>
                      <p:spTgt spid="15"/>
                    </p:tgtEl>
                  </p:cond>
                </p:stCondLst>
                <p:endSync evt="end" delay="0">
                  <p:rtn val="all"/>
                </p:endSync>
                <p:childTnLst>
                  <p:par>
                    <p:cTn id="24" fill="hold">
                      <p:stCondLst>
                        <p:cond delay="0"/>
                      </p:stCondLst>
                      <p:childTnLst>
                        <p:par>
                          <p:cTn id="25" fill="hold">
                            <p:stCondLst>
                              <p:cond delay="0"/>
                            </p:stCondLst>
                            <p:childTnLst>
                              <p:par>
                                <p:cTn id="26" presetID="1" presetClass="exit" presetSubtype="0" fill="hold" grpId="1" nodeType="clickEffect">
                                  <p:stCondLst>
                                    <p:cond delay="0"/>
                                  </p:stCondLst>
                                  <p:childTnLst>
                                    <p:set>
                                      <p:cBhvr>
                                        <p:cTn id="27" dur="1" fill="hold">
                                          <p:stCondLst>
                                            <p:cond delay="0"/>
                                          </p:stCondLst>
                                        </p:cTn>
                                        <p:tgtEl>
                                          <p:spTgt spid="10"/>
                                        </p:tgtEl>
                                        <p:attrNameLst>
                                          <p:attrName>style.visibility</p:attrName>
                                        </p:attrNameLst>
                                      </p:cBhvr>
                                      <p:to>
                                        <p:strVal val="hidden"/>
                                      </p:to>
                                    </p:set>
                                  </p:childTnLst>
                                </p:cTn>
                              </p:par>
                              <p:par>
                                <p:cTn id="28" presetID="1" presetClass="exit" presetSubtype="0" fill="hold" grpId="1" nodeType="withEffect">
                                  <p:stCondLst>
                                    <p:cond delay="0"/>
                                  </p:stCondLst>
                                  <p:childTnLst>
                                    <p:set>
                                      <p:cBhvr>
                                        <p:cTn id="29" dur="1" fill="hold">
                                          <p:stCondLst>
                                            <p:cond delay="0"/>
                                          </p:stCondLst>
                                        </p:cTn>
                                        <p:tgtEl>
                                          <p:spTgt spid="11"/>
                                        </p:tgtEl>
                                        <p:attrNameLst>
                                          <p:attrName>style.visibility</p:attrName>
                                        </p:attrNameLst>
                                      </p:cBhvr>
                                      <p:to>
                                        <p:strVal val="hidden"/>
                                      </p:to>
                                    </p:set>
                                  </p:childTnLst>
                                </p:cTn>
                              </p:par>
                              <p:par>
                                <p:cTn id="30" presetID="1" presetClass="exit" presetSubtype="0" fill="hold" grpId="1" nodeType="withEffect">
                                  <p:stCondLst>
                                    <p:cond delay="0"/>
                                  </p:stCondLst>
                                  <p:childTnLst>
                                    <p:set>
                                      <p:cBhvr>
                                        <p:cTn id="31" dur="1" fill="hold">
                                          <p:stCondLst>
                                            <p:cond delay="0"/>
                                          </p:stCondLst>
                                        </p:cTn>
                                        <p:tgtEl>
                                          <p:spTgt spid="12"/>
                                        </p:tgtEl>
                                        <p:attrNameLst>
                                          <p:attrName>style.visibility</p:attrName>
                                        </p:attrNameLst>
                                      </p:cBhvr>
                                      <p:to>
                                        <p:strVal val="hidden"/>
                                      </p:to>
                                    </p:set>
                                  </p:childTnLst>
                                </p:cTn>
                              </p:par>
                              <p:par>
                                <p:cTn id="32" presetID="1" presetClass="exit" presetSubtype="0" fill="hold" grpId="1" nodeType="withEffect">
                                  <p:stCondLst>
                                    <p:cond delay="0"/>
                                  </p:stCondLst>
                                  <p:childTnLst>
                                    <p:set>
                                      <p:cBhvr>
                                        <p:cTn id="33" dur="1" fill="hold">
                                          <p:stCondLst>
                                            <p:cond delay="0"/>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5"/>
                  </p:tgtEl>
                </p:cond>
              </p:nextCondLst>
            </p:seq>
          </p:childTnLst>
        </p:cTn>
      </p:par>
    </p:tnLst>
    <p:bldLst>
      <p:bldP spid="10" grpId="0"/>
      <p:bldP spid="10" grpId="1"/>
      <p:bldP spid="11" grpId="0"/>
      <p:bldP spid="11" grpId="1"/>
      <p:bldP spid="12" grpId="0"/>
      <p:bldP spid="12" grpId="1"/>
      <p:bldP spid="13" grpId="0"/>
      <p:bldP spid="13"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0529" name="TextBox 3"/>
          <p:cNvSpPr txBox="1"/>
          <p:nvPr/>
        </p:nvSpPr>
        <p:spPr>
          <a:xfrm>
            <a:off x="385763" y="1250950"/>
            <a:ext cx="688975" cy="579438"/>
          </a:xfrm>
          <a:prstGeom prst="rect">
            <a:avLst/>
          </a:prstGeom>
          <a:noFill/>
          <a:ln w="9525">
            <a:noFill/>
          </a:ln>
        </p:spPr>
        <p:txBody>
          <a:bodyPr anchor="t">
            <a:spAutoFit/>
          </a:bodyPr>
          <a:p>
            <a:pPr>
              <a:buSzTx/>
            </a:pPr>
            <a:r>
              <a:rPr lang="en-US" altLang="zh-CN" sz="3200" b="1" dirty="0">
                <a:solidFill>
                  <a:srgbClr val="376092"/>
                </a:solidFill>
                <a:latin typeface="Arial" panose="020B0604020202020204" pitchFamily="34" charset="0"/>
                <a:ea typeface="宋体" panose="02010600030101010101" pitchFamily="2" charset="-122"/>
              </a:rPr>
              <a:t>5</a:t>
            </a:r>
            <a:r>
              <a:rPr lang="en-US" altLang="zh-CN" sz="2400" b="1" dirty="0">
                <a:solidFill>
                  <a:srgbClr val="376092"/>
                </a:solidFill>
                <a:latin typeface="Arial" panose="020B0604020202020204" pitchFamily="34" charset="0"/>
                <a:ea typeface="宋体" panose="02010600030101010101" pitchFamily="2" charset="-122"/>
              </a:rPr>
              <a:t>b</a:t>
            </a:r>
            <a:endParaRPr lang="zh-CN" altLang="en-US" sz="2400" b="1" dirty="0">
              <a:solidFill>
                <a:srgbClr val="376092"/>
              </a:solidFill>
              <a:latin typeface="Arial" panose="020B0604020202020204" pitchFamily="34" charset="0"/>
              <a:ea typeface="宋体" panose="02010600030101010101" pitchFamily="2" charset="-122"/>
            </a:endParaRPr>
          </a:p>
        </p:txBody>
      </p:sp>
      <p:sp>
        <p:nvSpPr>
          <p:cNvPr id="150530" name="TextBox 4"/>
          <p:cNvSpPr txBox="1"/>
          <p:nvPr/>
        </p:nvSpPr>
        <p:spPr>
          <a:xfrm>
            <a:off x="1030288" y="1370013"/>
            <a:ext cx="7920037" cy="1006475"/>
          </a:xfrm>
          <a:prstGeom prst="rect">
            <a:avLst/>
          </a:prstGeom>
          <a:noFill/>
          <a:ln w="9525">
            <a:noFill/>
          </a:ln>
        </p:spPr>
        <p:txBody>
          <a:bodyPr anchor="t">
            <a:spAutoFit/>
          </a:bodyPr>
          <a:p>
            <a:r>
              <a:rPr lang="en-US" altLang="zh-CN" sz="2000" b="1">
                <a:latin typeface="Arial" panose="020B0604020202020204" pitchFamily="34" charset="0"/>
                <a:ea typeface="宋体" panose="02010600030101010101" pitchFamily="2" charset="-122"/>
              </a:rPr>
              <a:t>Look at the structures that are used with the linkers for contrast. Which linkers need a new sentence? Which linkers always need two clauses?</a:t>
            </a:r>
            <a:endParaRPr lang="zh-CN" altLang="en-US" sz="2000" dirty="0">
              <a:latin typeface="Arial" panose="020B0604020202020204" pitchFamily="34" charset="0"/>
              <a:ea typeface="Arial" panose="020B0604020202020204" pitchFamily="34" charset="0"/>
            </a:endParaRPr>
          </a:p>
        </p:txBody>
      </p:sp>
      <p:sp>
        <p:nvSpPr>
          <p:cNvPr id="14" name="圆角矩形 13"/>
          <p:cNvSpPr/>
          <p:nvPr/>
        </p:nvSpPr>
        <p:spPr>
          <a:xfrm>
            <a:off x="7258435" y="5958178"/>
            <a:ext cx="785813" cy="357193"/>
          </a:xfrm>
          <a:prstGeom prst="roundRect">
            <a:avLst/>
          </a:prstGeom>
          <a:solidFill>
            <a:srgbClr val="B2741A"/>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chemeClr val="lt1"/>
                </a:solidFill>
                <a:effectLst/>
                <a:uLnTx/>
                <a:uFillTx/>
                <a:latin typeface="+mn-lt"/>
                <a:ea typeface="+mn-ea"/>
                <a:cs typeface="+mn-cs"/>
              </a:rPr>
              <a:t>Key</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15" name="圆角矩形 14"/>
          <p:cNvSpPr/>
          <p:nvPr/>
        </p:nvSpPr>
        <p:spPr>
          <a:xfrm>
            <a:off x="8126858" y="5961055"/>
            <a:ext cx="785821" cy="357195"/>
          </a:xfrm>
          <a:prstGeom prst="roundRect">
            <a:avLst/>
          </a:prstGeom>
          <a:solidFill>
            <a:srgbClr val="046784"/>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chemeClr val="lt1"/>
                </a:solidFill>
                <a:effectLst/>
                <a:uLnTx/>
                <a:uFillTx/>
                <a:latin typeface="+mn-lt"/>
                <a:ea typeface="+mn-ea"/>
                <a:cs typeface="+mn-cs"/>
              </a:rPr>
              <a:t>Clear</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16" name="矩形 15"/>
          <p:cNvSpPr/>
          <p:nvPr/>
        </p:nvSpPr>
        <p:spPr>
          <a:xfrm>
            <a:off x="687388" y="2595880"/>
            <a:ext cx="8262937" cy="822325"/>
          </a:xfrm>
          <a:prstGeom prst="rect">
            <a:avLst/>
          </a:prstGeom>
          <a:noFill/>
          <a:ln w="9525">
            <a:noFill/>
          </a:ln>
        </p:spPr>
        <p:txBody>
          <a:bodyPr anchor="t">
            <a:spAutoFit/>
          </a:bodyPr>
          <a:p>
            <a:r>
              <a:rPr lang="en-US" altLang="zh-CN" sz="2400">
                <a:solidFill>
                  <a:srgbClr val="FF0000"/>
                </a:solidFill>
                <a:latin typeface="Times New Roman" panose="02020603050405020304" pitchFamily="18" charset="0"/>
                <a:ea typeface="宋体" panose="02010600030101010101" pitchFamily="2" charset="-122"/>
              </a:rPr>
              <a:t>However, In contrast, On the other hand </a:t>
            </a:r>
            <a:r>
              <a:rPr lang="en-US" altLang="zh-CN" sz="2400">
                <a:solidFill>
                  <a:srgbClr val="FF0000"/>
                </a:solidFill>
                <a:latin typeface="Times New Roman" panose="02020603050405020304" pitchFamily="18" charset="0"/>
                <a:ea typeface="Times New Roman" panose="02020603050405020304" pitchFamily="18" charset="0"/>
              </a:rPr>
              <a:t>—</a:t>
            </a:r>
            <a:r>
              <a:rPr lang="en-US" altLang="zh-CN" sz="2400">
                <a:solidFill>
                  <a:srgbClr val="FF0000"/>
                </a:solidFill>
                <a:latin typeface="Times New Roman" panose="02020603050405020304" pitchFamily="18" charset="0"/>
                <a:ea typeface="宋体" panose="02010600030101010101" pitchFamily="2" charset="-122"/>
              </a:rPr>
              <a:t> need a new sentence;</a:t>
            </a:r>
            <a:endParaRPr lang="en-US" altLang="zh-CN" sz="2400">
              <a:solidFill>
                <a:srgbClr val="FF0000"/>
              </a:solidFill>
              <a:latin typeface="Times New Roman" panose="02020603050405020304" pitchFamily="18" charset="0"/>
              <a:ea typeface="宋体" panose="02010600030101010101" pitchFamily="2" charset="-122"/>
            </a:endParaRPr>
          </a:p>
          <a:p>
            <a:r>
              <a:rPr lang="en-US" altLang="zh-CN" sz="2400">
                <a:solidFill>
                  <a:srgbClr val="FF0000"/>
                </a:solidFill>
                <a:latin typeface="Times New Roman" panose="02020603050405020304" pitchFamily="18" charset="0"/>
                <a:ea typeface="宋体" panose="02010600030101010101" pitchFamily="2" charset="-122"/>
              </a:rPr>
              <a:t> although, despite the fact that </a:t>
            </a:r>
            <a:r>
              <a:rPr lang="en-US" altLang="zh-CN" sz="2400">
                <a:solidFill>
                  <a:srgbClr val="FF0000"/>
                </a:solidFill>
                <a:latin typeface="Times New Roman" panose="02020603050405020304" pitchFamily="18" charset="0"/>
                <a:ea typeface="Times New Roman" panose="02020603050405020304" pitchFamily="18" charset="0"/>
              </a:rPr>
              <a:t>—</a:t>
            </a:r>
            <a:r>
              <a:rPr lang="en-US" altLang="zh-CN" sz="2400">
                <a:solidFill>
                  <a:srgbClr val="FF0000"/>
                </a:solidFill>
                <a:latin typeface="Times New Roman" panose="02020603050405020304" pitchFamily="18" charset="0"/>
                <a:ea typeface="宋体" panose="02010600030101010101" pitchFamily="2" charset="-122"/>
              </a:rPr>
              <a:t> need two clauses.</a:t>
            </a:r>
            <a:endParaRPr lang="zh-CN" altLang="en-US" sz="2400" dirty="0">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4"/>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6">
                                            <p:txEl>
                                              <p:charRg st="0" end="63"/>
                                            </p:txEl>
                                          </p:spTgt>
                                        </p:tgtEl>
                                        <p:attrNameLst>
                                          <p:attrName>style.visibility</p:attrName>
                                        </p:attrNameLst>
                                      </p:cBhvr>
                                      <p:to>
                                        <p:strVal val="visible"/>
                                      </p:to>
                                    </p:set>
                                    <p:animEffect transition="in" filter="blinds(horizontal)">
                                      <p:cBhvr>
                                        <p:cTn id="7" dur="500"/>
                                        <p:tgtEl>
                                          <p:spTgt spid="16">
                                            <p:txEl>
                                              <p:charRg st="0" end="6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6">
                                            <p:txEl>
                                              <p:charRg st="63" end="116"/>
                                            </p:txEl>
                                          </p:spTgt>
                                        </p:tgtEl>
                                        <p:attrNameLst>
                                          <p:attrName>style.visibility</p:attrName>
                                        </p:attrNameLst>
                                      </p:cBhvr>
                                      <p:to>
                                        <p:strVal val="visible"/>
                                      </p:to>
                                    </p:set>
                                    <p:animEffect transition="in" filter="blinds(horizontal)">
                                      <p:cBhvr>
                                        <p:cTn id="12" dur="500"/>
                                        <p:tgtEl>
                                          <p:spTgt spid="16">
                                            <p:txEl>
                                              <p:charRg st="63" end="116"/>
                                            </p:txEl>
                                          </p:spTgt>
                                        </p:tgtEl>
                                      </p:cBhvr>
                                    </p:animEffect>
                                  </p:childTnLst>
                                </p:cTn>
                              </p:par>
                            </p:childTnLst>
                          </p:cTn>
                        </p:par>
                      </p:childTnLst>
                    </p:cTn>
                  </p:par>
                </p:childTnLst>
              </p:cTn>
              <p:nextCondLst>
                <p:cond evt="onClick" delay="0">
                  <p:tgtEl>
                    <p:spTgt spid="14"/>
                  </p:tgtEl>
                </p:cond>
              </p:nextCondLst>
            </p:seq>
            <p:seq concurrent="1" nextAc="seek">
              <p:cTn id="13" restart="whenNotActive" fill="hold" evtFilter="cancelBubble" nodeType="interactiveSeq">
                <p:stCondLst>
                  <p:cond evt="onClick" delay="0">
                    <p:tgtEl>
                      <p:spTgt spid="15"/>
                    </p:tgtEl>
                  </p:cond>
                </p:stCondLst>
                <p:endSync evt="end" delay="0">
                  <p:rtn val="all"/>
                </p:endSync>
                <p:childTnLst>
                  <p:par>
                    <p:cTn id="14" fill="hold">
                      <p:stCondLst>
                        <p:cond delay="0"/>
                      </p:stCondLst>
                      <p:childTnLst>
                        <p:par>
                          <p:cTn id="15" fill="hold">
                            <p:stCondLst>
                              <p:cond delay="0"/>
                            </p:stCondLst>
                            <p:childTnLst>
                              <p:par>
                                <p:cTn id="16" presetID="1" presetClass="exit" presetSubtype="0" fill="hold" grpId="0" nodeType="clickEffect">
                                  <p:stCondLst>
                                    <p:cond delay="0"/>
                                  </p:stCondLst>
                                  <p:childTnLst>
                                    <p:set>
                                      <p:cBhvr>
                                        <p:cTn id="17" dur="1" fill="hold">
                                          <p:stCondLst>
                                            <p:cond delay="0"/>
                                          </p:stCondLst>
                                        </p:cTn>
                                        <p:tgtEl>
                                          <p:spTgt spid="16">
                                            <p:txEl>
                                              <p:charRg st="0" end="63"/>
                                            </p:txEl>
                                          </p:spTgt>
                                        </p:tgtEl>
                                        <p:attrNameLst>
                                          <p:attrName>style.visibility</p:attrName>
                                        </p:attrNameLst>
                                      </p:cBhvr>
                                      <p:to>
                                        <p:strVal val="hidden"/>
                                      </p:to>
                                    </p:set>
                                  </p:childTnLst>
                                </p:cTn>
                              </p:par>
                              <p:par>
                                <p:cTn id="18" presetID="1" presetClass="exit" presetSubtype="0" fill="hold" grpId="0" nodeType="withEffect">
                                  <p:stCondLst>
                                    <p:cond delay="0"/>
                                  </p:stCondLst>
                                  <p:childTnLst>
                                    <p:set>
                                      <p:cBhvr>
                                        <p:cTn id="19" dur="1" fill="hold">
                                          <p:stCondLst>
                                            <p:cond delay="0"/>
                                          </p:stCondLst>
                                        </p:cTn>
                                        <p:tgtEl>
                                          <p:spTgt spid="16">
                                            <p:txEl>
                                              <p:charRg st="63" end="116"/>
                                            </p:txEl>
                                          </p:spTgt>
                                        </p:tgtEl>
                                        <p:attrNameLst>
                                          <p:attrName>style.visibility</p:attrName>
                                        </p:attrNameLst>
                                      </p:cBhvr>
                                      <p:to>
                                        <p:strVal val="hidden"/>
                                      </p:to>
                                    </p:set>
                                  </p:childTnLst>
                                </p:cTn>
                              </p:par>
                            </p:childTnLst>
                          </p:cTn>
                        </p:par>
                      </p:childTnLst>
                    </p:cTn>
                  </p:par>
                </p:childTnLst>
              </p:cTn>
              <p:nextCondLst>
                <p:cond evt="onClick" delay="0">
                  <p:tgtEl>
                    <p:spTgt spid="15"/>
                  </p:tgtEl>
                </p:cond>
              </p:nextCondLst>
            </p:seq>
          </p:childTnLst>
        </p:cTn>
      </p:par>
    </p:tnLst>
    <p:bldLst>
      <p:bldP spid="16"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2577" name="TextBox 7"/>
          <p:cNvSpPr txBox="1"/>
          <p:nvPr/>
        </p:nvSpPr>
        <p:spPr>
          <a:xfrm>
            <a:off x="325438" y="939800"/>
            <a:ext cx="688975" cy="519113"/>
          </a:xfrm>
          <a:prstGeom prst="rect">
            <a:avLst/>
          </a:prstGeom>
          <a:noFill/>
          <a:ln w="9525">
            <a:noFill/>
          </a:ln>
        </p:spPr>
        <p:txBody>
          <a:bodyPr anchor="t">
            <a:spAutoFit/>
          </a:bodyPr>
          <a:p>
            <a:pPr>
              <a:buSzTx/>
            </a:pPr>
            <a:r>
              <a:rPr lang="en-US" altLang="zh-CN" sz="2800" b="1" dirty="0">
                <a:solidFill>
                  <a:srgbClr val="376092"/>
                </a:solidFill>
                <a:latin typeface="Arial" panose="020B0604020202020204" pitchFamily="34" charset="0"/>
                <a:ea typeface="宋体" panose="02010600030101010101" pitchFamily="2" charset="-122"/>
              </a:rPr>
              <a:t> 6</a:t>
            </a:r>
            <a:r>
              <a:rPr lang="en-US" altLang="zh-CN" sz="2400" b="1" dirty="0">
                <a:solidFill>
                  <a:srgbClr val="376092"/>
                </a:solidFill>
                <a:latin typeface="Arial" panose="020B0604020202020204" pitchFamily="34" charset="0"/>
                <a:ea typeface="宋体" panose="02010600030101010101" pitchFamily="2" charset="-122"/>
              </a:rPr>
              <a:t>a</a:t>
            </a:r>
            <a:endParaRPr lang="zh-CN" altLang="en-US" sz="2400" b="1" dirty="0">
              <a:solidFill>
                <a:srgbClr val="376092"/>
              </a:solidFill>
              <a:latin typeface="Arial" panose="020B0604020202020204" pitchFamily="34" charset="0"/>
              <a:ea typeface="宋体" panose="02010600030101010101" pitchFamily="2" charset="-122"/>
            </a:endParaRPr>
          </a:p>
        </p:txBody>
      </p:sp>
      <p:sp>
        <p:nvSpPr>
          <p:cNvPr id="152578" name="TextBox 9"/>
          <p:cNvSpPr txBox="1"/>
          <p:nvPr/>
        </p:nvSpPr>
        <p:spPr>
          <a:xfrm>
            <a:off x="393700" y="955675"/>
            <a:ext cx="8408988" cy="823913"/>
          </a:xfrm>
          <a:prstGeom prst="rect">
            <a:avLst/>
          </a:prstGeom>
          <a:noFill/>
          <a:ln w="9525">
            <a:noFill/>
          </a:ln>
        </p:spPr>
        <p:txBody>
          <a:bodyPr anchor="t">
            <a:spAutoFit/>
          </a:bodyPr>
          <a:p>
            <a:r>
              <a:rPr lang="en-US" altLang="zh-CN" sz="2800" b="1">
                <a:latin typeface="Arial" panose="020B0604020202020204" pitchFamily="34" charset="0"/>
                <a:ea typeface="宋体" panose="02010600030101010101" pitchFamily="2" charset="-122"/>
              </a:rPr>
              <a:t>      </a:t>
            </a:r>
            <a:r>
              <a:rPr lang="en-US" altLang="zh-CN" sz="2000" b="1">
                <a:latin typeface="Arial" panose="020B0604020202020204" pitchFamily="34" charset="0"/>
                <a:ea typeface="宋体" panose="02010600030101010101" pitchFamily="2" charset="-122"/>
              </a:rPr>
              <a:t>Combine these two sentences using the five phrases for showing contrast in Exercise 5a.</a:t>
            </a:r>
            <a:endParaRPr lang="zh-CN" altLang="en-US" sz="2000" b="1" dirty="0">
              <a:latin typeface="Arial" panose="020B0604020202020204" pitchFamily="34" charset="0"/>
              <a:ea typeface="Arial" panose="020B0604020202020204" pitchFamily="34" charset="0"/>
            </a:endParaRPr>
          </a:p>
        </p:txBody>
      </p:sp>
      <p:sp>
        <p:nvSpPr>
          <p:cNvPr id="152579" name="矩形 18"/>
          <p:cNvSpPr/>
          <p:nvPr/>
        </p:nvSpPr>
        <p:spPr>
          <a:xfrm>
            <a:off x="881063" y="1739900"/>
            <a:ext cx="7921625" cy="701675"/>
          </a:xfrm>
          <a:prstGeom prst="rect">
            <a:avLst/>
          </a:prstGeom>
          <a:noFill/>
          <a:ln w="9525">
            <a:noFill/>
          </a:ln>
        </p:spPr>
        <p:txBody>
          <a:bodyPr anchor="t">
            <a:spAutoFit/>
          </a:bodyPr>
          <a:p>
            <a:r>
              <a:rPr lang="en-US" altLang="zh-CN" sz="2000">
                <a:latin typeface="Times New Roman" panose="02020603050405020304" pitchFamily="18" charset="0"/>
                <a:ea typeface="宋体" panose="02010600030101010101" pitchFamily="2" charset="-122"/>
              </a:rPr>
              <a:t>He is patient and careful at work. He is impatient and aggressive when he drives.</a:t>
            </a:r>
            <a:endParaRPr lang="zh-CN" altLang="en-US" sz="2000" dirty="0">
              <a:latin typeface="Times New Roman" panose="02020603050405020304" pitchFamily="18" charset="0"/>
              <a:ea typeface="Times New Roman" panose="02020603050405020304" pitchFamily="18" charset="0"/>
            </a:endParaRPr>
          </a:p>
        </p:txBody>
      </p:sp>
      <p:sp>
        <p:nvSpPr>
          <p:cNvPr id="152580" name="矩形 22"/>
          <p:cNvSpPr/>
          <p:nvPr/>
        </p:nvSpPr>
        <p:spPr>
          <a:xfrm>
            <a:off x="881063" y="2409825"/>
            <a:ext cx="8002587" cy="701675"/>
          </a:xfrm>
          <a:prstGeom prst="rect">
            <a:avLst/>
          </a:prstGeom>
          <a:noFill/>
          <a:ln w="9525">
            <a:noFill/>
          </a:ln>
        </p:spPr>
        <p:txBody>
          <a:bodyPr anchor="t">
            <a:spAutoFit/>
          </a:bodyPr>
          <a:p>
            <a:r>
              <a:rPr lang="en-US" altLang="zh-CN" sz="2000" i="1">
                <a:latin typeface="Times New Roman" panose="02020603050405020304" pitchFamily="18" charset="0"/>
                <a:ea typeface="宋体" panose="02010600030101010101" pitchFamily="2" charset="-122"/>
              </a:rPr>
              <a:t>He is patient and careful at work. However, he is impatient and aggressive when he drives.</a:t>
            </a:r>
            <a:endParaRPr lang="zh-CN" altLang="en-US" sz="2000" i="1" dirty="0">
              <a:latin typeface="Times New Roman" panose="02020603050405020304" pitchFamily="18" charset="0"/>
              <a:ea typeface="Times New Roman" panose="02020603050405020304" pitchFamily="18" charset="0"/>
            </a:endParaRPr>
          </a:p>
        </p:txBody>
      </p:sp>
      <p:sp>
        <p:nvSpPr>
          <p:cNvPr id="12" name="矩形 11"/>
          <p:cNvSpPr/>
          <p:nvPr/>
        </p:nvSpPr>
        <p:spPr>
          <a:xfrm>
            <a:off x="637223" y="3199130"/>
            <a:ext cx="7921625" cy="953135"/>
          </a:xfrm>
          <a:prstGeom prst="rect">
            <a:avLst/>
          </a:prstGeom>
          <a:noFill/>
          <a:ln w="9525">
            <a:noFill/>
          </a:ln>
        </p:spPr>
        <p:txBody>
          <a:bodyPr anchor="t">
            <a:spAutoFit/>
          </a:bodyPr>
          <a:p>
            <a:r>
              <a:rPr lang="en-US" altLang="zh-CN" sz="2800">
                <a:solidFill>
                  <a:srgbClr val="0000FF"/>
                </a:solidFill>
                <a:latin typeface="Times New Roman" panose="02020603050405020304" pitchFamily="18" charset="0"/>
                <a:ea typeface="宋体" panose="02010600030101010101" pitchFamily="2" charset="-122"/>
              </a:rPr>
              <a:t>He is patient and careful at work. </a:t>
            </a:r>
            <a:r>
              <a:rPr lang="en-US" altLang="zh-CN" sz="2800" b="1">
                <a:solidFill>
                  <a:srgbClr val="FF0000"/>
                </a:solidFill>
                <a:latin typeface="Times New Roman" panose="02020603050405020304" pitchFamily="18" charset="0"/>
                <a:ea typeface="宋体" panose="02010600030101010101" pitchFamily="2" charset="-122"/>
              </a:rPr>
              <a:t>On the other hand,</a:t>
            </a:r>
            <a:r>
              <a:rPr lang="en-US" altLang="zh-CN" sz="2800">
                <a:solidFill>
                  <a:srgbClr val="0000FF"/>
                </a:solidFill>
                <a:latin typeface="Times New Roman" panose="02020603050405020304" pitchFamily="18" charset="0"/>
                <a:ea typeface="宋体" panose="02010600030101010101" pitchFamily="2" charset="-122"/>
              </a:rPr>
              <a:t> he is impatient and aggressive when he drives.</a:t>
            </a:r>
            <a:endParaRPr lang="en-US" altLang="zh-CN" sz="2800" dirty="0">
              <a:solidFill>
                <a:srgbClr val="0000FF"/>
              </a:solidFill>
              <a:latin typeface="Times New Roman" panose="02020603050405020304" pitchFamily="18" charset="0"/>
              <a:ea typeface="宋体" panose="02010600030101010101" pitchFamily="2" charset="-122"/>
            </a:endParaRPr>
          </a:p>
        </p:txBody>
      </p:sp>
      <p:sp>
        <p:nvSpPr>
          <p:cNvPr id="13" name="矩形 12"/>
          <p:cNvSpPr/>
          <p:nvPr/>
        </p:nvSpPr>
        <p:spPr>
          <a:xfrm>
            <a:off x="611188" y="4262755"/>
            <a:ext cx="7921625" cy="953135"/>
          </a:xfrm>
          <a:prstGeom prst="rect">
            <a:avLst/>
          </a:prstGeom>
          <a:noFill/>
          <a:ln w="9525">
            <a:noFill/>
          </a:ln>
        </p:spPr>
        <p:txBody>
          <a:bodyPr anchor="t">
            <a:spAutoFit/>
          </a:bodyPr>
          <a:p>
            <a:r>
              <a:rPr lang="en-US" altLang="zh-CN" sz="2800">
                <a:solidFill>
                  <a:srgbClr val="0000FF"/>
                </a:solidFill>
                <a:latin typeface="Times New Roman" panose="02020603050405020304" pitchFamily="18" charset="0"/>
                <a:ea typeface="宋体" panose="02010600030101010101" pitchFamily="2" charset="-122"/>
              </a:rPr>
              <a:t>He is patient and careful at work. </a:t>
            </a:r>
            <a:r>
              <a:rPr lang="en-US" altLang="zh-CN" sz="2800" b="1">
                <a:solidFill>
                  <a:srgbClr val="FF0000"/>
                </a:solidFill>
                <a:latin typeface="Times New Roman" panose="02020603050405020304" pitchFamily="18" charset="0"/>
                <a:ea typeface="宋体" panose="02010600030101010101" pitchFamily="2" charset="-122"/>
              </a:rPr>
              <a:t>In contrast,</a:t>
            </a:r>
            <a:r>
              <a:rPr lang="en-US" altLang="zh-CN" sz="2800">
                <a:solidFill>
                  <a:srgbClr val="0000FF"/>
                </a:solidFill>
                <a:latin typeface="Times New Roman" panose="02020603050405020304" pitchFamily="18" charset="0"/>
                <a:ea typeface="宋体" panose="02010600030101010101" pitchFamily="2" charset="-122"/>
              </a:rPr>
              <a:t> he is impatient and aggressive when he drives.</a:t>
            </a:r>
            <a:endParaRPr lang="en-US" altLang="zh-CN" sz="2800" dirty="0">
              <a:solidFill>
                <a:srgbClr val="0000FF"/>
              </a:solidFill>
              <a:latin typeface="Times New Roman" panose="02020603050405020304" pitchFamily="18"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2" grpId="1"/>
      <p:bldP spid="13" grpId="0"/>
      <p:bldP spid="13"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2577" name="TextBox 7"/>
          <p:cNvSpPr txBox="1"/>
          <p:nvPr/>
        </p:nvSpPr>
        <p:spPr>
          <a:xfrm>
            <a:off x="325438" y="939800"/>
            <a:ext cx="688975" cy="519113"/>
          </a:xfrm>
          <a:prstGeom prst="rect">
            <a:avLst/>
          </a:prstGeom>
          <a:noFill/>
          <a:ln w="9525">
            <a:noFill/>
          </a:ln>
        </p:spPr>
        <p:txBody>
          <a:bodyPr anchor="t">
            <a:spAutoFit/>
          </a:bodyPr>
          <a:p>
            <a:pPr>
              <a:buSzTx/>
            </a:pPr>
            <a:r>
              <a:rPr lang="en-US" altLang="zh-CN" sz="2800" b="1" dirty="0">
                <a:solidFill>
                  <a:srgbClr val="376092"/>
                </a:solidFill>
                <a:latin typeface="Arial" panose="020B0604020202020204" pitchFamily="34" charset="0"/>
                <a:ea typeface="宋体" panose="02010600030101010101" pitchFamily="2" charset="-122"/>
              </a:rPr>
              <a:t> 6</a:t>
            </a:r>
            <a:r>
              <a:rPr lang="en-US" altLang="zh-CN" sz="2400" b="1" dirty="0">
                <a:solidFill>
                  <a:srgbClr val="376092"/>
                </a:solidFill>
                <a:latin typeface="Arial" panose="020B0604020202020204" pitchFamily="34" charset="0"/>
                <a:ea typeface="宋体" panose="02010600030101010101" pitchFamily="2" charset="-122"/>
              </a:rPr>
              <a:t>a</a:t>
            </a:r>
            <a:endParaRPr lang="zh-CN" altLang="en-US" sz="2400" b="1" dirty="0">
              <a:solidFill>
                <a:srgbClr val="376092"/>
              </a:solidFill>
              <a:latin typeface="Arial" panose="020B0604020202020204" pitchFamily="34" charset="0"/>
              <a:ea typeface="宋体" panose="02010600030101010101" pitchFamily="2" charset="-122"/>
            </a:endParaRPr>
          </a:p>
        </p:txBody>
      </p:sp>
      <p:sp>
        <p:nvSpPr>
          <p:cNvPr id="152578" name="TextBox 9"/>
          <p:cNvSpPr txBox="1"/>
          <p:nvPr/>
        </p:nvSpPr>
        <p:spPr>
          <a:xfrm>
            <a:off x="393700" y="955675"/>
            <a:ext cx="8408988" cy="823913"/>
          </a:xfrm>
          <a:prstGeom prst="rect">
            <a:avLst/>
          </a:prstGeom>
          <a:noFill/>
          <a:ln w="9525">
            <a:noFill/>
          </a:ln>
        </p:spPr>
        <p:txBody>
          <a:bodyPr anchor="t">
            <a:spAutoFit/>
          </a:bodyPr>
          <a:p>
            <a:r>
              <a:rPr lang="en-US" altLang="zh-CN" sz="2800" b="1">
                <a:latin typeface="Arial" panose="020B0604020202020204" pitchFamily="34" charset="0"/>
                <a:ea typeface="宋体" panose="02010600030101010101" pitchFamily="2" charset="-122"/>
              </a:rPr>
              <a:t>      </a:t>
            </a:r>
            <a:r>
              <a:rPr lang="en-US" altLang="zh-CN" sz="2000" b="1">
                <a:latin typeface="Arial" panose="020B0604020202020204" pitchFamily="34" charset="0"/>
                <a:ea typeface="宋体" panose="02010600030101010101" pitchFamily="2" charset="-122"/>
              </a:rPr>
              <a:t>Combine these two sentences using the five phrases for showing contrast in Exercise 5a.</a:t>
            </a:r>
            <a:endParaRPr lang="zh-CN" altLang="en-US" sz="2000" b="1" dirty="0">
              <a:latin typeface="Arial" panose="020B0604020202020204" pitchFamily="34" charset="0"/>
              <a:ea typeface="Arial" panose="020B0604020202020204" pitchFamily="34" charset="0"/>
            </a:endParaRPr>
          </a:p>
        </p:txBody>
      </p:sp>
      <p:sp>
        <p:nvSpPr>
          <p:cNvPr id="152579" name="矩形 18"/>
          <p:cNvSpPr/>
          <p:nvPr/>
        </p:nvSpPr>
        <p:spPr>
          <a:xfrm>
            <a:off x="881063" y="1739900"/>
            <a:ext cx="7921625" cy="701675"/>
          </a:xfrm>
          <a:prstGeom prst="rect">
            <a:avLst/>
          </a:prstGeom>
          <a:noFill/>
          <a:ln w="9525">
            <a:noFill/>
          </a:ln>
        </p:spPr>
        <p:txBody>
          <a:bodyPr anchor="t">
            <a:spAutoFit/>
          </a:bodyPr>
          <a:p>
            <a:r>
              <a:rPr lang="en-US" altLang="zh-CN" sz="2000">
                <a:latin typeface="Times New Roman" panose="02020603050405020304" pitchFamily="18" charset="0"/>
                <a:ea typeface="宋体" panose="02010600030101010101" pitchFamily="2" charset="-122"/>
              </a:rPr>
              <a:t>He is patient and careful at work. He is impatient and aggressive when he drives.</a:t>
            </a:r>
            <a:endParaRPr lang="zh-CN" altLang="en-US" sz="2000" dirty="0">
              <a:latin typeface="Times New Roman" panose="02020603050405020304" pitchFamily="18" charset="0"/>
              <a:ea typeface="Times New Roman" panose="02020603050405020304" pitchFamily="18" charset="0"/>
            </a:endParaRPr>
          </a:p>
        </p:txBody>
      </p:sp>
      <p:sp>
        <p:nvSpPr>
          <p:cNvPr id="14" name="矩形 13"/>
          <p:cNvSpPr/>
          <p:nvPr/>
        </p:nvSpPr>
        <p:spPr>
          <a:xfrm>
            <a:off x="393700" y="2517775"/>
            <a:ext cx="8519160" cy="1568450"/>
          </a:xfrm>
          <a:prstGeom prst="rect">
            <a:avLst/>
          </a:prstGeom>
          <a:noFill/>
          <a:ln w="9525">
            <a:noFill/>
          </a:ln>
        </p:spPr>
        <p:txBody>
          <a:bodyPr wrap="square" anchor="t">
            <a:spAutoFit/>
          </a:bodyPr>
          <a:p>
            <a:r>
              <a:rPr lang="en-US" altLang="zh-CN" sz="2400" u="sng">
                <a:solidFill>
                  <a:srgbClr val="FF0000"/>
                </a:solidFill>
                <a:latin typeface="Times New Roman" panose="02020603050405020304" pitchFamily="18" charset="0"/>
                <a:ea typeface="宋体" panose="02010600030101010101" pitchFamily="2" charset="-122"/>
              </a:rPr>
              <a:t>Although</a:t>
            </a:r>
            <a:r>
              <a:rPr lang="en-US" altLang="zh-CN" sz="2400">
                <a:solidFill>
                  <a:srgbClr val="0000FF"/>
                </a:solidFill>
                <a:latin typeface="Times New Roman" panose="02020603050405020304" pitchFamily="18" charset="0"/>
                <a:ea typeface="宋体" panose="02010600030101010101" pitchFamily="2" charset="-122"/>
              </a:rPr>
              <a:t> he is patient and careful at work, he is impatient and aggressive when he drives. /</a:t>
            </a:r>
            <a:endParaRPr lang="en-US" altLang="zh-CN" sz="2400" i="1">
              <a:solidFill>
                <a:srgbClr val="0000FF"/>
              </a:solidFill>
              <a:latin typeface="Times New Roman" panose="02020603050405020304" pitchFamily="18" charset="0"/>
              <a:ea typeface="宋体" panose="02010600030101010101" pitchFamily="2" charset="-122"/>
            </a:endParaRPr>
          </a:p>
          <a:p>
            <a:r>
              <a:rPr lang="en-US" altLang="zh-CN" sz="2400">
                <a:solidFill>
                  <a:srgbClr val="0000FF"/>
                </a:solidFill>
                <a:latin typeface="Times New Roman" panose="02020603050405020304" pitchFamily="18" charset="0"/>
                <a:ea typeface="宋体" panose="02010600030101010101" pitchFamily="2" charset="-122"/>
              </a:rPr>
              <a:t>He is patient and careful at work, </a:t>
            </a:r>
            <a:r>
              <a:rPr lang="en-US" altLang="zh-CN" sz="2400" u="sng">
                <a:solidFill>
                  <a:srgbClr val="FF0000"/>
                </a:solidFill>
                <a:latin typeface="Times New Roman" panose="02020603050405020304" pitchFamily="18" charset="0"/>
                <a:ea typeface="宋体" panose="02010600030101010101" pitchFamily="2" charset="-122"/>
              </a:rPr>
              <a:t>although</a:t>
            </a:r>
            <a:r>
              <a:rPr lang="en-US" altLang="zh-CN" sz="2400">
                <a:solidFill>
                  <a:srgbClr val="0000FF"/>
                </a:solidFill>
                <a:latin typeface="Times New Roman" panose="02020603050405020304" pitchFamily="18" charset="0"/>
                <a:ea typeface="宋体" panose="02010600030101010101" pitchFamily="2" charset="-122"/>
              </a:rPr>
              <a:t> he is impatient and aggressive when he drives.</a:t>
            </a:r>
            <a:endParaRPr lang="en-US" altLang="zh-CN" sz="2400" dirty="0">
              <a:solidFill>
                <a:srgbClr val="0000FF"/>
              </a:solidFill>
              <a:latin typeface="Times New Roman" panose="02020603050405020304" pitchFamily="18" charset="0"/>
              <a:ea typeface="宋体" panose="02010600030101010101" pitchFamily="2" charset="-122"/>
            </a:endParaRPr>
          </a:p>
        </p:txBody>
      </p:sp>
      <p:sp>
        <p:nvSpPr>
          <p:cNvPr id="15" name="矩形 14"/>
          <p:cNvSpPr/>
          <p:nvPr/>
        </p:nvSpPr>
        <p:spPr>
          <a:xfrm>
            <a:off x="431165" y="4287520"/>
            <a:ext cx="8281670" cy="1568450"/>
          </a:xfrm>
          <a:prstGeom prst="rect">
            <a:avLst/>
          </a:prstGeom>
          <a:noFill/>
          <a:ln w="9525">
            <a:noFill/>
          </a:ln>
        </p:spPr>
        <p:txBody>
          <a:bodyPr wrap="square" anchor="t">
            <a:spAutoFit/>
          </a:bodyPr>
          <a:p>
            <a:r>
              <a:rPr lang="en-US" altLang="zh-CN" sz="2400" u="sng">
                <a:solidFill>
                  <a:srgbClr val="FF0000"/>
                </a:solidFill>
                <a:latin typeface="Times New Roman" panose="02020603050405020304" pitchFamily="18" charset="0"/>
                <a:ea typeface="宋体" panose="02010600030101010101" pitchFamily="2" charset="-122"/>
              </a:rPr>
              <a:t>Despite the fact that</a:t>
            </a:r>
            <a:r>
              <a:rPr lang="en-US" altLang="zh-CN" sz="2400">
                <a:solidFill>
                  <a:srgbClr val="0000FF"/>
                </a:solidFill>
                <a:latin typeface="Times New Roman" panose="02020603050405020304" pitchFamily="18" charset="0"/>
                <a:ea typeface="宋体" panose="02010600030101010101" pitchFamily="2" charset="-122"/>
              </a:rPr>
              <a:t> he is patient and careful at work, he is impatient and aggressive when he drives. </a:t>
            </a:r>
            <a:r>
              <a:rPr lang="en-US" altLang="zh-CN" sz="2400" i="1">
                <a:solidFill>
                  <a:srgbClr val="0000FF"/>
                </a:solidFill>
                <a:latin typeface="Times New Roman" panose="02020603050405020304" pitchFamily="18" charset="0"/>
                <a:ea typeface="宋体" panose="02010600030101010101" pitchFamily="2" charset="-122"/>
              </a:rPr>
              <a:t>/</a:t>
            </a:r>
            <a:endParaRPr lang="en-US" altLang="zh-CN" sz="2400" i="1">
              <a:solidFill>
                <a:srgbClr val="0000FF"/>
              </a:solidFill>
              <a:latin typeface="Times New Roman" panose="02020603050405020304" pitchFamily="18" charset="0"/>
              <a:ea typeface="宋体" panose="02010600030101010101" pitchFamily="2" charset="-122"/>
            </a:endParaRPr>
          </a:p>
          <a:p>
            <a:r>
              <a:rPr lang="en-US" altLang="zh-CN" sz="2400">
                <a:solidFill>
                  <a:srgbClr val="0000FF"/>
                </a:solidFill>
                <a:latin typeface="Times New Roman" panose="02020603050405020304" pitchFamily="18" charset="0"/>
                <a:ea typeface="宋体" panose="02010600030101010101" pitchFamily="2" charset="-122"/>
              </a:rPr>
              <a:t>He is patient and careful at work, </a:t>
            </a:r>
            <a:r>
              <a:rPr lang="en-US" altLang="zh-CN" sz="2400" u="sng">
                <a:solidFill>
                  <a:srgbClr val="FF0000"/>
                </a:solidFill>
                <a:latin typeface="Times New Roman" panose="02020603050405020304" pitchFamily="18" charset="0"/>
                <a:ea typeface="宋体" panose="02010600030101010101" pitchFamily="2" charset="-122"/>
              </a:rPr>
              <a:t>despite the fact that</a:t>
            </a:r>
            <a:r>
              <a:rPr lang="en-US" altLang="zh-CN" sz="2400">
                <a:solidFill>
                  <a:srgbClr val="0000FF"/>
                </a:solidFill>
                <a:latin typeface="Times New Roman" panose="02020603050405020304" pitchFamily="18" charset="0"/>
                <a:ea typeface="宋体" panose="02010600030101010101" pitchFamily="2" charset="-122"/>
              </a:rPr>
              <a:t> he is impatient and aggressive when he drives.</a:t>
            </a:r>
            <a:endParaRPr lang="en-US" altLang="zh-CN" sz="2400" dirty="0">
              <a:solidFill>
                <a:srgbClr val="0000FF"/>
              </a:solidFill>
              <a:latin typeface="Times New Roman" panose="02020603050405020304" pitchFamily="18"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4" grpId="1"/>
      <p:bldP spid="15" grpId="0"/>
      <p:bldP spid="15"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 name="组合 1"/>
          <p:cNvGrpSpPr/>
          <p:nvPr/>
        </p:nvGrpSpPr>
        <p:grpSpPr>
          <a:xfrm>
            <a:off x="348615" y="909955"/>
            <a:ext cx="8564245" cy="579120"/>
            <a:chOff x="608" y="2018"/>
            <a:chExt cx="13487" cy="912"/>
          </a:xfrm>
        </p:grpSpPr>
        <p:sp>
          <p:nvSpPr>
            <p:cNvPr id="154625" name="TextBox 3"/>
            <p:cNvSpPr txBox="1"/>
            <p:nvPr/>
          </p:nvSpPr>
          <p:spPr>
            <a:xfrm>
              <a:off x="608" y="2018"/>
              <a:ext cx="1085" cy="912"/>
            </a:xfrm>
            <a:prstGeom prst="rect">
              <a:avLst/>
            </a:prstGeom>
            <a:noFill/>
            <a:ln w="9525">
              <a:noFill/>
            </a:ln>
          </p:spPr>
          <p:txBody>
            <a:bodyPr anchor="t">
              <a:spAutoFit/>
            </a:bodyPr>
            <a:p>
              <a:pPr>
                <a:buSzTx/>
              </a:pPr>
              <a:r>
                <a:rPr lang="en-US" altLang="zh-CN" sz="3200" b="1" dirty="0">
                  <a:solidFill>
                    <a:srgbClr val="376092"/>
                  </a:solidFill>
                  <a:latin typeface="Arial" panose="020B0604020202020204" pitchFamily="34" charset="0"/>
                  <a:ea typeface="宋体" panose="02010600030101010101" pitchFamily="2" charset="-122"/>
                </a:rPr>
                <a:t>6</a:t>
              </a:r>
              <a:r>
                <a:rPr lang="en-US" altLang="zh-CN" sz="2400" b="1" dirty="0">
                  <a:solidFill>
                    <a:srgbClr val="376092"/>
                  </a:solidFill>
                  <a:latin typeface="Arial" panose="020B0604020202020204" pitchFamily="34" charset="0"/>
                  <a:ea typeface="宋体" panose="02010600030101010101" pitchFamily="2" charset="-122"/>
                </a:rPr>
                <a:t>b</a:t>
              </a:r>
              <a:endParaRPr lang="zh-CN" altLang="en-US" sz="2400" b="1" dirty="0">
                <a:solidFill>
                  <a:srgbClr val="376092"/>
                </a:solidFill>
                <a:latin typeface="Arial" panose="020B0604020202020204" pitchFamily="34" charset="0"/>
                <a:ea typeface="宋体" panose="02010600030101010101" pitchFamily="2" charset="-122"/>
              </a:endParaRPr>
            </a:p>
          </p:txBody>
        </p:sp>
        <p:sp>
          <p:nvSpPr>
            <p:cNvPr id="154626" name="TextBox 4"/>
            <p:cNvSpPr txBox="1"/>
            <p:nvPr/>
          </p:nvSpPr>
          <p:spPr>
            <a:xfrm>
              <a:off x="1623" y="2205"/>
              <a:ext cx="12472" cy="625"/>
            </a:xfrm>
            <a:prstGeom prst="rect">
              <a:avLst/>
            </a:prstGeom>
            <a:noFill/>
            <a:ln w="9525">
              <a:noFill/>
            </a:ln>
          </p:spPr>
          <p:txBody>
            <a:bodyPr anchor="t">
              <a:spAutoFit/>
            </a:bodyPr>
            <a:p>
              <a:r>
                <a:rPr lang="en-US" altLang="zh-CN" sz="2000" b="1">
                  <a:latin typeface="Arial" panose="020B0604020202020204" pitchFamily="34" charset="0"/>
                  <a:ea typeface="宋体" panose="02010600030101010101" pitchFamily="2" charset="-122"/>
                </a:rPr>
                <a:t>Complete the sentences in an appropriate way.</a:t>
              </a:r>
              <a:endParaRPr lang="zh-CN" altLang="en-US" sz="2000" dirty="0">
                <a:latin typeface="Arial" panose="020B0604020202020204" pitchFamily="34" charset="0"/>
                <a:ea typeface="Arial" panose="020B0604020202020204" pitchFamily="34" charset="0"/>
              </a:endParaRPr>
            </a:p>
          </p:txBody>
        </p:sp>
      </p:grpSp>
      <p:sp>
        <p:nvSpPr>
          <p:cNvPr id="154627" name="矩形 9"/>
          <p:cNvSpPr/>
          <p:nvPr/>
        </p:nvSpPr>
        <p:spPr>
          <a:xfrm>
            <a:off x="439738" y="1425258"/>
            <a:ext cx="7921625" cy="457200"/>
          </a:xfrm>
          <a:prstGeom prst="rect">
            <a:avLst/>
          </a:prstGeom>
          <a:noFill/>
          <a:ln w="9525">
            <a:noFill/>
          </a:ln>
        </p:spPr>
        <p:txBody>
          <a:bodyPr anchor="t">
            <a:spAutoFit/>
          </a:bodyPr>
          <a:p>
            <a:r>
              <a:rPr lang="en-US" altLang="zh-CN" sz="2400">
                <a:latin typeface="Times New Roman" panose="02020603050405020304" pitchFamily="18" charset="0"/>
                <a:ea typeface="宋体" panose="02010600030101010101" pitchFamily="2" charset="-122"/>
              </a:rPr>
              <a:t>1 He was slow and often late for work. However, </a:t>
            </a:r>
            <a:r>
              <a:rPr lang="en-US" altLang="zh-CN" sz="2400">
                <a:latin typeface="Times New Roman" panose="02020603050405020304" pitchFamily="18" charset="0"/>
                <a:ea typeface="Times New Roman" panose="02020603050405020304" pitchFamily="18" charset="0"/>
              </a:rPr>
              <a:t>…</a:t>
            </a:r>
            <a:endParaRPr lang="zh-CN" altLang="en-US" sz="2400" dirty="0">
              <a:latin typeface="Times New Roman" panose="02020603050405020304" pitchFamily="18" charset="0"/>
              <a:ea typeface="Times New Roman" panose="02020603050405020304" pitchFamily="18" charset="0"/>
            </a:endParaRPr>
          </a:p>
        </p:txBody>
      </p:sp>
      <p:sp>
        <p:nvSpPr>
          <p:cNvPr id="154628" name="矩形 10"/>
          <p:cNvSpPr/>
          <p:nvPr/>
        </p:nvSpPr>
        <p:spPr>
          <a:xfrm>
            <a:off x="439738" y="2261553"/>
            <a:ext cx="7921625" cy="457200"/>
          </a:xfrm>
          <a:prstGeom prst="rect">
            <a:avLst/>
          </a:prstGeom>
          <a:noFill/>
          <a:ln w="9525">
            <a:noFill/>
          </a:ln>
        </p:spPr>
        <p:txBody>
          <a:bodyPr anchor="t">
            <a:spAutoFit/>
          </a:bodyPr>
          <a:p>
            <a:r>
              <a:rPr lang="en-US" altLang="zh-CN" sz="2400">
                <a:latin typeface="Times New Roman" panose="02020603050405020304" pitchFamily="18" charset="0"/>
                <a:ea typeface="宋体" panose="02010600030101010101" pitchFamily="2" charset="-122"/>
              </a:rPr>
              <a:t>2 Although the twins looked the same, </a:t>
            </a:r>
            <a:r>
              <a:rPr lang="en-US" altLang="zh-CN" sz="2400">
                <a:latin typeface="Times New Roman" panose="02020603050405020304" pitchFamily="18" charset="0"/>
                <a:ea typeface="Times New Roman" panose="02020603050405020304" pitchFamily="18" charset="0"/>
              </a:rPr>
              <a:t>…</a:t>
            </a:r>
            <a:endParaRPr lang="zh-CN" altLang="en-US" sz="2400" dirty="0">
              <a:latin typeface="Times New Roman" panose="02020603050405020304" pitchFamily="18" charset="0"/>
              <a:ea typeface="Times New Roman" panose="02020603050405020304" pitchFamily="18" charset="0"/>
            </a:endParaRPr>
          </a:p>
        </p:txBody>
      </p:sp>
      <p:sp>
        <p:nvSpPr>
          <p:cNvPr id="154629" name="矩形 11"/>
          <p:cNvSpPr/>
          <p:nvPr/>
        </p:nvSpPr>
        <p:spPr>
          <a:xfrm>
            <a:off x="439738" y="3074353"/>
            <a:ext cx="7921625" cy="457200"/>
          </a:xfrm>
          <a:prstGeom prst="rect">
            <a:avLst/>
          </a:prstGeom>
          <a:noFill/>
          <a:ln w="9525">
            <a:noFill/>
          </a:ln>
        </p:spPr>
        <p:txBody>
          <a:bodyPr anchor="t">
            <a:spAutoFit/>
          </a:bodyPr>
          <a:p>
            <a:r>
              <a:rPr lang="en-US" altLang="zh-CN" sz="2400">
                <a:latin typeface="Times New Roman" panose="02020603050405020304" pitchFamily="18" charset="0"/>
                <a:ea typeface="宋体" panose="02010600030101010101" pitchFamily="2" charset="-122"/>
              </a:rPr>
              <a:t>3 Despite the fact that he was shy </a:t>
            </a:r>
            <a:r>
              <a:rPr lang="en-US" altLang="zh-CN" sz="2400">
                <a:latin typeface="Times New Roman" panose="02020603050405020304" pitchFamily="18" charset="0"/>
                <a:ea typeface="Times New Roman" panose="02020603050405020304" pitchFamily="18" charset="0"/>
              </a:rPr>
              <a:t>…</a:t>
            </a:r>
            <a:endParaRPr lang="zh-CN" altLang="en-US" sz="2400" dirty="0">
              <a:latin typeface="Times New Roman" panose="02020603050405020304" pitchFamily="18" charset="0"/>
              <a:ea typeface="Times New Roman" panose="02020603050405020304" pitchFamily="18" charset="0"/>
            </a:endParaRPr>
          </a:p>
        </p:txBody>
      </p:sp>
      <p:sp>
        <p:nvSpPr>
          <p:cNvPr id="154630" name="矩形 12"/>
          <p:cNvSpPr/>
          <p:nvPr/>
        </p:nvSpPr>
        <p:spPr>
          <a:xfrm>
            <a:off x="439738" y="4055428"/>
            <a:ext cx="7921625" cy="822325"/>
          </a:xfrm>
          <a:prstGeom prst="rect">
            <a:avLst/>
          </a:prstGeom>
          <a:noFill/>
          <a:ln w="9525">
            <a:noFill/>
          </a:ln>
        </p:spPr>
        <p:txBody>
          <a:bodyPr anchor="t">
            <a:spAutoFit/>
          </a:bodyPr>
          <a:p>
            <a:r>
              <a:rPr lang="en-US" altLang="zh-CN" sz="2400">
                <a:latin typeface="Times New Roman" panose="02020603050405020304" pitchFamily="18" charset="0"/>
                <a:ea typeface="宋体" panose="02010600030101010101" pitchFamily="2" charset="-122"/>
              </a:rPr>
              <a:t>4 Children find learning languages easy. Adults, on the other hand, </a:t>
            </a:r>
            <a:r>
              <a:rPr lang="en-US" altLang="zh-CN" sz="2400">
                <a:latin typeface="Times New Roman" panose="02020603050405020304" pitchFamily="18" charset="0"/>
                <a:ea typeface="Times New Roman" panose="02020603050405020304" pitchFamily="18" charset="0"/>
              </a:rPr>
              <a:t>…</a:t>
            </a:r>
            <a:endParaRPr lang="zh-CN" altLang="en-US" sz="2400" dirty="0">
              <a:latin typeface="Times New Roman" panose="02020603050405020304" pitchFamily="18" charset="0"/>
              <a:ea typeface="Times New Roman" panose="02020603050405020304" pitchFamily="18" charset="0"/>
            </a:endParaRPr>
          </a:p>
        </p:txBody>
      </p:sp>
      <p:sp>
        <p:nvSpPr>
          <p:cNvPr id="12" name="矩形 11"/>
          <p:cNvSpPr/>
          <p:nvPr/>
        </p:nvSpPr>
        <p:spPr>
          <a:xfrm>
            <a:off x="707390" y="1801495"/>
            <a:ext cx="6818630" cy="460375"/>
          </a:xfrm>
          <a:prstGeom prst="rect">
            <a:avLst/>
          </a:prstGeom>
          <a:noFill/>
          <a:ln w="9525">
            <a:noFill/>
          </a:ln>
        </p:spPr>
        <p:txBody>
          <a:bodyPr wrap="square" anchor="t">
            <a:spAutoFit/>
          </a:bodyPr>
          <a:p>
            <a:r>
              <a:rPr lang="en-US" altLang="zh-CN" sz="2400">
                <a:solidFill>
                  <a:srgbClr val="FF0000"/>
                </a:solidFill>
                <a:latin typeface="Times New Roman" panose="02020603050405020304" pitchFamily="18" charset="0"/>
                <a:ea typeface="Times New Roman" panose="02020603050405020304" pitchFamily="18" charset="0"/>
              </a:rPr>
              <a:t>…</a:t>
            </a:r>
            <a:r>
              <a:rPr lang="en-US" altLang="zh-CN" sz="2400">
                <a:solidFill>
                  <a:srgbClr val="FF0000"/>
                </a:solidFill>
                <a:latin typeface="Times New Roman" panose="02020603050405020304" pitchFamily="18" charset="0"/>
                <a:ea typeface="宋体" panose="02010600030101010101" pitchFamily="2" charset="-122"/>
              </a:rPr>
              <a:t> , he worked very hard when he got there.</a:t>
            </a:r>
            <a:endParaRPr lang="zh-CN" altLang="en-US" sz="2400" dirty="0">
              <a:solidFill>
                <a:srgbClr val="FF0000"/>
              </a:solidFill>
              <a:latin typeface="Times New Roman" panose="02020603050405020304" pitchFamily="18" charset="0"/>
              <a:ea typeface="Times New Roman" panose="02020603050405020304" pitchFamily="18" charset="0"/>
            </a:endParaRPr>
          </a:p>
        </p:txBody>
      </p:sp>
      <p:sp>
        <p:nvSpPr>
          <p:cNvPr id="13" name="矩形 12"/>
          <p:cNvSpPr/>
          <p:nvPr/>
        </p:nvSpPr>
        <p:spPr>
          <a:xfrm>
            <a:off x="707073" y="2614295"/>
            <a:ext cx="7921625" cy="460375"/>
          </a:xfrm>
          <a:prstGeom prst="rect">
            <a:avLst/>
          </a:prstGeom>
          <a:noFill/>
          <a:ln w="9525">
            <a:noFill/>
          </a:ln>
        </p:spPr>
        <p:txBody>
          <a:bodyPr anchor="t">
            <a:spAutoFit/>
          </a:bodyPr>
          <a:p>
            <a:r>
              <a:rPr lang="en-US" altLang="zh-CN" sz="2400">
                <a:solidFill>
                  <a:srgbClr val="FF0000"/>
                </a:solidFill>
                <a:latin typeface="Times New Roman" panose="02020603050405020304" pitchFamily="18" charset="0"/>
                <a:ea typeface="Times New Roman" panose="02020603050405020304" pitchFamily="18" charset="0"/>
              </a:rPr>
              <a:t>…</a:t>
            </a:r>
            <a:r>
              <a:rPr lang="en-US" altLang="zh-CN" sz="2400">
                <a:solidFill>
                  <a:srgbClr val="FF0000"/>
                </a:solidFill>
                <a:latin typeface="Times New Roman" panose="02020603050405020304" pitchFamily="18" charset="0"/>
                <a:ea typeface="宋体" panose="02010600030101010101" pitchFamily="2" charset="-122"/>
              </a:rPr>
              <a:t> their personalities were very different.</a:t>
            </a:r>
            <a:endParaRPr lang="zh-CN" altLang="en-US" sz="2400" dirty="0">
              <a:solidFill>
                <a:srgbClr val="FF0000"/>
              </a:solidFill>
              <a:latin typeface="Times New Roman" panose="02020603050405020304" pitchFamily="18" charset="0"/>
              <a:ea typeface="Times New Roman" panose="02020603050405020304" pitchFamily="18" charset="0"/>
            </a:endParaRPr>
          </a:p>
        </p:txBody>
      </p:sp>
      <p:sp>
        <p:nvSpPr>
          <p:cNvPr id="14" name="矩形 13"/>
          <p:cNvSpPr/>
          <p:nvPr/>
        </p:nvSpPr>
        <p:spPr>
          <a:xfrm>
            <a:off x="707073" y="3445510"/>
            <a:ext cx="7921625" cy="460375"/>
          </a:xfrm>
          <a:prstGeom prst="rect">
            <a:avLst/>
          </a:prstGeom>
          <a:noFill/>
          <a:ln w="9525">
            <a:noFill/>
          </a:ln>
        </p:spPr>
        <p:txBody>
          <a:bodyPr anchor="t">
            <a:spAutoFit/>
          </a:bodyPr>
          <a:p>
            <a:r>
              <a:rPr lang="en-US" altLang="zh-CN" sz="2400">
                <a:solidFill>
                  <a:srgbClr val="FF0000"/>
                </a:solidFill>
                <a:latin typeface="Times New Roman" panose="02020603050405020304" pitchFamily="18" charset="0"/>
                <a:ea typeface="Times New Roman" panose="02020603050405020304" pitchFamily="18" charset="0"/>
              </a:rPr>
              <a:t>…</a:t>
            </a:r>
            <a:r>
              <a:rPr lang="en-US" altLang="zh-CN" sz="2400">
                <a:solidFill>
                  <a:srgbClr val="FF0000"/>
                </a:solidFill>
                <a:latin typeface="Times New Roman" panose="02020603050405020304" pitchFamily="18" charset="0"/>
                <a:ea typeface="宋体" panose="02010600030101010101" pitchFamily="2" charset="-122"/>
              </a:rPr>
              <a:t> he always went to parties when he was invited.</a:t>
            </a:r>
            <a:endParaRPr lang="zh-CN" altLang="en-US" sz="2400" dirty="0">
              <a:solidFill>
                <a:srgbClr val="FF0000"/>
              </a:solidFill>
              <a:latin typeface="Times New Roman" panose="02020603050405020304" pitchFamily="18" charset="0"/>
              <a:ea typeface="Times New Roman" panose="02020603050405020304" pitchFamily="18" charset="0"/>
            </a:endParaRPr>
          </a:p>
        </p:txBody>
      </p:sp>
      <p:sp>
        <p:nvSpPr>
          <p:cNvPr id="15" name="矩形 14"/>
          <p:cNvSpPr/>
          <p:nvPr/>
        </p:nvSpPr>
        <p:spPr>
          <a:xfrm>
            <a:off x="776923" y="4877753"/>
            <a:ext cx="7921625" cy="460375"/>
          </a:xfrm>
          <a:prstGeom prst="rect">
            <a:avLst/>
          </a:prstGeom>
          <a:noFill/>
          <a:ln w="9525">
            <a:noFill/>
          </a:ln>
        </p:spPr>
        <p:txBody>
          <a:bodyPr anchor="t">
            <a:spAutoFit/>
          </a:bodyPr>
          <a:p>
            <a:r>
              <a:rPr lang="en-US" altLang="zh-CN" sz="2400">
                <a:solidFill>
                  <a:srgbClr val="FF0000"/>
                </a:solidFill>
                <a:latin typeface="Times New Roman" panose="02020603050405020304" pitchFamily="18" charset="0"/>
                <a:ea typeface="Times New Roman" panose="02020603050405020304" pitchFamily="18" charset="0"/>
              </a:rPr>
              <a:t>…</a:t>
            </a:r>
            <a:r>
              <a:rPr lang="en-US" altLang="zh-CN" sz="2400">
                <a:solidFill>
                  <a:srgbClr val="FF0000"/>
                </a:solidFill>
                <a:latin typeface="Times New Roman" panose="02020603050405020304" pitchFamily="18" charset="0"/>
                <a:ea typeface="宋体" panose="02010600030101010101" pitchFamily="2" charset="-122"/>
              </a:rPr>
              <a:t> find them very difficult to learn.</a:t>
            </a:r>
            <a:endParaRPr lang="zh-CN" altLang="en-US" sz="2400" dirty="0">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linds(horizont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blinds(horizontal)">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12"/>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13"/>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14"/>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2" grpId="1"/>
      <p:bldP spid="13" grpId="0"/>
      <p:bldP spid="13" grpId="1"/>
      <p:bldP spid="14" grpId="0"/>
      <p:bldP spid="14" grpId="1"/>
      <p:bldP spid="15" grpId="0"/>
      <p:bldP spid="15"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6673" name="TextBox 3"/>
          <p:cNvSpPr txBox="1"/>
          <p:nvPr/>
        </p:nvSpPr>
        <p:spPr>
          <a:xfrm>
            <a:off x="385763" y="2851150"/>
            <a:ext cx="688975" cy="579438"/>
          </a:xfrm>
          <a:prstGeom prst="rect">
            <a:avLst/>
          </a:prstGeom>
          <a:noFill/>
          <a:ln w="9525">
            <a:noFill/>
          </a:ln>
        </p:spPr>
        <p:txBody>
          <a:bodyPr anchor="t">
            <a:spAutoFit/>
          </a:bodyPr>
          <a:p>
            <a:pPr>
              <a:buSzTx/>
            </a:pPr>
            <a:r>
              <a:rPr lang="en-US" altLang="zh-CN" sz="3200" b="1" dirty="0">
                <a:solidFill>
                  <a:srgbClr val="376092"/>
                </a:solidFill>
                <a:latin typeface="Arial" panose="020B0604020202020204" pitchFamily="34" charset="0"/>
                <a:ea typeface="宋体" panose="02010600030101010101" pitchFamily="2" charset="-122"/>
              </a:rPr>
              <a:t>7</a:t>
            </a:r>
            <a:r>
              <a:rPr lang="en-US" altLang="zh-CN" sz="2400" b="1" dirty="0">
                <a:solidFill>
                  <a:srgbClr val="376092"/>
                </a:solidFill>
                <a:latin typeface="Arial" panose="020B0604020202020204" pitchFamily="34" charset="0"/>
                <a:ea typeface="宋体" panose="02010600030101010101" pitchFamily="2" charset="-122"/>
              </a:rPr>
              <a:t>b</a:t>
            </a:r>
            <a:endParaRPr lang="zh-CN" altLang="en-US" sz="2400" b="1" dirty="0">
              <a:solidFill>
                <a:srgbClr val="376092"/>
              </a:solidFill>
              <a:latin typeface="Arial" panose="020B0604020202020204" pitchFamily="34" charset="0"/>
              <a:ea typeface="宋体" panose="02010600030101010101" pitchFamily="2" charset="-122"/>
            </a:endParaRPr>
          </a:p>
        </p:txBody>
      </p:sp>
      <p:sp>
        <p:nvSpPr>
          <p:cNvPr id="156674" name="TextBox 4"/>
          <p:cNvSpPr txBox="1"/>
          <p:nvPr/>
        </p:nvSpPr>
        <p:spPr>
          <a:xfrm>
            <a:off x="1030288" y="2970213"/>
            <a:ext cx="7920037" cy="701675"/>
          </a:xfrm>
          <a:prstGeom prst="rect">
            <a:avLst/>
          </a:prstGeom>
          <a:noFill/>
          <a:ln w="9525">
            <a:noFill/>
          </a:ln>
        </p:spPr>
        <p:txBody>
          <a:bodyPr anchor="t">
            <a:spAutoFit/>
          </a:bodyPr>
          <a:p>
            <a:r>
              <a:rPr lang="en-US" altLang="zh-CN" sz="2000" b="1">
                <a:latin typeface="Arial" panose="020B0604020202020204" pitchFamily="34" charset="0"/>
                <a:ea typeface="宋体" panose="02010600030101010101" pitchFamily="2" charset="-122"/>
              </a:rPr>
              <a:t>In your groups, brainstorm the qualities you think apply to men and women.</a:t>
            </a:r>
            <a:endParaRPr lang="zh-CN" altLang="en-US" sz="2000" dirty="0">
              <a:latin typeface="Arial" panose="020B0604020202020204" pitchFamily="34" charset="0"/>
              <a:ea typeface="Arial" panose="020B0604020202020204" pitchFamily="34" charset="0"/>
            </a:endParaRPr>
          </a:p>
        </p:txBody>
      </p:sp>
      <p:sp>
        <p:nvSpPr>
          <p:cNvPr id="156675" name="TextBox 7"/>
          <p:cNvSpPr txBox="1"/>
          <p:nvPr/>
        </p:nvSpPr>
        <p:spPr>
          <a:xfrm>
            <a:off x="325438" y="1028700"/>
            <a:ext cx="688975" cy="519113"/>
          </a:xfrm>
          <a:prstGeom prst="rect">
            <a:avLst/>
          </a:prstGeom>
          <a:noFill/>
          <a:ln w="9525">
            <a:noFill/>
          </a:ln>
        </p:spPr>
        <p:txBody>
          <a:bodyPr anchor="t">
            <a:spAutoFit/>
          </a:bodyPr>
          <a:p>
            <a:pPr>
              <a:buSzTx/>
            </a:pPr>
            <a:r>
              <a:rPr lang="en-US" altLang="zh-CN" sz="2800" b="1" dirty="0">
                <a:solidFill>
                  <a:srgbClr val="376092"/>
                </a:solidFill>
                <a:latin typeface="Arial" panose="020B0604020202020204" pitchFamily="34" charset="0"/>
                <a:ea typeface="宋体" panose="02010600030101010101" pitchFamily="2" charset="-122"/>
              </a:rPr>
              <a:t> 7</a:t>
            </a:r>
            <a:r>
              <a:rPr lang="en-US" altLang="zh-CN" sz="2400" b="1" dirty="0">
                <a:solidFill>
                  <a:srgbClr val="376092"/>
                </a:solidFill>
                <a:latin typeface="Arial" panose="020B0604020202020204" pitchFamily="34" charset="0"/>
                <a:ea typeface="宋体" panose="02010600030101010101" pitchFamily="2" charset="-122"/>
              </a:rPr>
              <a:t>a</a:t>
            </a:r>
            <a:endParaRPr lang="zh-CN" altLang="en-US" sz="2400" b="1" dirty="0">
              <a:solidFill>
                <a:srgbClr val="376092"/>
              </a:solidFill>
              <a:latin typeface="Arial" panose="020B0604020202020204" pitchFamily="34" charset="0"/>
              <a:ea typeface="宋体" panose="02010600030101010101" pitchFamily="2" charset="-122"/>
            </a:endParaRPr>
          </a:p>
        </p:txBody>
      </p:sp>
      <p:sp>
        <p:nvSpPr>
          <p:cNvPr id="156676" name="TextBox 9"/>
          <p:cNvSpPr txBox="1"/>
          <p:nvPr/>
        </p:nvSpPr>
        <p:spPr>
          <a:xfrm>
            <a:off x="393700" y="1044575"/>
            <a:ext cx="8408988" cy="519113"/>
          </a:xfrm>
          <a:prstGeom prst="rect">
            <a:avLst/>
          </a:prstGeom>
          <a:noFill/>
          <a:ln w="9525">
            <a:noFill/>
          </a:ln>
        </p:spPr>
        <p:txBody>
          <a:bodyPr anchor="t">
            <a:spAutoFit/>
          </a:bodyPr>
          <a:p>
            <a:r>
              <a:rPr lang="en-US" altLang="zh-CN" sz="2800" b="1">
                <a:latin typeface="Arial" panose="020B0604020202020204" pitchFamily="34" charset="0"/>
                <a:ea typeface="宋体" panose="02010600030101010101" pitchFamily="2" charset="-122"/>
              </a:rPr>
              <a:t>      </a:t>
            </a:r>
            <a:r>
              <a:rPr lang="en-US" altLang="zh-CN" sz="2000" b="1">
                <a:latin typeface="Arial" panose="020B0604020202020204" pitchFamily="34" charset="0"/>
                <a:ea typeface="宋体" panose="02010600030101010101" pitchFamily="2" charset="-122"/>
              </a:rPr>
              <a:t>Work in groups. Choose an essay title from the following.</a:t>
            </a:r>
            <a:endParaRPr lang="zh-CN" altLang="en-US" sz="2000" b="1" dirty="0">
              <a:latin typeface="Arial" panose="020B0604020202020204" pitchFamily="34" charset="0"/>
              <a:ea typeface="Arial" panose="020B0604020202020204" pitchFamily="34" charset="0"/>
            </a:endParaRPr>
          </a:p>
        </p:txBody>
      </p:sp>
      <p:sp>
        <p:nvSpPr>
          <p:cNvPr id="156677" name="矩形 13"/>
          <p:cNvSpPr/>
          <p:nvPr/>
        </p:nvSpPr>
        <p:spPr>
          <a:xfrm>
            <a:off x="881063" y="1709738"/>
            <a:ext cx="2268537" cy="822325"/>
          </a:xfrm>
          <a:prstGeom prst="rect">
            <a:avLst/>
          </a:prstGeom>
          <a:noFill/>
          <a:ln w="9525">
            <a:noFill/>
          </a:ln>
        </p:spPr>
        <p:txBody>
          <a:bodyPr anchor="t">
            <a:spAutoFit/>
          </a:bodyPr>
          <a:p>
            <a:r>
              <a:rPr lang="en-US" altLang="zh-CN" sz="2400">
                <a:latin typeface="Times New Roman" panose="02020603050405020304" pitchFamily="18" charset="0"/>
                <a:ea typeface="宋体" panose="02010600030101010101" pitchFamily="2" charset="-122"/>
              </a:rPr>
              <a:t>Are men /</a:t>
            </a:r>
            <a:endParaRPr lang="en-US" altLang="zh-CN" sz="2400">
              <a:latin typeface="Times New Roman" panose="02020603050405020304" pitchFamily="18" charset="0"/>
              <a:ea typeface="宋体" panose="02010600030101010101" pitchFamily="2" charset="-122"/>
            </a:endParaRPr>
          </a:p>
          <a:p>
            <a:r>
              <a:rPr lang="en-US" altLang="zh-CN" sz="2400">
                <a:latin typeface="Times New Roman" panose="02020603050405020304" pitchFamily="18" charset="0"/>
                <a:ea typeface="宋体" panose="02010600030101010101" pitchFamily="2" charset="-122"/>
              </a:rPr>
              <a:t>women better </a:t>
            </a:r>
            <a:r>
              <a:rPr lang="en-US" altLang="zh-CN" sz="2400">
                <a:latin typeface="Times New Roman" panose="02020603050405020304" pitchFamily="18" charset="0"/>
                <a:ea typeface="Times New Roman" panose="02020603050405020304" pitchFamily="18" charset="0"/>
              </a:rPr>
              <a:t>…</a:t>
            </a:r>
            <a:endParaRPr lang="zh-CN" altLang="en-US" sz="2400" dirty="0">
              <a:latin typeface="Times New Roman" panose="02020603050405020304" pitchFamily="18" charset="0"/>
              <a:ea typeface="Times New Roman" panose="02020603050405020304" pitchFamily="18" charset="0"/>
            </a:endParaRPr>
          </a:p>
        </p:txBody>
      </p:sp>
      <p:sp>
        <p:nvSpPr>
          <p:cNvPr id="156678" name="矩形 14"/>
          <p:cNvSpPr/>
          <p:nvPr/>
        </p:nvSpPr>
        <p:spPr>
          <a:xfrm>
            <a:off x="3549650" y="1473200"/>
            <a:ext cx="1555750" cy="1552575"/>
          </a:xfrm>
          <a:prstGeom prst="rect">
            <a:avLst/>
          </a:prstGeom>
          <a:noFill/>
          <a:ln w="9525">
            <a:noFill/>
          </a:ln>
        </p:spPr>
        <p:txBody>
          <a:bodyPr anchor="t">
            <a:spAutoFit/>
          </a:bodyPr>
          <a:p>
            <a:r>
              <a:rPr lang="en-US" altLang="zh-CN" sz="2400">
                <a:latin typeface="Times New Roman" panose="02020603050405020304" pitchFamily="18" charset="0"/>
                <a:ea typeface="宋体" panose="02010600030101010101" pitchFamily="2" charset="-122"/>
              </a:rPr>
              <a:t>managers</a:t>
            </a:r>
            <a:endParaRPr lang="en-US" altLang="zh-CN" sz="2400">
              <a:latin typeface="Times New Roman" panose="02020603050405020304" pitchFamily="18" charset="0"/>
              <a:ea typeface="宋体" panose="02010600030101010101" pitchFamily="2" charset="-122"/>
            </a:endParaRPr>
          </a:p>
          <a:p>
            <a:r>
              <a:rPr lang="en-US" altLang="zh-CN" sz="2400">
                <a:latin typeface="Times New Roman" panose="02020603050405020304" pitchFamily="18" charset="0"/>
                <a:ea typeface="宋体" panose="02010600030101010101" pitchFamily="2" charset="-122"/>
              </a:rPr>
              <a:t>politicians</a:t>
            </a:r>
            <a:endParaRPr lang="en-US" altLang="zh-CN" sz="2400">
              <a:latin typeface="Times New Roman" panose="02020603050405020304" pitchFamily="18" charset="0"/>
              <a:ea typeface="宋体" panose="02010600030101010101" pitchFamily="2" charset="-122"/>
            </a:endParaRPr>
          </a:p>
          <a:p>
            <a:r>
              <a:rPr lang="en-US" altLang="zh-CN" sz="2400">
                <a:latin typeface="Times New Roman" panose="02020603050405020304" pitchFamily="18" charset="0"/>
                <a:ea typeface="宋体" panose="02010600030101010101" pitchFamily="2" charset="-122"/>
              </a:rPr>
              <a:t>teachers</a:t>
            </a:r>
            <a:endParaRPr lang="en-US" altLang="zh-CN" sz="2400">
              <a:latin typeface="Times New Roman" panose="02020603050405020304" pitchFamily="18" charset="0"/>
              <a:ea typeface="宋体" panose="02010600030101010101" pitchFamily="2" charset="-122"/>
            </a:endParaRPr>
          </a:p>
          <a:p>
            <a:r>
              <a:rPr lang="en-US" altLang="zh-CN" sz="2400">
                <a:latin typeface="Times New Roman" panose="02020603050405020304" pitchFamily="18" charset="0"/>
                <a:ea typeface="宋体" panose="02010600030101010101" pitchFamily="2" charset="-122"/>
              </a:rPr>
              <a:t>doctors</a:t>
            </a:r>
            <a:endParaRPr lang="zh-CN" altLang="en-US" sz="2400" dirty="0">
              <a:latin typeface="Times New Roman" panose="02020603050405020304" pitchFamily="18" charset="0"/>
              <a:ea typeface="Times New Roman" panose="02020603050405020304" pitchFamily="18" charset="0"/>
            </a:endParaRPr>
          </a:p>
        </p:txBody>
      </p:sp>
      <p:sp>
        <p:nvSpPr>
          <p:cNvPr id="156679" name="矩形 15"/>
          <p:cNvSpPr/>
          <p:nvPr/>
        </p:nvSpPr>
        <p:spPr>
          <a:xfrm>
            <a:off x="5870575" y="1976438"/>
            <a:ext cx="2576513" cy="457200"/>
          </a:xfrm>
          <a:prstGeom prst="rect">
            <a:avLst/>
          </a:prstGeom>
          <a:noFill/>
          <a:ln w="9525">
            <a:noFill/>
          </a:ln>
        </p:spPr>
        <p:txBody>
          <a:bodyPr wrap="none" anchor="t">
            <a:spAutoFit/>
          </a:bodyPr>
          <a:p>
            <a:r>
              <a:rPr lang="en-US" altLang="zh-CN" sz="2400">
                <a:latin typeface="Times New Roman" panose="02020603050405020304" pitchFamily="18" charset="0"/>
                <a:ea typeface="宋体" panose="02010600030101010101" pitchFamily="2" charset="-122"/>
              </a:rPr>
              <a:t>than women / men?</a:t>
            </a:r>
            <a:endParaRPr lang="zh-CN" altLang="en-US" sz="2400" dirty="0">
              <a:latin typeface="Times New Roman" panose="02020603050405020304" pitchFamily="18" charset="0"/>
              <a:ea typeface="Times New Roman" panose="02020603050405020304" pitchFamily="18" charset="0"/>
            </a:endParaRPr>
          </a:p>
        </p:txBody>
      </p:sp>
      <p:pic>
        <p:nvPicPr>
          <p:cNvPr id="156680" name="Picture 2"/>
          <p:cNvPicPr>
            <a:picLocks noChangeAspect="1"/>
          </p:cNvPicPr>
          <p:nvPr/>
        </p:nvPicPr>
        <p:blipFill>
          <a:blip r:embed="rId1"/>
          <a:stretch>
            <a:fillRect/>
          </a:stretch>
        </p:blipFill>
        <p:spPr>
          <a:xfrm>
            <a:off x="3371850" y="1576388"/>
            <a:ext cx="195263" cy="1466850"/>
          </a:xfrm>
          <a:prstGeom prst="rect">
            <a:avLst/>
          </a:prstGeom>
          <a:noFill/>
          <a:ln w="9525">
            <a:noFill/>
          </a:ln>
        </p:spPr>
      </p:pic>
      <p:pic>
        <p:nvPicPr>
          <p:cNvPr id="156681" name="Picture 2"/>
          <p:cNvPicPr>
            <a:picLocks noChangeAspect="1"/>
          </p:cNvPicPr>
          <p:nvPr/>
        </p:nvPicPr>
        <p:blipFill>
          <a:blip r:embed="rId1"/>
          <a:stretch>
            <a:fillRect/>
          </a:stretch>
        </p:blipFill>
        <p:spPr>
          <a:xfrm>
            <a:off x="4927600" y="1576388"/>
            <a:ext cx="195263" cy="1466850"/>
          </a:xfrm>
          <a:prstGeom prst="rect">
            <a:avLst/>
          </a:prstGeom>
          <a:noFill/>
          <a:ln w="9525">
            <a:noFill/>
          </a:ln>
        </p:spPr>
      </p:pic>
      <p:sp>
        <p:nvSpPr>
          <p:cNvPr id="156682" name="TextBox 3"/>
          <p:cNvSpPr txBox="1"/>
          <p:nvPr/>
        </p:nvSpPr>
        <p:spPr>
          <a:xfrm>
            <a:off x="385763" y="3695700"/>
            <a:ext cx="688975" cy="579438"/>
          </a:xfrm>
          <a:prstGeom prst="rect">
            <a:avLst/>
          </a:prstGeom>
          <a:noFill/>
          <a:ln w="9525">
            <a:noFill/>
          </a:ln>
        </p:spPr>
        <p:txBody>
          <a:bodyPr anchor="t">
            <a:spAutoFit/>
          </a:bodyPr>
          <a:p>
            <a:pPr>
              <a:buSzTx/>
            </a:pPr>
            <a:r>
              <a:rPr lang="en-US" altLang="zh-CN" sz="3200" b="1" dirty="0">
                <a:solidFill>
                  <a:srgbClr val="376092"/>
                </a:solidFill>
                <a:latin typeface="Arial" panose="020B0604020202020204" pitchFamily="34" charset="0"/>
                <a:ea typeface="宋体" panose="02010600030101010101" pitchFamily="2" charset="-122"/>
              </a:rPr>
              <a:t>7</a:t>
            </a:r>
            <a:r>
              <a:rPr lang="en-US" altLang="zh-CN" sz="2400" b="1" dirty="0">
                <a:solidFill>
                  <a:srgbClr val="376092"/>
                </a:solidFill>
                <a:latin typeface="Arial" panose="020B0604020202020204" pitchFamily="34" charset="0"/>
                <a:ea typeface="宋体" panose="02010600030101010101" pitchFamily="2" charset="-122"/>
              </a:rPr>
              <a:t>c</a:t>
            </a:r>
            <a:endParaRPr lang="zh-CN" altLang="en-US" sz="2400" b="1" dirty="0">
              <a:solidFill>
                <a:srgbClr val="376092"/>
              </a:solidFill>
              <a:latin typeface="Arial" panose="020B0604020202020204" pitchFamily="34" charset="0"/>
              <a:ea typeface="宋体" panose="02010600030101010101" pitchFamily="2" charset="-122"/>
            </a:endParaRPr>
          </a:p>
        </p:txBody>
      </p:sp>
      <p:sp>
        <p:nvSpPr>
          <p:cNvPr id="156683" name="TextBox 4"/>
          <p:cNvSpPr txBox="1"/>
          <p:nvPr/>
        </p:nvSpPr>
        <p:spPr>
          <a:xfrm>
            <a:off x="1030288" y="3814763"/>
            <a:ext cx="7920037" cy="396875"/>
          </a:xfrm>
          <a:prstGeom prst="rect">
            <a:avLst/>
          </a:prstGeom>
          <a:noFill/>
          <a:ln w="9525">
            <a:noFill/>
          </a:ln>
        </p:spPr>
        <p:txBody>
          <a:bodyPr anchor="t">
            <a:spAutoFit/>
          </a:bodyPr>
          <a:p>
            <a:r>
              <a:rPr lang="en-US" altLang="zh-CN" sz="2000" b="1">
                <a:latin typeface="Arial" panose="020B0604020202020204" pitchFamily="34" charset="0"/>
                <a:ea typeface="宋体" panose="02010600030101010101" pitchFamily="2" charset="-122"/>
              </a:rPr>
              <a:t>Look at the statements 1–13 below and do the following tasks.</a:t>
            </a:r>
            <a:endParaRPr lang="zh-CN" altLang="en-US" sz="2000" dirty="0">
              <a:latin typeface="Arial" panose="020B0604020202020204" pitchFamily="34" charset="0"/>
              <a:ea typeface="Arial" panose="020B0604020202020204" pitchFamily="34" charset="0"/>
            </a:endParaRPr>
          </a:p>
        </p:txBody>
      </p:sp>
      <p:sp>
        <p:nvSpPr>
          <p:cNvPr id="156684" name="矩形 19"/>
          <p:cNvSpPr/>
          <p:nvPr/>
        </p:nvSpPr>
        <p:spPr>
          <a:xfrm>
            <a:off x="881063" y="4318000"/>
            <a:ext cx="7921625" cy="396875"/>
          </a:xfrm>
          <a:prstGeom prst="rect">
            <a:avLst/>
          </a:prstGeom>
          <a:noFill/>
          <a:ln w="9525">
            <a:noFill/>
          </a:ln>
        </p:spPr>
        <p:txBody>
          <a:bodyPr anchor="t">
            <a:spAutoFit/>
          </a:bodyPr>
          <a:p>
            <a:r>
              <a:rPr lang="en-US" altLang="zh-CN" sz="2000">
                <a:latin typeface="Times New Roman" panose="02020603050405020304" pitchFamily="18" charset="0"/>
                <a:ea typeface="宋体" panose="02010600030101010101" pitchFamily="2" charset="-122"/>
              </a:rPr>
              <a:t>1 Decide which of the statements below apply more to men or women.</a:t>
            </a:r>
            <a:endParaRPr lang="zh-CN" altLang="en-US" sz="2000" dirty="0">
              <a:latin typeface="Times New Roman" panose="02020603050405020304" pitchFamily="18" charset="0"/>
              <a:ea typeface="Times New Roman" panose="02020603050405020304" pitchFamily="18" charset="0"/>
            </a:endParaRPr>
          </a:p>
        </p:txBody>
      </p:sp>
      <p:sp>
        <p:nvSpPr>
          <p:cNvPr id="156685" name="矩形 20"/>
          <p:cNvSpPr/>
          <p:nvPr/>
        </p:nvSpPr>
        <p:spPr>
          <a:xfrm>
            <a:off x="881063" y="4718050"/>
            <a:ext cx="7921625" cy="396875"/>
          </a:xfrm>
          <a:prstGeom prst="rect">
            <a:avLst/>
          </a:prstGeom>
          <a:noFill/>
          <a:ln w="9525">
            <a:noFill/>
          </a:ln>
        </p:spPr>
        <p:txBody>
          <a:bodyPr anchor="t">
            <a:spAutoFit/>
          </a:bodyPr>
          <a:p>
            <a:r>
              <a:rPr lang="en-US" altLang="zh-CN" sz="2000">
                <a:latin typeface="Times New Roman" panose="02020603050405020304" pitchFamily="18" charset="0"/>
                <a:ea typeface="宋体" panose="02010600030101010101" pitchFamily="2" charset="-122"/>
              </a:rPr>
              <a:t>2 Add two more statements of your own.</a:t>
            </a:r>
            <a:endParaRPr lang="zh-CN" altLang="en-US" sz="2000" dirty="0">
              <a:latin typeface="Times New Roman" panose="02020603050405020304" pitchFamily="18" charset="0"/>
              <a:ea typeface="Times New Roman" panose="02020603050405020304" pitchFamily="18" charset="0"/>
            </a:endParaRPr>
          </a:p>
        </p:txBody>
      </p:sp>
      <p:sp>
        <p:nvSpPr>
          <p:cNvPr id="156686" name="矩形 21"/>
          <p:cNvSpPr/>
          <p:nvPr/>
        </p:nvSpPr>
        <p:spPr>
          <a:xfrm>
            <a:off x="881063" y="5118100"/>
            <a:ext cx="7921625" cy="701675"/>
          </a:xfrm>
          <a:prstGeom prst="rect">
            <a:avLst/>
          </a:prstGeom>
          <a:noFill/>
          <a:ln w="9525">
            <a:noFill/>
          </a:ln>
        </p:spPr>
        <p:txBody>
          <a:bodyPr anchor="t">
            <a:spAutoFit/>
          </a:bodyPr>
          <a:p>
            <a:r>
              <a:rPr lang="en-US" altLang="zh-CN" sz="2000">
                <a:latin typeface="Times New Roman" panose="02020603050405020304" pitchFamily="18" charset="0"/>
                <a:ea typeface="宋体" panose="02010600030101010101" pitchFamily="2" charset="-122"/>
              </a:rPr>
              <a:t>3 Select some to include in your essay. Remember to have some to show the other side of the argument.</a:t>
            </a:r>
            <a:endParaRPr lang="zh-CN" altLang="en-US" sz="2000" dirty="0">
              <a:latin typeface="Times New Roman" panose="02020603050405020304" pitchFamily="18" charset="0"/>
              <a:ea typeface="Times New Roman" panose="02020603050405020304" pitchFamily="18" charset="0"/>
            </a:endParaRPr>
          </a:p>
        </p:txBody>
      </p:sp>
      <p:sp>
        <p:nvSpPr>
          <p:cNvPr id="156687" name="矩形 22"/>
          <p:cNvSpPr/>
          <p:nvPr/>
        </p:nvSpPr>
        <p:spPr>
          <a:xfrm>
            <a:off x="881063" y="5829300"/>
            <a:ext cx="7921625" cy="396875"/>
          </a:xfrm>
          <a:prstGeom prst="rect">
            <a:avLst/>
          </a:prstGeom>
          <a:noFill/>
          <a:ln w="9525">
            <a:noFill/>
          </a:ln>
        </p:spPr>
        <p:txBody>
          <a:bodyPr anchor="t">
            <a:spAutoFit/>
          </a:bodyPr>
          <a:p>
            <a:r>
              <a:rPr lang="en-US" altLang="zh-CN" sz="2000">
                <a:latin typeface="Times New Roman" panose="02020603050405020304" pitchFamily="18" charset="0"/>
                <a:ea typeface="宋体" panose="02010600030101010101" pitchFamily="2" charset="-122"/>
              </a:rPr>
              <a:t>4 Think of examples to support your statements.</a:t>
            </a:r>
            <a:endParaRPr lang="zh-CN" altLang="en-US" sz="20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8721" name="TextBox 7"/>
          <p:cNvSpPr txBox="1"/>
          <p:nvPr/>
        </p:nvSpPr>
        <p:spPr>
          <a:xfrm>
            <a:off x="882650" y="1073150"/>
            <a:ext cx="4108450" cy="366713"/>
          </a:xfrm>
          <a:prstGeom prst="rect">
            <a:avLst/>
          </a:prstGeom>
          <a:noFill/>
          <a:ln w="9525">
            <a:noFill/>
          </a:ln>
        </p:spPr>
        <p:txBody>
          <a:bodyPr anchor="t">
            <a:spAutoFit/>
          </a:bodyPr>
          <a:p>
            <a:r>
              <a:rPr lang="en-US" altLang="zh-CN">
                <a:latin typeface="Times New Roman" panose="02020603050405020304" pitchFamily="18" charset="0"/>
                <a:ea typeface="宋体" panose="02010600030101010101" pitchFamily="2" charset="-122"/>
              </a:rPr>
              <a:t>1 _____ are good at listening.</a:t>
            </a:r>
            <a:endParaRPr lang="zh-CN" altLang="en-US" dirty="0">
              <a:latin typeface="Times New Roman" panose="02020603050405020304" pitchFamily="18" charset="0"/>
              <a:ea typeface="Times New Roman" panose="02020603050405020304" pitchFamily="18" charset="0"/>
            </a:endParaRPr>
          </a:p>
        </p:txBody>
      </p:sp>
      <p:sp>
        <p:nvSpPr>
          <p:cNvPr id="158722" name="TextBox 8"/>
          <p:cNvSpPr txBox="1"/>
          <p:nvPr/>
        </p:nvSpPr>
        <p:spPr>
          <a:xfrm>
            <a:off x="885825" y="1462088"/>
            <a:ext cx="7916863" cy="368300"/>
          </a:xfrm>
          <a:prstGeom prst="rect">
            <a:avLst/>
          </a:prstGeom>
          <a:noFill/>
          <a:ln w="9525">
            <a:noFill/>
          </a:ln>
        </p:spPr>
        <p:txBody>
          <a:bodyPr anchor="t">
            <a:spAutoFit/>
          </a:bodyPr>
          <a:p>
            <a:r>
              <a:rPr lang="en-US" altLang="zh-CN">
                <a:latin typeface="Times New Roman" panose="02020603050405020304" pitchFamily="18" charset="0"/>
                <a:ea typeface="宋体" panose="02010600030101010101" pitchFamily="2" charset="-122"/>
              </a:rPr>
              <a:t>2 _____ find it easier to deal with people.</a:t>
            </a:r>
            <a:endParaRPr lang="zh-CN" altLang="en-US" dirty="0">
              <a:latin typeface="Times New Roman" panose="02020603050405020304" pitchFamily="18" charset="0"/>
              <a:ea typeface="Times New Roman" panose="02020603050405020304" pitchFamily="18" charset="0"/>
            </a:endParaRPr>
          </a:p>
        </p:txBody>
      </p:sp>
      <p:sp>
        <p:nvSpPr>
          <p:cNvPr id="158723" name="Text Box 13"/>
          <p:cNvSpPr txBox="1"/>
          <p:nvPr/>
        </p:nvSpPr>
        <p:spPr>
          <a:xfrm>
            <a:off x="885825" y="1828800"/>
            <a:ext cx="5084763" cy="366713"/>
          </a:xfrm>
          <a:prstGeom prst="rect">
            <a:avLst/>
          </a:prstGeom>
          <a:noFill/>
          <a:ln w="9525">
            <a:noFill/>
          </a:ln>
        </p:spPr>
        <p:txBody>
          <a:bodyPr anchor="t">
            <a:spAutoFit/>
          </a:bodyPr>
          <a:p>
            <a:r>
              <a:rPr lang="en-US" altLang="zh-CN">
                <a:latin typeface="Times New Roman" panose="02020603050405020304" pitchFamily="18" charset="0"/>
                <a:ea typeface="宋体" panose="02010600030101010101" pitchFamily="2" charset="-122"/>
              </a:rPr>
              <a:t>3 _____ have more authority.</a:t>
            </a:r>
            <a:endParaRPr lang="zh-CN" altLang="en-US" dirty="0">
              <a:latin typeface="Times New Roman" panose="02020603050405020304" pitchFamily="18" charset="0"/>
              <a:ea typeface="Times New Roman" panose="02020603050405020304" pitchFamily="18" charset="0"/>
            </a:endParaRPr>
          </a:p>
        </p:txBody>
      </p:sp>
      <p:sp>
        <p:nvSpPr>
          <p:cNvPr id="158724" name="Text Box 14"/>
          <p:cNvSpPr txBox="1"/>
          <p:nvPr/>
        </p:nvSpPr>
        <p:spPr>
          <a:xfrm>
            <a:off x="882650" y="2184400"/>
            <a:ext cx="8534400" cy="366713"/>
          </a:xfrm>
          <a:prstGeom prst="rect">
            <a:avLst/>
          </a:prstGeom>
          <a:noFill/>
          <a:ln w="9525">
            <a:noFill/>
          </a:ln>
        </p:spPr>
        <p:txBody>
          <a:bodyPr anchor="t">
            <a:spAutoFit/>
          </a:bodyPr>
          <a:p>
            <a:r>
              <a:rPr lang="en-US" altLang="zh-CN">
                <a:latin typeface="Times New Roman" panose="02020603050405020304" pitchFamily="18" charset="0"/>
                <a:ea typeface="宋体" panose="02010600030101010101" pitchFamily="2" charset="-122"/>
              </a:rPr>
              <a:t>4 _____ are more sympathetic to others.</a:t>
            </a:r>
            <a:endParaRPr lang="zh-CN" altLang="en-US" dirty="0">
              <a:latin typeface="Times New Roman" panose="02020603050405020304" pitchFamily="18" charset="0"/>
              <a:ea typeface="Times New Roman" panose="02020603050405020304" pitchFamily="18" charset="0"/>
            </a:endParaRPr>
          </a:p>
        </p:txBody>
      </p:sp>
      <p:sp>
        <p:nvSpPr>
          <p:cNvPr id="158725" name="TextBox 6"/>
          <p:cNvSpPr txBox="1"/>
          <p:nvPr/>
        </p:nvSpPr>
        <p:spPr>
          <a:xfrm>
            <a:off x="874713" y="2984500"/>
            <a:ext cx="8542337" cy="366713"/>
          </a:xfrm>
          <a:prstGeom prst="rect">
            <a:avLst/>
          </a:prstGeom>
          <a:noFill/>
          <a:ln w="9525">
            <a:noFill/>
          </a:ln>
        </p:spPr>
        <p:txBody>
          <a:bodyPr anchor="t">
            <a:spAutoFit/>
          </a:bodyPr>
          <a:p>
            <a:r>
              <a:rPr lang="en-US" altLang="zh-CN">
                <a:latin typeface="Times New Roman" panose="02020603050405020304" pitchFamily="18" charset="0"/>
                <a:ea typeface="宋体" panose="02010600030101010101" pitchFamily="2" charset="-122"/>
              </a:rPr>
              <a:t>7 _____ stay calm in stressful situations.</a:t>
            </a:r>
            <a:endParaRPr lang="zh-CN" altLang="en-US" dirty="0">
              <a:latin typeface="Times New Roman" panose="02020603050405020304" pitchFamily="18" charset="0"/>
              <a:ea typeface="Times New Roman" panose="02020603050405020304" pitchFamily="18" charset="0"/>
            </a:endParaRPr>
          </a:p>
        </p:txBody>
      </p:sp>
      <p:sp>
        <p:nvSpPr>
          <p:cNvPr id="158726" name="TextBox 7"/>
          <p:cNvSpPr txBox="1"/>
          <p:nvPr/>
        </p:nvSpPr>
        <p:spPr>
          <a:xfrm>
            <a:off x="868363" y="3384550"/>
            <a:ext cx="8548687" cy="366713"/>
          </a:xfrm>
          <a:prstGeom prst="rect">
            <a:avLst/>
          </a:prstGeom>
          <a:noFill/>
          <a:ln w="9525">
            <a:noFill/>
          </a:ln>
        </p:spPr>
        <p:txBody>
          <a:bodyPr anchor="t">
            <a:spAutoFit/>
          </a:bodyPr>
          <a:p>
            <a:r>
              <a:rPr lang="en-US" altLang="zh-CN">
                <a:latin typeface="Times New Roman" panose="02020603050405020304" pitchFamily="18" charset="0"/>
                <a:ea typeface="宋体" panose="02010600030101010101" pitchFamily="2" charset="-122"/>
              </a:rPr>
              <a:t>8 _____ are good at getting the best out of people.</a:t>
            </a:r>
            <a:endParaRPr lang="zh-CN" altLang="en-US" dirty="0">
              <a:latin typeface="Times New Roman" panose="02020603050405020304" pitchFamily="18" charset="0"/>
              <a:ea typeface="Times New Roman" panose="02020603050405020304" pitchFamily="18" charset="0"/>
            </a:endParaRPr>
          </a:p>
        </p:txBody>
      </p:sp>
      <p:sp>
        <p:nvSpPr>
          <p:cNvPr id="158727" name="TextBox 8"/>
          <p:cNvSpPr txBox="1"/>
          <p:nvPr/>
        </p:nvSpPr>
        <p:spPr>
          <a:xfrm>
            <a:off x="881063" y="3829050"/>
            <a:ext cx="7431087" cy="366713"/>
          </a:xfrm>
          <a:prstGeom prst="rect">
            <a:avLst/>
          </a:prstGeom>
          <a:noFill/>
          <a:ln w="9525">
            <a:noFill/>
          </a:ln>
        </p:spPr>
        <p:txBody>
          <a:bodyPr anchor="t">
            <a:spAutoFit/>
          </a:bodyPr>
          <a:p>
            <a:r>
              <a:rPr lang="en-US" altLang="zh-CN">
                <a:latin typeface="Times New Roman" panose="02020603050405020304" pitchFamily="18" charset="0"/>
                <a:ea typeface="宋体" panose="02010600030101010101" pitchFamily="2" charset="-122"/>
              </a:rPr>
              <a:t>9 _____ are energetic and enthusiastic.</a:t>
            </a:r>
            <a:endParaRPr lang="zh-CN" altLang="en-US" dirty="0">
              <a:latin typeface="Times New Roman" panose="02020603050405020304" pitchFamily="18" charset="0"/>
              <a:ea typeface="Times New Roman" panose="02020603050405020304" pitchFamily="18" charset="0"/>
            </a:endParaRPr>
          </a:p>
        </p:txBody>
      </p:sp>
      <p:sp>
        <p:nvSpPr>
          <p:cNvPr id="158728" name="Text Box 16"/>
          <p:cNvSpPr txBox="1"/>
          <p:nvPr/>
        </p:nvSpPr>
        <p:spPr>
          <a:xfrm>
            <a:off x="881063" y="2584450"/>
            <a:ext cx="8535987" cy="366713"/>
          </a:xfrm>
          <a:prstGeom prst="rect">
            <a:avLst/>
          </a:prstGeom>
          <a:noFill/>
          <a:ln w="9525">
            <a:noFill/>
          </a:ln>
        </p:spPr>
        <p:txBody>
          <a:bodyPr anchor="t">
            <a:spAutoFit/>
          </a:bodyPr>
          <a:p>
            <a:r>
              <a:rPr lang="en-US" altLang="zh-CN">
                <a:latin typeface="Times New Roman" panose="02020603050405020304" pitchFamily="18" charset="0"/>
                <a:ea typeface="宋体" panose="02010600030101010101" pitchFamily="2" charset="-122"/>
              </a:rPr>
              <a:t>6 _____ pay more attention to detail.</a:t>
            </a:r>
            <a:endParaRPr lang="zh-CN" altLang="en-US" dirty="0">
              <a:latin typeface="Times New Roman" panose="02020603050405020304" pitchFamily="18" charset="0"/>
              <a:ea typeface="Times New Roman" panose="02020603050405020304" pitchFamily="18" charset="0"/>
            </a:endParaRPr>
          </a:p>
        </p:txBody>
      </p:sp>
      <p:sp>
        <p:nvSpPr>
          <p:cNvPr id="158729" name="Text Box 14"/>
          <p:cNvSpPr txBox="1"/>
          <p:nvPr/>
        </p:nvSpPr>
        <p:spPr>
          <a:xfrm>
            <a:off x="895350" y="4229100"/>
            <a:ext cx="8534400" cy="366713"/>
          </a:xfrm>
          <a:prstGeom prst="rect">
            <a:avLst/>
          </a:prstGeom>
          <a:noFill/>
          <a:ln w="9525">
            <a:noFill/>
          </a:ln>
        </p:spPr>
        <p:txBody>
          <a:bodyPr anchor="t">
            <a:spAutoFit/>
          </a:bodyPr>
          <a:p>
            <a:r>
              <a:rPr lang="en-US" altLang="zh-CN">
                <a:latin typeface="Times New Roman" panose="02020603050405020304" pitchFamily="18" charset="0"/>
                <a:ea typeface="宋体" panose="02010600030101010101" pitchFamily="2" charset="-122"/>
              </a:rPr>
              <a:t>10 _____ work better in a single-sex team.</a:t>
            </a:r>
            <a:endParaRPr lang="zh-CN" altLang="en-US" dirty="0">
              <a:latin typeface="Times New Roman" panose="02020603050405020304" pitchFamily="18" charset="0"/>
              <a:ea typeface="Times New Roman" panose="02020603050405020304" pitchFamily="18" charset="0"/>
            </a:endParaRPr>
          </a:p>
        </p:txBody>
      </p:sp>
      <p:sp>
        <p:nvSpPr>
          <p:cNvPr id="158730" name="TextBox 6"/>
          <p:cNvSpPr txBox="1"/>
          <p:nvPr/>
        </p:nvSpPr>
        <p:spPr>
          <a:xfrm>
            <a:off x="887413" y="5014913"/>
            <a:ext cx="8542337" cy="366712"/>
          </a:xfrm>
          <a:prstGeom prst="rect">
            <a:avLst/>
          </a:prstGeom>
          <a:noFill/>
          <a:ln w="9525">
            <a:noFill/>
          </a:ln>
        </p:spPr>
        <p:txBody>
          <a:bodyPr anchor="t">
            <a:spAutoFit/>
          </a:bodyPr>
          <a:p>
            <a:r>
              <a:rPr lang="en-US" altLang="zh-CN">
                <a:latin typeface="Times New Roman" panose="02020603050405020304" pitchFamily="18" charset="0"/>
                <a:ea typeface="宋体" panose="02010600030101010101" pitchFamily="2" charset="-122"/>
              </a:rPr>
              <a:t>12 _____ are more inspiring.</a:t>
            </a:r>
            <a:endParaRPr lang="zh-CN" altLang="en-US" dirty="0">
              <a:latin typeface="Times New Roman" panose="02020603050405020304" pitchFamily="18" charset="0"/>
              <a:ea typeface="Times New Roman" panose="02020603050405020304" pitchFamily="18" charset="0"/>
            </a:endParaRPr>
          </a:p>
        </p:txBody>
      </p:sp>
      <p:sp>
        <p:nvSpPr>
          <p:cNvPr id="158731" name="TextBox 7"/>
          <p:cNvSpPr txBox="1"/>
          <p:nvPr/>
        </p:nvSpPr>
        <p:spPr>
          <a:xfrm>
            <a:off x="881063" y="5429250"/>
            <a:ext cx="8548687" cy="366713"/>
          </a:xfrm>
          <a:prstGeom prst="rect">
            <a:avLst/>
          </a:prstGeom>
          <a:noFill/>
          <a:ln w="9525">
            <a:noFill/>
          </a:ln>
        </p:spPr>
        <p:txBody>
          <a:bodyPr anchor="t">
            <a:spAutoFit/>
          </a:bodyPr>
          <a:p>
            <a:r>
              <a:rPr lang="en-US" altLang="zh-CN">
                <a:latin typeface="Times New Roman" panose="02020603050405020304" pitchFamily="18" charset="0"/>
                <a:ea typeface="宋体" panose="02010600030101010101" pitchFamily="2" charset="-122"/>
              </a:rPr>
              <a:t>13 _____ take decisions quickly.</a:t>
            </a:r>
            <a:endParaRPr lang="zh-CN" altLang="en-US" dirty="0">
              <a:latin typeface="Times New Roman" panose="02020603050405020304" pitchFamily="18" charset="0"/>
              <a:ea typeface="Times New Roman" panose="02020603050405020304" pitchFamily="18" charset="0"/>
            </a:endParaRPr>
          </a:p>
        </p:txBody>
      </p:sp>
      <p:sp>
        <p:nvSpPr>
          <p:cNvPr id="158732" name="Text Box 16"/>
          <p:cNvSpPr txBox="1"/>
          <p:nvPr/>
        </p:nvSpPr>
        <p:spPr>
          <a:xfrm>
            <a:off x="893763" y="4629150"/>
            <a:ext cx="8535987" cy="366713"/>
          </a:xfrm>
          <a:prstGeom prst="rect">
            <a:avLst/>
          </a:prstGeom>
          <a:noFill/>
          <a:ln w="9525">
            <a:noFill/>
          </a:ln>
        </p:spPr>
        <p:txBody>
          <a:bodyPr anchor="t">
            <a:spAutoFit/>
          </a:bodyPr>
          <a:p>
            <a:r>
              <a:rPr lang="en-US" altLang="zh-CN">
                <a:latin typeface="Times New Roman" panose="02020603050405020304" pitchFamily="18" charset="0"/>
                <a:ea typeface="宋体" panose="02010600030101010101" pitchFamily="2" charset="-122"/>
              </a:rPr>
              <a:t>11 _____ are better at public speaking.</a:t>
            </a:r>
            <a:endParaRPr lang="zh-CN" altLang="en-US"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0769" name="TextBox 3"/>
          <p:cNvSpPr txBox="1"/>
          <p:nvPr/>
        </p:nvSpPr>
        <p:spPr>
          <a:xfrm>
            <a:off x="385763" y="2711450"/>
            <a:ext cx="688975" cy="579438"/>
          </a:xfrm>
          <a:prstGeom prst="rect">
            <a:avLst/>
          </a:prstGeom>
          <a:noFill/>
          <a:ln w="9525">
            <a:noFill/>
          </a:ln>
        </p:spPr>
        <p:txBody>
          <a:bodyPr anchor="t">
            <a:spAutoFit/>
          </a:bodyPr>
          <a:p>
            <a:pPr>
              <a:buSzTx/>
            </a:pPr>
            <a:r>
              <a:rPr lang="en-US" altLang="zh-CN" sz="3200" b="1" dirty="0">
                <a:solidFill>
                  <a:srgbClr val="376092"/>
                </a:solidFill>
                <a:latin typeface="Arial" panose="020B0604020202020204" pitchFamily="34" charset="0"/>
                <a:ea typeface="宋体" panose="02010600030101010101" pitchFamily="2" charset="-122"/>
              </a:rPr>
              <a:t>9</a:t>
            </a:r>
            <a:r>
              <a:rPr lang="en-US" altLang="zh-CN" sz="2400" b="1" dirty="0">
                <a:solidFill>
                  <a:srgbClr val="376092"/>
                </a:solidFill>
                <a:latin typeface="Arial" panose="020B0604020202020204" pitchFamily="34" charset="0"/>
                <a:ea typeface="宋体" panose="02010600030101010101" pitchFamily="2" charset="-122"/>
              </a:rPr>
              <a:t>a</a:t>
            </a:r>
            <a:endParaRPr lang="zh-CN" altLang="en-US" sz="2400" b="1" dirty="0">
              <a:solidFill>
                <a:srgbClr val="376092"/>
              </a:solidFill>
              <a:latin typeface="Arial" panose="020B0604020202020204" pitchFamily="34" charset="0"/>
              <a:ea typeface="宋体" panose="02010600030101010101" pitchFamily="2" charset="-122"/>
            </a:endParaRPr>
          </a:p>
        </p:txBody>
      </p:sp>
      <p:sp>
        <p:nvSpPr>
          <p:cNvPr id="160770" name="TextBox 4"/>
          <p:cNvSpPr txBox="1"/>
          <p:nvPr/>
        </p:nvSpPr>
        <p:spPr>
          <a:xfrm>
            <a:off x="1030288" y="2830513"/>
            <a:ext cx="7920037" cy="396875"/>
          </a:xfrm>
          <a:prstGeom prst="rect">
            <a:avLst/>
          </a:prstGeom>
          <a:noFill/>
          <a:ln w="9525">
            <a:noFill/>
          </a:ln>
        </p:spPr>
        <p:txBody>
          <a:bodyPr anchor="t">
            <a:spAutoFit/>
          </a:bodyPr>
          <a:p>
            <a:r>
              <a:rPr lang="en-US" altLang="zh-CN" sz="2000" b="1">
                <a:latin typeface="Arial" panose="020B0604020202020204" pitchFamily="34" charset="0"/>
                <a:ea typeface="宋体" panose="02010600030101010101" pitchFamily="2" charset="-122"/>
              </a:rPr>
              <a:t>Read your partner’s essay and take notes.</a:t>
            </a:r>
            <a:endParaRPr lang="zh-CN" altLang="en-US" sz="2000" dirty="0">
              <a:latin typeface="Arial" panose="020B0604020202020204" pitchFamily="34" charset="0"/>
              <a:ea typeface="Arial" panose="020B0604020202020204" pitchFamily="34" charset="0"/>
            </a:endParaRPr>
          </a:p>
        </p:txBody>
      </p:sp>
      <p:sp>
        <p:nvSpPr>
          <p:cNvPr id="160771" name="TextBox 7"/>
          <p:cNvSpPr txBox="1"/>
          <p:nvPr/>
        </p:nvSpPr>
        <p:spPr>
          <a:xfrm>
            <a:off x="325438" y="1247775"/>
            <a:ext cx="688975" cy="519113"/>
          </a:xfrm>
          <a:prstGeom prst="rect">
            <a:avLst/>
          </a:prstGeom>
          <a:noFill/>
          <a:ln w="9525">
            <a:noFill/>
          </a:ln>
        </p:spPr>
        <p:txBody>
          <a:bodyPr anchor="t">
            <a:spAutoFit/>
          </a:bodyPr>
          <a:p>
            <a:pPr>
              <a:buSzTx/>
            </a:pPr>
            <a:r>
              <a:rPr lang="en-US" altLang="zh-CN" sz="2800" b="1" dirty="0">
                <a:solidFill>
                  <a:srgbClr val="376092"/>
                </a:solidFill>
                <a:latin typeface="Arial" panose="020B0604020202020204" pitchFamily="34" charset="0"/>
                <a:ea typeface="宋体" panose="02010600030101010101" pitchFamily="2" charset="-122"/>
              </a:rPr>
              <a:t> 8</a:t>
            </a:r>
            <a:endParaRPr lang="zh-CN" altLang="en-US" sz="2400" b="1" dirty="0">
              <a:solidFill>
                <a:srgbClr val="376092"/>
              </a:solidFill>
              <a:latin typeface="Arial" panose="020B0604020202020204" pitchFamily="34" charset="0"/>
              <a:ea typeface="宋体" panose="02010600030101010101" pitchFamily="2" charset="-122"/>
            </a:endParaRPr>
          </a:p>
        </p:txBody>
      </p:sp>
      <p:sp>
        <p:nvSpPr>
          <p:cNvPr id="160772" name="TextBox 9"/>
          <p:cNvSpPr txBox="1"/>
          <p:nvPr/>
        </p:nvSpPr>
        <p:spPr>
          <a:xfrm>
            <a:off x="393700" y="1265238"/>
            <a:ext cx="8408988" cy="823912"/>
          </a:xfrm>
          <a:prstGeom prst="rect">
            <a:avLst/>
          </a:prstGeom>
          <a:noFill/>
          <a:ln w="9525">
            <a:noFill/>
          </a:ln>
        </p:spPr>
        <p:txBody>
          <a:bodyPr anchor="t">
            <a:spAutoFit/>
          </a:bodyPr>
          <a:p>
            <a:r>
              <a:rPr lang="en-US" altLang="zh-CN" sz="2800" b="1">
                <a:latin typeface="Arial" panose="020B0604020202020204" pitchFamily="34" charset="0"/>
                <a:ea typeface="宋体" panose="02010600030101010101" pitchFamily="2" charset="-122"/>
              </a:rPr>
              <a:t>     </a:t>
            </a:r>
            <a:r>
              <a:rPr lang="en-US" altLang="zh-CN" sz="2000" b="1">
                <a:latin typeface="Arial" panose="020B0604020202020204" pitchFamily="34" charset="0"/>
                <a:ea typeface="宋体" panose="02010600030101010101" pitchFamily="2" charset="-122"/>
              </a:rPr>
              <a:t>Write your essay. Use the structure of the essay on page 14 as a model.</a:t>
            </a:r>
            <a:endParaRPr lang="zh-CN" altLang="en-US" sz="2000" b="1" dirty="0">
              <a:latin typeface="Arial" panose="020B0604020202020204" pitchFamily="34" charset="0"/>
              <a:ea typeface="Arial" panose="020B0604020202020204" pitchFamily="34" charset="0"/>
            </a:endParaRPr>
          </a:p>
        </p:txBody>
      </p:sp>
      <p:sp>
        <p:nvSpPr>
          <p:cNvPr id="160773" name="TextBox 3"/>
          <p:cNvSpPr txBox="1"/>
          <p:nvPr/>
        </p:nvSpPr>
        <p:spPr>
          <a:xfrm>
            <a:off x="385763" y="4157663"/>
            <a:ext cx="688975" cy="579437"/>
          </a:xfrm>
          <a:prstGeom prst="rect">
            <a:avLst/>
          </a:prstGeom>
          <a:noFill/>
          <a:ln w="9525">
            <a:noFill/>
          </a:ln>
        </p:spPr>
        <p:txBody>
          <a:bodyPr anchor="t">
            <a:spAutoFit/>
          </a:bodyPr>
          <a:p>
            <a:pPr>
              <a:buSzTx/>
            </a:pPr>
            <a:r>
              <a:rPr lang="en-US" altLang="zh-CN" sz="3200" b="1" dirty="0">
                <a:solidFill>
                  <a:srgbClr val="376092"/>
                </a:solidFill>
                <a:latin typeface="Arial" panose="020B0604020202020204" pitchFamily="34" charset="0"/>
                <a:ea typeface="宋体" panose="02010600030101010101" pitchFamily="2" charset="-122"/>
              </a:rPr>
              <a:t>9</a:t>
            </a:r>
            <a:r>
              <a:rPr lang="en-US" altLang="zh-CN" sz="2400" b="1" dirty="0">
                <a:solidFill>
                  <a:srgbClr val="376092"/>
                </a:solidFill>
                <a:latin typeface="Arial" panose="020B0604020202020204" pitchFamily="34" charset="0"/>
                <a:ea typeface="宋体" panose="02010600030101010101" pitchFamily="2" charset="-122"/>
              </a:rPr>
              <a:t>b</a:t>
            </a:r>
            <a:endParaRPr lang="zh-CN" altLang="en-US" sz="2400" b="1" dirty="0">
              <a:solidFill>
                <a:srgbClr val="376092"/>
              </a:solidFill>
              <a:latin typeface="Arial" panose="020B0604020202020204" pitchFamily="34" charset="0"/>
              <a:ea typeface="宋体" panose="02010600030101010101" pitchFamily="2" charset="-122"/>
            </a:endParaRPr>
          </a:p>
        </p:txBody>
      </p:sp>
      <p:sp>
        <p:nvSpPr>
          <p:cNvPr id="160774" name="TextBox 4"/>
          <p:cNvSpPr txBox="1"/>
          <p:nvPr/>
        </p:nvSpPr>
        <p:spPr>
          <a:xfrm>
            <a:off x="1030288" y="4276725"/>
            <a:ext cx="7920037" cy="701675"/>
          </a:xfrm>
          <a:prstGeom prst="rect">
            <a:avLst/>
          </a:prstGeom>
          <a:noFill/>
          <a:ln w="9525">
            <a:noFill/>
          </a:ln>
        </p:spPr>
        <p:txBody>
          <a:bodyPr anchor="t">
            <a:spAutoFit/>
          </a:bodyPr>
          <a:p>
            <a:r>
              <a:rPr lang="en-US" altLang="zh-CN" sz="2000" b="1">
                <a:latin typeface="Arial" panose="020B0604020202020204" pitchFamily="34" charset="0"/>
                <a:ea typeface="宋体" panose="02010600030101010101" pitchFamily="2" charset="-122"/>
              </a:rPr>
              <a:t>Tell another student about your partner’s essay, using your notes.</a:t>
            </a:r>
            <a:endParaRPr lang="zh-CN" altLang="en-US" sz="2000" dirty="0">
              <a:latin typeface="Arial" panose="020B0604020202020204" pitchFamily="34" charset="0"/>
              <a:ea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 name="TextBox 9"/>
          <p:cNvSpPr txBox="1"/>
          <p:nvPr/>
        </p:nvSpPr>
        <p:spPr>
          <a:xfrm>
            <a:off x="2971800" y="2051049"/>
            <a:ext cx="3516315" cy="584775"/>
          </a:xfrm>
          <a:prstGeom prst="rect">
            <a:avLst/>
          </a:prstGeom>
          <a:noFill/>
        </p:spPr>
        <p:txBody>
          <a:bodyPr>
            <a:spAutoFit/>
          </a:bodyPr>
          <a:lstStyle/>
          <a:p>
            <a:pPr marR="0" defTabSz="914400" fontAlgn="auto">
              <a:spcBef>
                <a:spcPts val="0"/>
              </a:spcBef>
              <a:spcAft>
                <a:spcPts val="0"/>
              </a:spcAft>
              <a:buClrTx/>
              <a:buSzTx/>
              <a:buFontTx/>
              <a:defRPr/>
            </a:pPr>
            <a:r>
              <a:rPr kumimoji="0" lang="en-US" altLang="zh-CN" sz="3200"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ea typeface="+mn-ea"/>
                <a:cs typeface="Arial" panose="020B0604020202020204" pitchFamily="34" charset="0"/>
              </a:rPr>
              <a:t>C O N T E N T S</a:t>
            </a:r>
            <a:endParaRPr kumimoji="0" lang="zh-CN" altLang="en-US" sz="3200"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ea typeface="+mn-ea"/>
              <a:cs typeface="Arial" panose="020B0604020202020204" pitchFamily="34" charset="0"/>
            </a:endParaRPr>
          </a:p>
        </p:txBody>
      </p:sp>
      <p:grpSp>
        <p:nvGrpSpPr>
          <p:cNvPr id="21507" name="组合 23"/>
          <p:cNvGrpSpPr/>
          <p:nvPr/>
        </p:nvGrpSpPr>
        <p:grpSpPr>
          <a:xfrm>
            <a:off x="1089025" y="3309933"/>
            <a:ext cx="7064375" cy="404816"/>
            <a:chOff x="1241425" y="3606800"/>
            <a:chExt cx="7064375" cy="404812"/>
          </a:xfrm>
        </p:grpSpPr>
        <p:sp>
          <p:nvSpPr>
            <p:cNvPr id="18" name="矩形 17">
              <a:hlinkClick r:id="rId1" action="ppaction://hlinksldjump"/>
            </p:cNvPr>
            <p:cNvSpPr/>
            <p:nvPr/>
          </p:nvSpPr>
          <p:spPr>
            <a:xfrm>
              <a:off x="1241425" y="3606800"/>
              <a:ext cx="7064375" cy="4048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50" normalizeH="0" baseline="0" noProof="0" dirty="0">
                  <a:ln w="11430"/>
                  <a:solidFill>
                    <a:srgbClr val="046784"/>
                  </a:soli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rPr>
                <a:t>       Measuring  Personality</a:t>
              </a:r>
              <a:endParaRPr kumimoji="0" lang="zh-CN" altLang="en-US" sz="2400" b="1" i="0" u="none" strike="noStrike" kern="1200" cap="none" spc="50" normalizeH="0" baseline="0" noProof="0" dirty="0">
                <a:ln w="11430"/>
                <a:solidFill>
                  <a:srgbClr val="046784"/>
                </a:soli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endParaRPr>
            </a:p>
          </p:txBody>
        </p:sp>
        <p:sp>
          <p:nvSpPr>
            <p:cNvPr id="12" name="圆角矩形 11">
              <a:hlinkClick r:id="" action="ppaction://noaction"/>
            </p:cNvPr>
            <p:cNvSpPr/>
            <p:nvPr/>
          </p:nvSpPr>
          <p:spPr>
            <a:xfrm>
              <a:off x="1244600" y="3632200"/>
              <a:ext cx="755650" cy="355600"/>
            </a:xfrm>
            <a:prstGeom prst="roundRect">
              <a:avLst/>
            </a:prstGeom>
            <a:solidFill>
              <a:srgbClr val="046784"/>
            </a:solidFill>
            <a:ln>
              <a:solidFill>
                <a:srgbClr val="046784"/>
              </a:solidFill>
            </a:ln>
          </p:spPr>
          <p:style>
            <a:lnRef idx="1">
              <a:schemeClr val="accent6"/>
            </a:lnRef>
            <a:fillRef idx="2">
              <a:schemeClr val="accent6"/>
            </a:fillRef>
            <a:effectRef idx="1">
              <a:schemeClr val="accent6"/>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Arial" panose="020B0604020202020204" pitchFamily="34" charset="0"/>
                  <a:ea typeface="黑体" panose="02010600030101010101" pitchFamily="2" charset="-122"/>
                  <a:cs typeface="Arial" panose="020B0604020202020204" pitchFamily="34" charset="0"/>
                </a:rPr>
                <a:t>1.2</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grpSp>
      <p:grpSp>
        <p:nvGrpSpPr>
          <p:cNvPr id="21508" name="组合 24"/>
          <p:cNvGrpSpPr/>
          <p:nvPr/>
        </p:nvGrpSpPr>
        <p:grpSpPr>
          <a:xfrm>
            <a:off x="1089025" y="3827458"/>
            <a:ext cx="7064375" cy="404816"/>
            <a:chOff x="1241425" y="4140200"/>
            <a:chExt cx="7064375" cy="404812"/>
          </a:xfrm>
        </p:grpSpPr>
        <p:sp>
          <p:nvSpPr>
            <p:cNvPr id="19" name="矩形 18">
              <a:hlinkClick r:id="rId1" action="ppaction://hlinksldjump"/>
            </p:cNvPr>
            <p:cNvSpPr/>
            <p:nvPr/>
          </p:nvSpPr>
          <p:spPr>
            <a:xfrm>
              <a:off x="1241425" y="4140200"/>
              <a:ext cx="7064375" cy="4048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rPr>
                <a:t>       </a:t>
              </a:r>
              <a:r>
                <a:rPr kumimoji="0" lang="en-US" altLang="zh-CN" sz="2400" b="1" i="0" u="none" strike="noStrike" kern="1200" cap="none" spc="50" normalizeH="0" baseline="0" noProof="0" dirty="0">
                  <a:ln w="11430"/>
                  <a:solidFill>
                    <a:srgbClr val="046784"/>
                  </a:soli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rPr>
                <a:t>Charisma</a:t>
              </a:r>
              <a:endParaRPr kumimoji="0" lang="en-US" altLang="zh-CN" sz="2400" b="1" i="0" u="none" strike="noStrike" kern="1200" cap="none" spc="50" normalizeH="0" baseline="0" noProof="0" dirty="0">
                <a:ln w="11430"/>
                <a:solidFill>
                  <a:srgbClr val="046784"/>
                </a:soli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endParaRPr>
            </a:p>
          </p:txBody>
        </p:sp>
        <p:sp>
          <p:nvSpPr>
            <p:cNvPr id="13" name="圆角矩形 12">
              <a:hlinkClick r:id="" action="ppaction://noaction"/>
            </p:cNvPr>
            <p:cNvSpPr/>
            <p:nvPr/>
          </p:nvSpPr>
          <p:spPr>
            <a:xfrm>
              <a:off x="1241425" y="4159250"/>
              <a:ext cx="755650" cy="355600"/>
            </a:xfrm>
            <a:prstGeom prst="roundRect">
              <a:avLst/>
            </a:prstGeom>
            <a:solidFill>
              <a:srgbClr val="046784"/>
            </a:solidFill>
            <a:ln>
              <a:solidFill>
                <a:srgbClr val="046784"/>
              </a:solidFill>
            </a:ln>
          </p:spPr>
          <p:style>
            <a:lnRef idx="1">
              <a:schemeClr val="accent6"/>
            </a:lnRef>
            <a:fillRef idx="2">
              <a:schemeClr val="accent6"/>
            </a:fillRef>
            <a:effectRef idx="1">
              <a:schemeClr val="accent6"/>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Arial" panose="020B0604020202020204" pitchFamily="34" charset="0"/>
                  <a:ea typeface="黑体" panose="02010600030101010101" pitchFamily="2" charset="-122"/>
                  <a:cs typeface="Arial" panose="020B0604020202020204" pitchFamily="34" charset="0"/>
                </a:rPr>
                <a:t>1.3</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grpSp>
      <p:grpSp>
        <p:nvGrpSpPr>
          <p:cNvPr id="21509" name="组合 25"/>
          <p:cNvGrpSpPr/>
          <p:nvPr/>
        </p:nvGrpSpPr>
        <p:grpSpPr>
          <a:xfrm>
            <a:off x="1089025" y="4878383"/>
            <a:ext cx="7064375" cy="404816"/>
            <a:chOff x="1241425" y="4673600"/>
            <a:chExt cx="7064375" cy="404812"/>
          </a:xfrm>
        </p:grpSpPr>
        <p:sp>
          <p:nvSpPr>
            <p:cNvPr id="20" name="矩形 19">
              <a:hlinkClick r:id="rId2" action="ppaction://hlinksldjump"/>
            </p:cNvPr>
            <p:cNvSpPr/>
            <p:nvPr/>
          </p:nvSpPr>
          <p:spPr>
            <a:xfrm>
              <a:off x="1241425" y="4673600"/>
              <a:ext cx="7064375" cy="4048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rPr>
                <a:t>       </a:t>
              </a:r>
              <a:r>
                <a:rPr kumimoji="0" lang="en-US" altLang="zh-CN" sz="2400" b="1" i="0" u="none" strike="noStrike" kern="1200" cap="none" spc="50" normalizeH="0" baseline="0" noProof="0" dirty="0">
                  <a:ln w="11430"/>
                  <a:solidFill>
                    <a:srgbClr val="046784"/>
                  </a:soli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rPr>
                <a:t>Study and Writing Skills </a:t>
              </a:r>
              <a:r>
                <a:rPr kumimoji="0" lang="zh-CN" altLang="en-US" sz="2400" b="1" i="0" u="none" strike="noStrike" kern="1200" cap="none" spc="50" normalizeH="0" baseline="0" noProof="0" dirty="0">
                  <a:ln w="11430"/>
                  <a:solidFill>
                    <a:srgbClr val="046784"/>
                  </a:soli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rPr>
                <a:t> </a:t>
              </a:r>
              <a:endParaRPr kumimoji="0" lang="zh-CN" altLang="en-US" sz="2400" b="1" i="0" u="none" strike="noStrike" kern="1200" cap="none" spc="50" normalizeH="0" baseline="0" noProof="0" dirty="0">
                <a:ln w="11430"/>
                <a:solidFill>
                  <a:srgbClr val="046784"/>
                </a:soli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endParaRPr>
            </a:p>
          </p:txBody>
        </p:sp>
        <p:sp>
          <p:nvSpPr>
            <p:cNvPr id="14" name="圆角矩形 13">
              <a:hlinkClick r:id="" action="ppaction://noaction"/>
            </p:cNvPr>
            <p:cNvSpPr/>
            <p:nvPr/>
          </p:nvSpPr>
          <p:spPr>
            <a:xfrm>
              <a:off x="1244600" y="4699000"/>
              <a:ext cx="755650" cy="355600"/>
            </a:xfrm>
            <a:prstGeom prst="roundRect">
              <a:avLst/>
            </a:prstGeom>
            <a:solidFill>
              <a:srgbClr val="046784"/>
            </a:solidFill>
            <a:ln>
              <a:solidFill>
                <a:srgbClr val="046784"/>
              </a:solidFill>
            </a:ln>
          </p:spPr>
          <p:style>
            <a:lnRef idx="1">
              <a:schemeClr val="accent6"/>
            </a:lnRef>
            <a:fillRef idx="2">
              <a:schemeClr val="accent6"/>
            </a:fillRef>
            <a:effectRef idx="1">
              <a:schemeClr val="accent6"/>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Arial" panose="020B0604020202020204" pitchFamily="34" charset="0"/>
                  <a:ea typeface="黑体" panose="02010600030101010101" pitchFamily="2" charset="-122"/>
                  <a:cs typeface="Arial" panose="020B0604020202020204" pitchFamily="34" charset="0"/>
                </a:rPr>
                <a:t>1.5</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grpSp>
      <p:grpSp>
        <p:nvGrpSpPr>
          <p:cNvPr id="21510" name="组合 22"/>
          <p:cNvGrpSpPr/>
          <p:nvPr/>
        </p:nvGrpSpPr>
        <p:grpSpPr>
          <a:xfrm>
            <a:off x="1089025" y="2806700"/>
            <a:ext cx="7064375" cy="404813"/>
            <a:chOff x="1241425" y="3068638"/>
            <a:chExt cx="7064375" cy="404812"/>
          </a:xfrm>
        </p:grpSpPr>
        <p:sp>
          <p:nvSpPr>
            <p:cNvPr id="17" name="矩形 16">
              <a:hlinkClick r:id="rId1" action="ppaction://hlinksldjump"/>
            </p:cNvPr>
            <p:cNvSpPr/>
            <p:nvPr/>
          </p:nvSpPr>
          <p:spPr>
            <a:xfrm>
              <a:off x="1241425" y="3068638"/>
              <a:ext cx="7064375" cy="4048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50" normalizeH="0" baseline="0" noProof="0" dirty="0">
                  <a:ln w="11430"/>
                  <a:solidFill>
                    <a:srgbClr val="046784"/>
                  </a:soli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rPr>
                <a:t>     Personality  Types </a:t>
              </a:r>
              <a:endParaRPr kumimoji="0" lang="zh-CN" altLang="en-US" sz="2400" b="1" i="0" u="none" strike="noStrike" kern="1200" cap="none" spc="50" normalizeH="0" baseline="0" noProof="0" dirty="0">
                <a:ln w="11430"/>
                <a:solidFill>
                  <a:srgbClr val="046784"/>
                </a:soli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endParaRPr>
            </a:p>
          </p:txBody>
        </p:sp>
        <p:sp>
          <p:nvSpPr>
            <p:cNvPr id="11" name="圆角矩形 10">
              <a:hlinkClick r:id="" action="ppaction://noaction"/>
            </p:cNvPr>
            <p:cNvSpPr/>
            <p:nvPr/>
          </p:nvSpPr>
          <p:spPr>
            <a:xfrm>
              <a:off x="1242394" y="3089275"/>
              <a:ext cx="755650" cy="355600"/>
            </a:xfrm>
            <a:prstGeom prst="roundRect">
              <a:avLst/>
            </a:prstGeom>
            <a:solidFill>
              <a:srgbClr val="046784"/>
            </a:solidFill>
            <a:ln>
              <a:solidFill>
                <a:srgbClr val="046784"/>
              </a:solidFill>
            </a:ln>
          </p:spPr>
          <p:style>
            <a:lnRef idx="1">
              <a:schemeClr val="accent6"/>
            </a:lnRef>
            <a:fillRef idx="2">
              <a:schemeClr val="accent6"/>
            </a:fillRef>
            <a:effectRef idx="1">
              <a:schemeClr val="accent6"/>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Arial" panose="020B0604020202020204" pitchFamily="34" charset="0"/>
                  <a:ea typeface="黑体" panose="02010600030101010101" pitchFamily="2" charset="-122"/>
                  <a:cs typeface="Arial" panose="020B0604020202020204" pitchFamily="34" charset="0"/>
                </a:rPr>
                <a:t>1.1</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grpSp>
      <p:grpSp>
        <p:nvGrpSpPr>
          <p:cNvPr id="21511" name="组合 26"/>
          <p:cNvGrpSpPr/>
          <p:nvPr/>
        </p:nvGrpSpPr>
        <p:grpSpPr>
          <a:xfrm>
            <a:off x="1085850" y="5411783"/>
            <a:ext cx="7067550" cy="404816"/>
            <a:chOff x="1238250" y="5226050"/>
            <a:chExt cx="7067550" cy="404812"/>
          </a:xfrm>
        </p:grpSpPr>
        <p:sp>
          <p:nvSpPr>
            <p:cNvPr id="24" name="矩形 23">
              <a:hlinkClick r:id="rId3" action="ppaction://program"/>
            </p:cNvPr>
            <p:cNvSpPr/>
            <p:nvPr/>
          </p:nvSpPr>
          <p:spPr>
            <a:xfrm>
              <a:off x="1241425" y="5226050"/>
              <a:ext cx="7064375" cy="4048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50" normalizeH="0" baseline="0" noProof="0" dirty="0">
                  <a:ln w="11430"/>
                  <a:solidFill>
                    <a:srgbClr val="046784"/>
                  </a:soli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rPr>
                <a:t>     Language  Reference</a:t>
              </a:r>
              <a:endParaRPr kumimoji="0" lang="zh-CN" altLang="en-US" sz="2400" b="1" i="0" u="none" strike="noStrike" kern="1200" cap="none" spc="50" normalizeH="0" baseline="0" noProof="0" dirty="0">
                <a:ln w="11430"/>
                <a:solidFill>
                  <a:srgbClr val="046784"/>
                </a:soli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endParaRPr>
            </a:p>
          </p:txBody>
        </p:sp>
        <p:sp>
          <p:nvSpPr>
            <p:cNvPr id="25" name="圆角矩形 24">
              <a:hlinkClick r:id="rId4" action="ppaction://program"/>
            </p:cNvPr>
            <p:cNvSpPr/>
            <p:nvPr/>
          </p:nvSpPr>
          <p:spPr>
            <a:xfrm>
              <a:off x="1238250" y="5245100"/>
              <a:ext cx="1111250" cy="355600"/>
            </a:xfrm>
            <a:prstGeom prst="roundRect">
              <a:avLst/>
            </a:prstGeom>
            <a:solidFill>
              <a:srgbClr val="046784"/>
            </a:solidFill>
            <a:ln>
              <a:solidFill>
                <a:srgbClr val="046784"/>
              </a:solidFill>
            </a:ln>
          </p:spPr>
          <p:style>
            <a:lnRef idx="1">
              <a:schemeClr val="accent6"/>
            </a:lnRef>
            <a:fillRef idx="2">
              <a:schemeClr val="accent6"/>
            </a:fillRef>
            <a:effectRef idx="1">
              <a:schemeClr val="accent6"/>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Grammar</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grpSp>
      <p:grpSp>
        <p:nvGrpSpPr>
          <p:cNvPr id="21512" name="组合 27"/>
          <p:cNvGrpSpPr/>
          <p:nvPr/>
        </p:nvGrpSpPr>
        <p:grpSpPr>
          <a:xfrm>
            <a:off x="1085850" y="5945183"/>
            <a:ext cx="7067550" cy="404816"/>
            <a:chOff x="1238250" y="5784850"/>
            <a:chExt cx="7067550" cy="404812"/>
          </a:xfrm>
        </p:grpSpPr>
        <p:sp>
          <p:nvSpPr>
            <p:cNvPr id="27" name="矩形 26">
              <a:hlinkClick r:id="rId5" action="ppaction://program"/>
            </p:cNvPr>
            <p:cNvSpPr/>
            <p:nvPr/>
          </p:nvSpPr>
          <p:spPr>
            <a:xfrm>
              <a:off x="1241425" y="5784850"/>
              <a:ext cx="7064375" cy="4048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50" normalizeH="0" baseline="0" noProof="0" dirty="0">
                  <a:ln w="11430"/>
                  <a:solidFill>
                    <a:srgbClr val="046784"/>
                  </a:soli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rPr>
                <a:t>    Extra  Practice</a:t>
              </a:r>
              <a:endParaRPr kumimoji="0" lang="zh-CN" altLang="en-US" sz="2400" b="1" i="0" u="none" strike="noStrike" kern="1200" cap="none" spc="50" normalizeH="0" baseline="0" noProof="0" dirty="0">
                <a:ln w="11430"/>
                <a:solidFill>
                  <a:srgbClr val="046784"/>
                </a:soli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endParaRPr>
            </a:p>
          </p:txBody>
        </p:sp>
        <p:sp>
          <p:nvSpPr>
            <p:cNvPr id="28" name="圆角矩形 27">
              <a:hlinkClick r:id="rId6" action="ppaction://program"/>
            </p:cNvPr>
            <p:cNvSpPr/>
            <p:nvPr/>
          </p:nvSpPr>
          <p:spPr>
            <a:xfrm>
              <a:off x="1238250" y="5803900"/>
              <a:ext cx="1111250" cy="355600"/>
            </a:xfrm>
            <a:prstGeom prst="roundRect">
              <a:avLst/>
            </a:prstGeom>
            <a:solidFill>
              <a:srgbClr val="046784"/>
            </a:solidFill>
            <a:ln>
              <a:solidFill>
                <a:srgbClr val="046784"/>
              </a:solidFill>
            </a:ln>
          </p:spPr>
          <p:style>
            <a:lnRef idx="1">
              <a:schemeClr val="accent6"/>
            </a:lnRef>
            <a:fillRef idx="2">
              <a:schemeClr val="accent6"/>
            </a:fillRef>
            <a:effectRef idx="1">
              <a:schemeClr val="accent6"/>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Exercises</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grpSp>
      <p:pic>
        <p:nvPicPr>
          <p:cNvPr id="19464" name="图片 31" descr="底2.png"/>
          <p:cNvPicPr>
            <a:picLocks noChangeAspect="1"/>
          </p:cNvPicPr>
          <p:nvPr/>
        </p:nvPicPr>
        <p:blipFill>
          <a:blip r:embed="rId7"/>
          <a:stretch>
            <a:fillRect/>
          </a:stretch>
        </p:blipFill>
        <p:spPr>
          <a:xfrm>
            <a:off x="0" y="6507163"/>
            <a:ext cx="9144000" cy="361950"/>
          </a:xfrm>
          <a:prstGeom prst="rect">
            <a:avLst/>
          </a:prstGeom>
          <a:noFill/>
          <a:ln w="9525">
            <a:noFill/>
          </a:ln>
        </p:spPr>
      </p:pic>
      <p:pic>
        <p:nvPicPr>
          <p:cNvPr id="19465" name="图片 30" descr="1.png"/>
          <p:cNvPicPr>
            <a:picLocks noChangeAspect="1"/>
          </p:cNvPicPr>
          <p:nvPr/>
        </p:nvPicPr>
        <p:blipFill>
          <a:blip r:embed="rId8"/>
          <a:stretch>
            <a:fillRect/>
          </a:stretch>
        </p:blipFill>
        <p:spPr>
          <a:xfrm>
            <a:off x="63500" y="6540500"/>
            <a:ext cx="1841500" cy="292100"/>
          </a:xfrm>
          <a:prstGeom prst="rect">
            <a:avLst/>
          </a:prstGeom>
          <a:noFill/>
          <a:ln w="9525">
            <a:noFill/>
          </a:ln>
        </p:spPr>
      </p:pic>
      <p:grpSp>
        <p:nvGrpSpPr>
          <p:cNvPr id="19466" name="组合 10"/>
          <p:cNvGrpSpPr/>
          <p:nvPr/>
        </p:nvGrpSpPr>
        <p:grpSpPr>
          <a:xfrm>
            <a:off x="7216775" y="6543675"/>
            <a:ext cx="2251075" cy="314325"/>
            <a:chOff x="6928170" y="6518585"/>
            <a:chExt cx="2336709" cy="569094"/>
          </a:xfrm>
        </p:grpSpPr>
        <p:sp>
          <p:nvSpPr>
            <p:cNvPr id="35" name="TextBox 34"/>
            <p:cNvSpPr txBox="1"/>
            <p:nvPr/>
          </p:nvSpPr>
          <p:spPr>
            <a:xfrm>
              <a:off x="6928170" y="6518585"/>
              <a:ext cx="1189795"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R="0" defTabSz="914400" fontAlgn="auto">
                <a:spcBef>
                  <a:spcPts val="0"/>
                </a:spcBef>
                <a:spcAft>
                  <a:spcPts val="0"/>
                </a:spcAft>
                <a:buClrTx/>
                <a:buSzTx/>
                <a:buFontTx/>
                <a:defRPr/>
              </a:pPr>
              <a:r>
                <a:rPr kumimoji="0" lang="zh-CN" altLang="en-US" sz="1400" b="1" kern="1200" cap="all" spc="0" normalizeH="0" baseline="0" noProof="0" dirty="0">
                  <a:ln w="0">
                    <a:solidFill>
                      <a:schemeClr val="tx1"/>
                    </a:solidFill>
                  </a:ln>
                  <a:effectLst>
                    <a:outerShdw blurRad="60007" dist="310007" dir="7680000" sy="30000" kx="1300200" algn="ctr" rotWithShape="0">
                      <a:prstClr val="black">
                        <a:alpha val="32000"/>
                      </a:prstClr>
                    </a:outerShdw>
                  </a:effectLst>
                  <a:latin typeface="+mn-lt"/>
                  <a:ea typeface="+mn-ea"/>
                  <a:cs typeface="+mn-cs"/>
                </a:rPr>
                <a:t>先锋英语</a:t>
              </a:r>
              <a:endParaRPr kumimoji="0" lang="zh-CN" altLang="en-US" sz="1400" b="1" kern="1200" cap="all" spc="0" normalizeH="0" baseline="0" noProof="0" dirty="0">
                <a:ln w="0">
                  <a:solidFill>
                    <a:schemeClr val="tx1"/>
                  </a:solidFill>
                </a:ln>
                <a:effectLst>
                  <a:outerShdw blurRad="60007" dist="310007" dir="7680000" sy="30000" kx="1300200" algn="ctr" rotWithShape="0">
                    <a:prstClr val="black">
                      <a:alpha val="32000"/>
                    </a:prstClr>
                  </a:outerShdw>
                </a:effectLst>
                <a:latin typeface="+mn-lt"/>
                <a:ea typeface="+mn-ea"/>
                <a:cs typeface="+mn-cs"/>
              </a:endParaRPr>
            </a:p>
          </p:txBody>
        </p:sp>
        <p:cxnSp>
          <p:nvCxnSpPr>
            <p:cNvPr id="36" name="直接连接符 35"/>
            <p:cNvCxnSpPr/>
            <p:nvPr/>
          </p:nvCxnSpPr>
          <p:spPr>
            <a:xfrm flipH="1">
              <a:off x="7894773" y="6609231"/>
              <a:ext cx="787" cy="310232"/>
            </a:xfrm>
            <a:prstGeom prst="line">
              <a:avLst/>
            </a:prstGeom>
            <a:ln>
              <a:solidFill>
                <a:schemeClr val="tx1"/>
              </a:solidFill>
            </a:ln>
          </p:spPr>
          <p:style>
            <a:lnRef idx="1">
              <a:schemeClr val="accent6"/>
            </a:lnRef>
            <a:fillRef idx="0">
              <a:schemeClr val="accent6"/>
            </a:fillRef>
            <a:effectRef idx="0">
              <a:schemeClr val="accent6"/>
            </a:effectRef>
            <a:fontRef idx="minor">
              <a:schemeClr val="tx1"/>
            </a:fontRef>
          </p:style>
        </p:cxnSp>
        <p:sp>
          <p:nvSpPr>
            <p:cNvPr id="37" name="TextBox 36"/>
            <p:cNvSpPr txBox="1"/>
            <p:nvPr/>
          </p:nvSpPr>
          <p:spPr>
            <a:xfrm>
              <a:off x="7904205" y="6529593"/>
              <a:ext cx="1360674"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R="0" defTabSz="914400" fontAlgn="auto">
                <a:spcBef>
                  <a:spcPts val="0"/>
                </a:spcBef>
                <a:spcAft>
                  <a:spcPts val="0"/>
                </a:spcAft>
                <a:buClrTx/>
                <a:buSzTx/>
                <a:buFontTx/>
                <a:defRPr/>
              </a:pPr>
              <a:r>
                <a:rPr kumimoji="0" lang="zh-CN" altLang="en-US" sz="1400" b="1" kern="1200" cap="all" spc="0" normalizeH="0" baseline="0" noProof="0" dirty="0">
                  <a:ln w="0">
                    <a:solidFill>
                      <a:schemeClr val="tx1"/>
                    </a:solidFill>
                  </a:ln>
                  <a:effectLst>
                    <a:outerShdw blurRad="60007" dist="310007" dir="7680000" sy="30000" kx="1300200" algn="ctr" rotWithShape="0">
                      <a:prstClr val="black">
                        <a:alpha val="32000"/>
                      </a:prstClr>
                    </a:outerShdw>
                  </a:effectLst>
                  <a:latin typeface="+mn-lt"/>
                  <a:ea typeface="+mn-ea"/>
                  <a:cs typeface="+mn-cs"/>
                </a:rPr>
                <a:t>电子教案</a:t>
              </a:r>
              <a:endParaRPr kumimoji="0" lang="zh-CN" altLang="en-US" sz="1400" b="1" kern="1200" cap="all" spc="0" normalizeH="0" baseline="0" noProof="0" dirty="0">
                <a:ln w="0">
                  <a:solidFill>
                    <a:schemeClr val="tx1"/>
                  </a:solidFill>
                </a:ln>
                <a:effectLst>
                  <a:outerShdw blurRad="60007" dist="310007" dir="7680000" sy="30000" kx="1300200" algn="ctr" rotWithShape="0">
                    <a:prstClr val="black">
                      <a:alpha val="32000"/>
                    </a:prstClr>
                  </a:outerShdw>
                </a:effectLst>
                <a:latin typeface="+mn-lt"/>
                <a:ea typeface="+mn-ea"/>
                <a:cs typeface="+mn-cs"/>
              </a:endParaRPr>
            </a:p>
          </p:txBody>
        </p:sp>
      </p:grpSp>
      <p:grpSp>
        <p:nvGrpSpPr>
          <p:cNvPr id="21516" name="组合 25"/>
          <p:cNvGrpSpPr/>
          <p:nvPr/>
        </p:nvGrpSpPr>
        <p:grpSpPr>
          <a:xfrm>
            <a:off x="1090613" y="4359275"/>
            <a:ext cx="7064374" cy="404813"/>
            <a:chOff x="1241425" y="4673600"/>
            <a:chExt cx="7064375" cy="404812"/>
          </a:xfrm>
        </p:grpSpPr>
        <p:sp>
          <p:nvSpPr>
            <p:cNvPr id="30" name="矩形 29">
              <a:hlinkClick r:id="rId1" action="ppaction://hlinksldjump"/>
            </p:cNvPr>
            <p:cNvSpPr/>
            <p:nvPr/>
          </p:nvSpPr>
          <p:spPr>
            <a:xfrm>
              <a:off x="1241425" y="4673600"/>
              <a:ext cx="7064375" cy="4048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rPr>
                <a:t>       </a:t>
              </a:r>
              <a:r>
                <a:rPr kumimoji="0" lang="en-US" altLang="zh-CN" sz="2400" b="1" i="0" u="none" strike="noStrike" kern="1200" cap="none" spc="50" normalizeH="0" baseline="0" noProof="0" dirty="0">
                  <a:ln w="11430"/>
                  <a:solidFill>
                    <a:srgbClr val="046784"/>
                  </a:soli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rPr>
                <a:t>SCENARIO  Personality Clash</a:t>
              </a:r>
              <a:endParaRPr kumimoji="0" lang="zh-CN" altLang="en-US" sz="2400" b="1" i="0" u="none" strike="noStrike" kern="1200" cap="none" spc="50" normalizeH="0" baseline="0" noProof="0" dirty="0">
                <a:ln w="11430"/>
                <a:solidFill>
                  <a:srgbClr val="046784"/>
                </a:soli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endParaRPr>
            </a:p>
          </p:txBody>
        </p:sp>
        <p:sp>
          <p:nvSpPr>
            <p:cNvPr id="31" name="圆角矩形 30">
              <a:hlinkClick r:id="" action="ppaction://noaction"/>
            </p:cNvPr>
            <p:cNvSpPr/>
            <p:nvPr/>
          </p:nvSpPr>
          <p:spPr>
            <a:xfrm>
              <a:off x="1244600" y="4699000"/>
              <a:ext cx="755650" cy="355600"/>
            </a:xfrm>
            <a:prstGeom prst="roundRect">
              <a:avLst/>
            </a:prstGeom>
            <a:solidFill>
              <a:srgbClr val="046784"/>
            </a:solidFill>
            <a:ln>
              <a:solidFill>
                <a:srgbClr val="046784"/>
              </a:solidFill>
            </a:ln>
          </p:spPr>
          <p:style>
            <a:lnRef idx="1">
              <a:schemeClr val="accent6"/>
            </a:lnRef>
            <a:fillRef idx="2">
              <a:schemeClr val="accent6"/>
            </a:fillRef>
            <a:effectRef idx="1">
              <a:schemeClr val="accent6"/>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Arial" panose="020B0604020202020204" pitchFamily="34" charset="0"/>
                  <a:ea typeface="黑体" panose="02010600030101010101" pitchFamily="2" charset="-122"/>
                  <a:cs typeface="Arial" panose="020B0604020202020204" pitchFamily="34" charset="0"/>
                </a:rPr>
                <a:t>1.4</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grpSp>
      <p:pic>
        <p:nvPicPr>
          <p:cNvPr id="19471" name="Picture 27">
            <a:hlinkClick r:id="rId9"/>
          </p:cNvPr>
          <p:cNvPicPr>
            <a:picLocks noChangeAspect="1"/>
          </p:cNvPicPr>
          <p:nvPr/>
        </p:nvPicPr>
        <p:blipFill>
          <a:blip r:embed="rId10"/>
          <a:stretch>
            <a:fillRect/>
          </a:stretch>
        </p:blipFill>
        <p:spPr>
          <a:xfrm>
            <a:off x="1016000" y="5384800"/>
            <a:ext cx="7172325" cy="504825"/>
          </a:xfrm>
          <a:prstGeom prst="rect">
            <a:avLst/>
          </a:prstGeom>
          <a:noFill/>
          <a:ln w="9525">
            <a:noFill/>
          </a:ln>
        </p:spPr>
      </p:pic>
      <p:pic>
        <p:nvPicPr>
          <p:cNvPr id="19472" name="Picture 28">
            <a:hlinkClick r:id="rId11"/>
          </p:cNvPr>
          <p:cNvPicPr>
            <a:picLocks noChangeAspect="1"/>
          </p:cNvPicPr>
          <p:nvPr/>
        </p:nvPicPr>
        <p:blipFill>
          <a:blip r:embed="rId12"/>
          <a:stretch>
            <a:fillRect/>
          </a:stretch>
        </p:blipFill>
        <p:spPr>
          <a:xfrm>
            <a:off x="1028700" y="5918200"/>
            <a:ext cx="7143750" cy="466725"/>
          </a:xfrm>
          <a:prstGeom prst="rect">
            <a:avLst/>
          </a:prstGeom>
          <a:noFill/>
          <a:ln w="9525">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 name="矩形 25"/>
          <p:cNvSpPr/>
          <p:nvPr/>
        </p:nvSpPr>
        <p:spPr>
          <a:xfrm flipV="1">
            <a:off x="0" y="939800"/>
            <a:ext cx="9144000" cy="5511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800" b="0" i="0" u="none" strike="noStrike" kern="1200" cap="none" spc="0" normalizeH="0" baseline="0" noProof="0" dirty="0">
                <a:ln>
                  <a:noFill/>
                </a:ln>
                <a:solidFill>
                  <a:schemeClr val="lt1"/>
                </a:solidFill>
                <a:effectLst/>
                <a:uLnTx/>
                <a:uFillTx/>
                <a:latin typeface="+mn-lt"/>
                <a:ea typeface="+mn-ea"/>
                <a:cs typeface="+mn-cs"/>
              </a:rPr>
              <a:t>polite</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40" name="矩形 39"/>
          <p:cNvSpPr/>
          <p:nvPr/>
        </p:nvSpPr>
        <p:spPr>
          <a:xfrm>
            <a:off x="-6350" y="939800"/>
            <a:ext cx="9144000" cy="55118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34147" name="矩形 12"/>
          <p:cNvSpPr/>
          <p:nvPr/>
        </p:nvSpPr>
        <p:spPr>
          <a:xfrm>
            <a:off x="660400" y="1073150"/>
            <a:ext cx="3841750" cy="822325"/>
          </a:xfrm>
          <a:prstGeom prst="rect">
            <a:avLst/>
          </a:prstGeom>
          <a:noFill/>
          <a:ln w="9525">
            <a:noFill/>
          </a:ln>
        </p:spPr>
        <p:txBody>
          <a:bodyPr wrap="none" anchor="t">
            <a:spAutoFit/>
          </a:bodyPr>
          <a:p>
            <a:r>
              <a:rPr lang="en-US" altLang="zh-CN" sz="2400" b="1">
                <a:latin typeface="Times New Roman" panose="02020603050405020304" pitchFamily="18" charset="0"/>
                <a:ea typeface="宋体" panose="02010600030101010101" pitchFamily="2" charset="-122"/>
              </a:rPr>
              <a:t>   STUDY SKILLS: </a:t>
            </a:r>
            <a:endParaRPr lang="en-US" altLang="zh-CN" sz="2400" b="1">
              <a:latin typeface="Times New Roman" panose="02020603050405020304" pitchFamily="18" charset="0"/>
              <a:ea typeface="宋体" panose="02010600030101010101" pitchFamily="2" charset="-122"/>
            </a:endParaRPr>
          </a:p>
          <a:p>
            <a:r>
              <a:rPr lang="en-US" altLang="zh-CN" sz="2400" b="1">
                <a:latin typeface="Times New Roman" panose="02020603050405020304" pitchFamily="18" charset="0"/>
                <a:ea typeface="宋体" panose="02010600030101010101" pitchFamily="2" charset="-122"/>
              </a:rPr>
              <a:t>   taking notes while reading</a:t>
            </a:r>
            <a:endParaRPr lang="zh-CN" altLang="en-US" sz="2400" dirty="0">
              <a:latin typeface="Times New Roman" panose="02020603050405020304" pitchFamily="18" charset="0"/>
              <a:ea typeface="Times New Roman" panose="02020603050405020304" pitchFamily="18" charset="0"/>
            </a:endParaRPr>
          </a:p>
        </p:txBody>
      </p:sp>
      <p:grpSp>
        <p:nvGrpSpPr>
          <p:cNvPr id="134148" name="组合 5"/>
          <p:cNvGrpSpPr/>
          <p:nvPr/>
        </p:nvGrpSpPr>
        <p:grpSpPr>
          <a:xfrm>
            <a:off x="527050" y="1054100"/>
            <a:ext cx="4044950" cy="863600"/>
            <a:chOff x="414091" y="1357299"/>
            <a:chExt cx="2869229" cy="647705"/>
          </a:xfrm>
        </p:grpSpPr>
        <p:sp>
          <p:nvSpPr>
            <p:cNvPr id="18" name="矩形 17"/>
            <p:cNvSpPr/>
            <p:nvPr/>
          </p:nvSpPr>
          <p:spPr>
            <a:xfrm>
              <a:off x="414091" y="1357299"/>
              <a:ext cx="200441" cy="647705"/>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9" name="矩形 18"/>
            <p:cNvSpPr/>
            <p:nvPr/>
          </p:nvSpPr>
          <p:spPr>
            <a:xfrm>
              <a:off x="499672" y="1357299"/>
              <a:ext cx="2783648" cy="647705"/>
            </a:xfrm>
            <a:prstGeom prst="rect">
              <a:avLst/>
            </a:prstGeom>
            <a:no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134151" name="TextBox 7"/>
          <p:cNvSpPr txBox="1"/>
          <p:nvPr/>
        </p:nvSpPr>
        <p:spPr>
          <a:xfrm>
            <a:off x="325438" y="1873250"/>
            <a:ext cx="688975" cy="519113"/>
          </a:xfrm>
          <a:prstGeom prst="rect">
            <a:avLst/>
          </a:prstGeom>
          <a:noFill/>
          <a:ln w="9525">
            <a:noFill/>
          </a:ln>
        </p:spPr>
        <p:txBody>
          <a:bodyPr anchor="t">
            <a:spAutoFit/>
          </a:bodyPr>
          <a:p>
            <a:pPr>
              <a:buSzTx/>
            </a:pPr>
            <a:r>
              <a:rPr lang="en-US" altLang="zh-CN" sz="2800" b="1" dirty="0">
                <a:solidFill>
                  <a:srgbClr val="376092"/>
                </a:solidFill>
                <a:latin typeface="Arial" panose="020B0604020202020204" pitchFamily="34" charset="0"/>
                <a:ea typeface="宋体" panose="02010600030101010101" pitchFamily="2" charset="-122"/>
              </a:rPr>
              <a:t> 1</a:t>
            </a:r>
            <a:endParaRPr lang="zh-CN" altLang="en-US" sz="2400" b="1" dirty="0">
              <a:solidFill>
                <a:srgbClr val="376092"/>
              </a:solidFill>
              <a:latin typeface="Arial" panose="020B0604020202020204" pitchFamily="34" charset="0"/>
              <a:ea typeface="宋体" panose="02010600030101010101" pitchFamily="2" charset="-122"/>
            </a:endParaRPr>
          </a:p>
        </p:txBody>
      </p:sp>
      <p:sp>
        <p:nvSpPr>
          <p:cNvPr id="134152" name="矩形 15"/>
          <p:cNvSpPr/>
          <p:nvPr/>
        </p:nvSpPr>
        <p:spPr>
          <a:xfrm>
            <a:off x="881063" y="1933575"/>
            <a:ext cx="6446837" cy="400050"/>
          </a:xfrm>
          <a:prstGeom prst="rect">
            <a:avLst/>
          </a:prstGeom>
          <a:noFill/>
          <a:ln w="9525">
            <a:noFill/>
          </a:ln>
        </p:spPr>
        <p:txBody>
          <a:bodyPr anchor="t">
            <a:spAutoFit/>
          </a:bodyPr>
          <a:p>
            <a:r>
              <a:rPr lang="en-US" altLang="zh-CN" sz="2000" b="1">
                <a:latin typeface="Arial" panose="020B0604020202020204" pitchFamily="34" charset="0"/>
                <a:ea typeface="宋体" panose="02010600030101010101" pitchFamily="2" charset="-122"/>
              </a:rPr>
              <a:t>Work with a partner to discuss the following.</a:t>
            </a:r>
            <a:endParaRPr lang="zh-CN" altLang="en-US" sz="2000" dirty="0">
              <a:latin typeface="Arial" panose="020B0604020202020204" pitchFamily="34" charset="0"/>
              <a:ea typeface="宋体" panose="02010600030101010101" pitchFamily="2" charset="-122"/>
            </a:endParaRPr>
          </a:p>
        </p:txBody>
      </p:sp>
      <p:sp>
        <p:nvSpPr>
          <p:cNvPr id="17" name="矩形 16"/>
          <p:cNvSpPr/>
          <p:nvPr/>
        </p:nvSpPr>
        <p:spPr>
          <a:xfrm>
            <a:off x="881063" y="2228850"/>
            <a:ext cx="3856038" cy="396875"/>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20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rPr>
              <a:t>1 When do </a:t>
            </a:r>
            <a:r>
              <a:rPr kumimoji="0" lang="en-US" altLang="zh-CN" sz="2000" b="0" i="1"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rPr>
              <a:t>you </a:t>
            </a:r>
            <a:r>
              <a:rPr kumimoji="0" lang="en-US" altLang="zh-CN" sz="20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rPr>
              <a:t>need to make notes?</a:t>
            </a:r>
            <a:endParaRPr kumimoji="0" lang="zh-CN" alt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endParaRPr>
          </a:p>
        </p:txBody>
      </p:sp>
      <p:sp>
        <p:nvSpPr>
          <p:cNvPr id="20" name="矩形 19"/>
          <p:cNvSpPr/>
          <p:nvPr/>
        </p:nvSpPr>
        <p:spPr>
          <a:xfrm>
            <a:off x="881063" y="2540000"/>
            <a:ext cx="6935788" cy="396875"/>
          </a:xfrm>
          <a:prstGeom prst="rect">
            <a:avLst/>
          </a:prstGeom>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20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rPr>
              <a:t>2 What techniques do you use when you make notes?</a:t>
            </a:r>
            <a:endParaRPr kumimoji="0" lang="zh-CN" alt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endParaRPr>
          </a:p>
        </p:txBody>
      </p:sp>
      <p:sp>
        <p:nvSpPr>
          <p:cNvPr id="134155" name="TextBox 8"/>
          <p:cNvSpPr txBox="1"/>
          <p:nvPr/>
        </p:nvSpPr>
        <p:spPr>
          <a:xfrm>
            <a:off x="371475" y="2878138"/>
            <a:ext cx="8628063" cy="396875"/>
          </a:xfrm>
          <a:prstGeom prst="rect">
            <a:avLst/>
          </a:prstGeom>
          <a:noFill/>
          <a:ln w="9525">
            <a:noFill/>
          </a:ln>
        </p:spPr>
        <p:txBody>
          <a:bodyPr anchor="t">
            <a:spAutoFit/>
          </a:bodyPr>
          <a:p>
            <a:r>
              <a:rPr lang="en-US" altLang="zh-CN" sz="2000" b="1">
                <a:latin typeface="Arial" panose="020B0604020202020204" pitchFamily="34" charset="0"/>
                <a:ea typeface="宋体" panose="02010600030101010101" pitchFamily="2" charset="-122"/>
              </a:rPr>
              <a:t>        </a:t>
            </a:r>
            <a:r>
              <a:rPr lang="en-US" altLang="zh-CN" sz="2000" b="1">
                <a:solidFill>
                  <a:srgbClr val="046784"/>
                </a:solidFill>
                <a:latin typeface="Arial" panose="020B0604020202020204" pitchFamily="34" charset="0"/>
                <a:ea typeface="宋体" panose="02010600030101010101" pitchFamily="2" charset="-122"/>
              </a:rPr>
              <a:t>Note-taking</a:t>
            </a:r>
            <a:r>
              <a:rPr lang="en-US" altLang="zh-CN" sz="2000" b="1">
                <a:latin typeface="Arial" panose="020B0604020202020204" pitchFamily="34" charset="0"/>
                <a:ea typeface="宋体" panose="02010600030101010101" pitchFamily="2" charset="-122"/>
              </a:rPr>
              <a:t>  Read the essay and complete the notes.</a:t>
            </a:r>
            <a:endParaRPr lang="zh-CN" altLang="en-US" sz="2000" b="1" dirty="0">
              <a:latin typeface="Arial" panose="020B0604020202020204" pitchFamily="34" charset="0"/>
              <a:ea typeface="Arial" panose="020B0604020202020204" pitchFamily="34" charset="0"/>
            </a:endParaRPr>
          </a:p>
        </p:txBody>
      </p:sp>
      <p:sp>
        <p:nvSpPr>
          <p:cNvPr id="134156" name="TextBox 7"/>
          <p:cNvSpPr txBox="1"/>
          <p:nvPr/>
        </p:nvSpPr>
        <p:spPr>
          <a:xfrm>
            <a:off x="403225" y="2717800"/>
            <a:ext cx="688975" cy="579438"/>
          </a:xfrm>
          <a:prstGeom prst="rect">
            <a:avLst/>
          </a:prstGeom>
          <a:noFill/>
          <a:ln w="9525">
            <a:noFill/>
          </a:ln>
        </p:spPr>
        <p:txBody>
          <a:bodyPr anchor="t">
            <a:spAutoFit/>
          </a:bodyPr>
          <a:p>
            <a:r>
              <a:rPr lang="en-US" altLang="zh-CN" sz="3200" b="1">
                <a:solidFill>
                  <a:srgbClr val="046784"/>
                </a:solidFill>
                <a:latin typeface="Arial" panose="020B0604020202020204" pitchFamily="34" charset="0"/>
                <a:ea typeface="宋体" panose="02010600030101010101" pitchFamily="2" charset="-122"/>
              </a:rPr>
              <a:t>2</a:t>
            </a:r>
            <a:r>
              <a:rPr lang="en-US" altLang="zh-CN" sz="2400" b="1">
                <a:solidFill>
                  <a:srgbClr val="046784"/>
                </a:solidFill>
                <a:latin typeface="Arial" panose="020B0604020202020204" pitchFamily="34" charset="0"/>
                <a:ea typeface="宋体" panose="02010600030101010101" pitchFamily="2" charset="-122"/>
              </a:rPr>
              <a:t>a</a:t>
            </a:r>
            <a:endParaRPr lang="zh-CN" altLang="en-US" sz="2400" b="1" dirty="0">
              <a:solidFill>
                <a:srgbClr val="046784"/>
              </a:solidFill>
              <a:latin typeface="Arial" panose="020B0604020202020204" pitchFamily="34" charset="0"/>
              <a:ea typeface="Arial" panose="020B0604020202020204" pitchFamily="34" charset="0"/>
            </a:endParaRPr>
          </a:p>
        </p:txBody>
      </p:sp>
      <p:sp>
        <p:nvSpPr>
          <p:cNvPr id="134157" name="矩形 23"/>
          <p:cNvSpPr/>
          <p:nvPr/>
        </p:nvSpPr>
        <p:spPr>
          <a:xfrm>
            <a:off x="881063" y="3259138"/>
            <a:ext cx="2925762" cy="396875"/>
          </a:xfrm>
          <a:prstGeom prst="rect">
            <a:avLst/>
          </a:prstGeom>
          <a:noFill/>
          <a:ln w="9525">
            <a:noFill/>
          </a:ln>
        </p:spPr>
        <p:txBody>
          <a:bodyPr wrap="none" anchor="t">
            <a:spAutoFit/>
          </a:bodyPr>
          <a:p>
            <a:r>
              <a:rPr lang="pt-BR" altLang="zh-CN" sz="2000" b="1" dirty="0">
                <a:latin typeface="Times New Roman" panose="02020603050405020304" pitchFamily="18" charset="0"/>
                <a:ea typeface="宋体" panose="02010600030101010101" pitchFamily="2" charset="-122"/>
              </a:rPr>
              <a:t>PARAGRAPH 2 NOTES</a:t>
            </a:r>
            <a:endParaRPr lang="zh-CN" altLang="en-US" sz="2000" dirty="0">
              <a:latin typeface="Times New Roman" panose="02020603050405020304" pitchFamily="18" charset="0"/>
              <a:ea typeface="Times New Roman" panose="02020603050405020304" pitchFamily="18" charset="0"/>
            </a:endParaRPr>
          </a:p>
        </p:txBody>
      </p:sp>
      <p:sp>
        <p:nvSpPr>
          <p:cNvPr id="134158" name="矩形 24"/>
          <p:cNvSpPr/>
          <p:nvPr/>
        </p:nvSpPr>
        <p:spPr>
          <a:xfrm>
            <a:off x="881063" y="3589338"/>
            <a:ext cx="5913437" cy="2835275"/>
          </a:xfrm>
          <a:prstGeom prst="rect">
            <a:avLst/>
          </a:prstGeom>
          <a:solidFill>
            <a:schemeClr val="bg1"/>
          </a:solidFill>
          <a:ln w="9525">
            <a:noFill/>
          </a:ln>
        </p:spPr>
        <p:txBody>
          <a:bodyPr anchor="t">
            <a:spAutoFit/>
          </a:bodyPr>
          <a:p>
            <a:r>
              <a:rPr lang="en-US" altLang="zh-CN" sz="2000">
                <a:latin typeface="Times New Roman" panose="02020603050405020304" pitchFamily="18" charset="0"/>
                <a:ea typeface="宋体" panose="02010600030101010101" pitchFamily="2" charset="-122"/>
              </a:rPr>
              <a:t>WOMEN DRIVERS</a:t>
            </a:r>
            <a:endParaRPr lang="en-US" altLang="zh-CN" sz="2000">
              <a:latin typeface="Times New Roman" panose="02020603050405020304" pitchFamily="18" charset="0"/>
              <a:ea typeface="宋体" panose="02010600030101010101" pitchFamily="2" charset="-122"/>
            </a:endParaRPr>
          </a:p>
          <a:p>
            <a:r>
              <a:rPr lang="en-US" altLang="zh-CN" sz="2000">
                <a:latin typeface="Times New Roman" panose="02020603050405020304" pitchFamily="18" charset="0"/>
                <a:ea typeface="Times New Roman" panose="02020603050405020304" pitchFamily="18" charset="0"/>
              </a:rPr>
              <a:t>—</a:t>
            </a:r>
            <a:r>
              <a:rPr lang="en-US" altLang="zh-CN" sz="2000">
                <a:latin typeface="Times New Roman" panose="02020603050405020304" pitchFamily="18" charset="0"/>
                <a:ea typeface="宋体" panose="02010600030101010101" pitchFamily="2" charset="-122"/>
              </a:rPr>
              <a:t> patient and </a:t>
            </a:r>
            <a:r>
              <a:rPr lang="en-US" altLang="zh-CN" sz="2000" b="1" baseline="30000">
                <a:latin typeface="Times New Roman" panose="02020603050405020304" pitchFamily="18" charset="0"/>
                <a:ea typeface="宋体" panose="02010600030101010101" pitchFamily="2" charset="-122"/>
              </a:rPr>
              <a:t>1</a:t>
            </a:r>
            <a:r>
              <a:rPr lang="en-US" altLang="zh-CN" sz="2000">
                <a:latin typeface="Times New Roman" panose="02020603050405020304" pitchFamily="18" charset="0"/>
                <a:ea typeface="宋体" panose="02010600030101010101" pitchFamily="2" charset="-122"/>
              </a:rPr>
              <a:t> _____ to others on the</a:t>
            </a:r>
            <a:endParaRPr lang="en-US" altLang="zh-CN" sz="2000">
              <a:latin typeface="Times New Roman" panose="02020603050405020304" pitchFamily="18" charset="0"/>
              <a:ea typeface="宋体" panose="02010600030101010101" pitchFamily="2" charset="-122"/>
            </a:endParaRPr>
          </a:p>
          <a:p>
            <a:r>
              <a:rPr lang="en-US" altLang="zh-CN" sz="2000">
                <a:latin typeface="Times New Roman" panose="02020603050405020304" pitchFamily="18" charset="0"/>
                <a:ea typeface="宋体" panose="02010600030101010101" pitchFamily="2" charset="-122"/>
              </a:rPr>
              <a:t>road like </a:t>
            </a:r>
            <a:r>
              <a:rPr lang="en-US" altLang="zh-CN" sz="2000" b="1" baseline="30000">
                <a:latin typeface="Times New Roman" panose="02020603050405020304" pitchFamily="18" charset="0"/>
                <a:ea typeface="宋体" panose="02010600030101010101" pitchFamily="2" charset="-122"/>
              </a:rPr>
              <a:t>2 </a:t>
            </a:r>
            <a:r>
              <a:rPr lang="en-US" altLang="zh-CN" sz="2000">
                <a:latin typeface="Times New Roman" panose="02020603050405020304" pitchFamily="18" charset="0"/>
                <a:ea typeface="宋体" panose="02010600030101010101" pitchFamily="2" charset="-122"/>
              </a:rPr>
              <a:t>________ and </a:t>
            </a:r>
            <a:r>
              <a:rPr lang="en-US" altLang="zh-CN" sz="2000" b="1" baseline="30000">
                <a:latin typeface="Times New Roman" panose="02020603050405020304" pitchFamily="18" charset="0"/>
                <a:ea typeface="宋体" panose="02010600030101010101" pitchFamily="2" charset="-122"/>
              </a:rPr>
              <a:t>3</a:t>
            </a:r>
            <a:r>
              <a:rPr lang="en-US" altLang="zh-CN" sz="2000">
                <a:latin typeface="Times New Roman" panose="02020603050405020304" pitchFamily="18" charset="0"/>
                <a:ea typeface="宋体" panose="02010600030101010101" pitchFamily="2" charset="-122"/>
              </a:rPr>
              <a:t> _____ </a:t>
            </a:r>
            <a:endParaRPr lang="en-US" altLang="zh-CN" sz="2000">
              <a:latin typeface="Times New Roman" panose="02020603050405020304" pitchFamily="18" charset="0"/>
              <a:ea typeface="宋体" panose="02010600030101010101" pitchFamily="2" charset="-122"/>
            </a:endParaRPr>
          </a:p>
          <a:p>
            <a:r>
              <a:rPr lang="en-US" altLang="zh-CN" sz="2000">
                <a:latin typeface="Times New Roman" panose="02020603050405020304" pitchFamily="18" charset="0"/>
                <a:ea typeface="Times New Roman" panose="02020603050405020304" pitchFamily="18" charset="0"/>
              </a:rPr>
              <a:t>—</a:t>
            </a:r>
            <a:r>
              <a:rPr lang="en-US" altLang="zh-CN" sz="2000">
                <a:latin typeface="Times New Roman" panose="02020603050405020304" pitchFamily="18" charset="0"/>
                <a:ea typeface="宋体" panose="02010600030101010101" pitchFamily="2" charset="-122"/>
              </a:rPr>
              <a:t> stay </a:t>
            </a:r>
            <a:r>
              <a:rPr lang="en-US" altLang="zh-CN" sz="2000" b="1" baseline="30000">
                <a:latin typeface="Times New Roman" panose="02020603050405020304" pitchFamily="18" charset="0"/>
                <a:ea typeface="宋体" panose="02010600030101010101" pitchFamily="2" charset="-122"/>
              </a:rPr>
              <a:t>4</a:t>
            </a:r>
            <a:r>
              <a:rPr lang="en-US" altLang="zh-CN" sz="2000">
                <a:latin typeface="Times New Roman" panose="02020603050405020304" pitchFamily="18" charset="0"/>
                <a:ea typeface="宋体" panose="02010600030101010101" pitchFamily="2" charset="-122"/>
              </a:rPr>
              <a:t> _____ in </a:t>
            </a:r>
            <a:r>
              <a:rPr lang="en-US" altLang="zh-CN" sz="2000" b="1" baseline="30000">
                <a:latin typeface="Times New Roman" panose="02020603050405020304" pitchFamily="18" charset="0"/>
                <a:ea typeface="宋体" panose="02010600030101010101" pitchFamily="2" charset="-122"/>
              </a:rPr>
              <a:t>5</a:t>
            </a:r>
            <a:r>
              <a:rPr lang="en-US" altLang="zh-CN" sz="2000">
                <a:latin typeface="Times New Roman" panose="02020603050405020304" pitchFamily="18" charset="0"/>
                <a:ea typeface="宋体" panose="02010600030101010101" pitchFamily="2" charset="-122"/>
              </a:rPr>
              <a:t> ________ situations</a:t>
            </a:r>
            <a:endParaRPr lang="en-US" altLang="zh-CN" sz="2000">
              <a:latin typeface="Times New Roman" panose="02020603050405020304" pitchFamily="18" charset="0"/>
              <a:ea typeface="宋体" panose="02010600030101010101" pitchFamily="2" charset="-122"/>
            </a:endParaRPr>
          </a:p>
          <a:p>
            <a:r>
              <a:rPr lang="en-US" altLang="zh-CN" sz="2000">
                <a:latin typeface="Times New Roman" panose="02020603050405020304" pitchFamily="18" charset="0"/>
                <a:ea typeface="Times New Roman" panose="02020603050405020304" pitchFamily="18" charset="0"/>
              </a:rPr>
              <a:t>—</a:t>
            </a:r>
            <a:r>
              <a:rPr lang="en-US" altLang="zh-CN" sz="2000">
                <a:latin typeface="Times New Roman" panose="02020603050405020304" pitchFamily="18" charset="0"/>
                <a:ea typeface="宋体" panose="02010600030101010101" pitchFamily="2" charset="-122"/>
              </a:rPr>
              <a:t> road </a:t>
            </a:r>
            <a:r>
              <a:rPr lang="en-US" altLang="zh-CN" sz="2000" b="1" baseline="30000">
                <a:latin typeface="Times New Roman" panose="02020603050405020304" pitchFamily="18" charset="0"/>
                <a:ea typeface="宋体" panose="02010600030101010101" pitchFamily="2" charset="-122"/>
              </a:rPr>
              <a:t>6</a:t>
            </a:r>
            <a:r>
              <a:rPr lang="en-US" altLang="zh-CN" sz="2000">
                <a:latin typeface="Times New Roman" panose="02020603050405020304" pitchFamily="18" charset="0"/>
                <a:ea typeface="宋体" panose="02010600030101010101" pitchFamily="2" charset="-122"/>
              </a:rPr>
              <a:t> _____ incidents fewer</a:t>
            </a:r>
            <a:endParaRPr lang="en-US" altLang="zh-CN" sz="2000">
              <a:latin typeface="Times New Roman" panose="02020603050405020304" pitchFamily="18" charset="0"/>
              <a:ea typeface="宋体" panose="02010600030101010101" pitchFamily="2" charset="-122"/>
            </a:endParaRPr>
          </a:p>
          <a:p>
            <a:r>
              <a:rPr lang="en-US" altLang="zh-CN" sz="2000">
                <a:latin typeface="Times New Roman" panose="02020603050405020304" pitchFamily="18" charset="0"/>
                <a:ea typeface="Times New Roman" panose="02020603050405020304" pitchFamily="18" charset="0"/>
              </a:rPr>
              <a:t>—</a:t>
            </a:r>
            <a:r>
              <a:rPr lang="en-US" altLang="zh-CN" sz="2000">
                <a:latin typeface="Times New Roman" panose="02020603050405020304" pitchFamily="18" charset="0"/>
                <a:ea typeface="宋体" panose="02010600030101010101" pitchFamily="2" charset="-122"/>
              </a:rPr>
              <a:t> cautious</a:t>
            </a:r>
            <a:endParaRPr lang="en-US" altLang="zh-CN" sz="2000">
              <a:latin typeface="Times New Roman" panose="02020603050405020304" pitchFamily="18" charset="0"/>
              <a:ea typeface="宋体" panose="02010600030101010101" pitchFamily="2" charset="-122"/>
            </a:endParaRPr>
          </a:p>
          <a:p>
            <a:r>
              <a:rPr lang="en-US" altLang="zh-CN" sz="2000">
                <a:latin typeface="Times New Roman" panose="02020603050405020304" pitchFamily="18" charset="0"/>
                <a:ea typeface="Times New Roman" panose="02020603050405020304" pitchFamily="18" charset="0"/>
              </a:rPr>
              <a:t>—</a:t>
            </a:r>
            <a:r>
              <a:rPr lang="en-US" altLang="zh-CN" sz="2000">
                <a:latin typeface="Times New Roman" panose="02020603050405020304" pitchFamily="18" charset="0"/>
                <a:ea typeface="宋体" panose="02010600030101010101" pitchFamily="2" charset="-122"/>
              </a:rPr>
              <a:t> take fewer </a:t>
            </a:r>
            <a:r>
              <a:rPr lang="en-US" altLang="zh-CN" sz="2000" b="1" baseline="30000">
                <a:latin typeface="Times New Roman" panose="02020603050405020304" pitchFamily="18" charset="0"/>
                <a:ea typeface="宋体" panose="02010600030101010101" pitchFamily="2" charset="-122"/>
              </a:rPr>
              <a:t>7</a:t>
            </a:r>
            <a:r>
              <a:rPr lang="en-US" altLang="zh-CN" sz="2000">
                <a:latin typeface="Times New Roman" panose="02020603050405020304" pitchFamily="18" charset="0"/>
                <a:ea typeface="宋体" panose="02010600030101010101" pitchFamily="2" charset="-122"/>
              </a:rPr>
              <a:t> _____ when </a:t>
            </a:r>
            <a:r>
              <a:rPr lang="en-US" altLang="zh-CN" sz="2000" b="1" baseline="30000">
                <a:latin typeface="Times New Roman" panose="02020603050405020304" pitchFamily="18" charset="0"/>
                <a:ea typeface="宋体" panose="02010600030101010101" pitchFamily="2" charset="-122"/>
              </a:rPr>
              <a:t>8</a:t>
            </a:r>
            <a:r>
              <a:rPr lang="en-US" altLang="zh-CN" sz="2000">
                <a:latin typeface="Times New Roman" panose="02020603050405020304" pitchFamily="18" charset="0"/>
                <a:ea typeface="宋体" panose="02010600030101010101" pitchFamily="2" charset="-122"/>
              </a:rPr>
              <a:t> _____ </a:t>
            </a:r>
            <a:endParaRPr lang="en-US" altLang="zh-CN" sz="2000">
              <a:latin typeface="Times New Roman" panose="02020603050405020304" pitchFamily="18" charset="0"/>
              <a:ea typeface="宋体" panose="02010600030101010101" pitchFamily="2" charset="-122"/>
            </a:endParaRPr>
          </a:p>
          <a:p>
            <a:r>
              <a:rPr lang="en-US" altLang="zh-CN" sz="2000">
                <a:latin typeface="Times New Roman" panose="02020603050405020304" pitchFamily="18" charset="0"/>
                <a:ea typeface="Times New Roman" panose="02020603050405020304" pitchFamily="18" charset="0"/>
              </a:rPr>
              <a:t>—</a:t>
            </a:r>
            <a:r>
              <a:rPr lang="en-US" altLang="zh-CN" sz="2000">
                <a:latin typeface="Times New Roman" panose="02020603050405020304" pitchFamily="18" charset="0"/>
                <a:ea typeface="宋体" panose="02010600030101010101" pitchFamily="2" charset="-122"/>
              </a:rPr>
              <a:t> more </a:t>
            </a:r>
            <a:r>
              <a:rPr lang="en-US" altLang="zh-CN" sz="2000" b="1" baseline="30000">
                <a:latin typeface="Times New Roman" panose="02020603050405020304" pitchFamily="18" charset="0"/>
                <a:ea typeface="宋体" panose="02010600030101010101" pitchFamily="2" charset="-122"/>
              </a:rPr>
              <a:t>9</a:t>
            </a:r>
            <a:r>
              <a:rPr lang="en-US" altLang="zh-CN" sz="2000">
                <a:latin typeface="Times New Roman" panose="02020603050405020304" pitchFamily="18" charset="0"/>
                <a:ea typeface="宋体" panose="02010600030101010101" pitchFamily="2" charset="-122"/>
              </a:rPr>
              <a:t> __________ , less likely to </a:t>
            </a:r>
            <a:r>
              <a:rPr lang="en-US" altLang="zh-CN" sz="2000" b="1" baseline="30000">
                <a:latin typeface="Times New Roman" panose="02020603050405020304" pitchFamily="18" charset="0"/>
                <a:ea typeface="宋体" panose="02010600030101010101" pitchFamily="2" charset="-122"/>
              </a:rPr>
              <a:t>10</a:t>
            </a:r>
            <a:r>
              <a:rPr lang="en-US" altLang="zh-CN" sz="2000">
                <a:latin typeface="Times New Roman" panose="02020603050405020304" pitchFamily="18" charset="0"/>
                <a:ea typeface="宋体" panose="02010600030101010101" pitchFamily="2" charset="-122"/>
              </a:rPr>
              <a:t> _____ </a:t>
            </a:r>
            <a:endParaRPr lang="en-US" altLang="zh-CN" sz="2000">
              <a:latin typeface="Times New Roman" panose="02020603050405020304" pitchFamily="18" charset="0"/>
              <a:ea typeface="宋体" panose="02010600030101010101" pitchFamily="2" charset="-122"/>
            </a:endParaRPr>
          </a:p>
          <a:p>
            <a:r>
              <a:rPr lang="en-US" altLang="zh-CN" sz="2000">
                <a:latin typeface="Times New Roman" panose="02020603050405020304" pitchFamily="18" charset="0"/>
                <a:ea typeface="宋体" panose="02010600030101010101" pitchFamily="2" charset="-122"/>
              </a:rPr>
              <a:t>when </a:t>
            </a:r>
            <a:r>
              <a:rPr lang="en-US" altLang="zh-CN" sz="2000" b="1" baseline="30000">
                <a:latin typeface="Times New Roman" panose="02020603050405020304" pitchFamily="18" charset="0"/>
                <a:ea typeface="宋体" panose="02010600030101010101" pitchFamily="2" charset="-122"/>
              </a:rPr>
              <a:t>11</a:t>
            </a:r>
            <a:r>
              <a:rPr lang="en-US" altLang="zh-CN" sz="2000">
                <a:latin typeface="Times New Roman" panose="02020603050405020304" pitchFamily="18" charset="0"/>
                <a:ea typeface="宋体" panose="02010600030101010101" pitchFamily="2" charset="-122"/>
              </a:rPr>
              <a:t> _____ or after drinking</a:t>
            </a:r>
            <a:endParaRPr lang="zh-CN" altLang="en-US" sz="2000" dirty="0">
              <a:latin typeface="Times New Roman" panose="02020603050405020304" pitchFamily="18" charset="0"/>
              <a:ea typeface="Times New Roman" panose="02020603050405020304" pitchFamily="18" charset="0"/>
            </a:endParaRPr>
          </a:p>
        </p:txBody>
      </p:sp>
      <p:sp>
        <p:nvSpPr>
          <p:cNvPr id="24" name="圆角矩形 23"/>
          <p:cNvSpPr/>
          <p:nvPr/>
        </p:nvSpPr>
        <p:spPr>
          <a:xfrm>
            <a:off x="7239700" y="6008766"/>
            <a:ext cx="785813" cy="357193"/>
          </a:xfrm>
          <a:prstGeom prst="roundRect">
            <a:avLst/>
          </a:prstGeom>
          <a:solidFill>
            <a:srgbClr val="B2741A"/>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chemeClr val="lt1"/>
                </a:solidFill>
                <a:effectLst/>
                <a:uLnTx/>
                <a:uFillTx/>
                <a:latin typeface="+mn-lt"/>
                <a:ea typeface="+mn-ea"/>
                <a:cs typeface="+mn-cs"/>
              </a:rPr>
              <a:t>Key</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5" name="圆角矩形 24"/>
          <p:cNvSpPr/>
          <p:nvPr/>
        </p:nvSpPr>
        <p:spPr>
          <a:xfrm>
            <a:off x="8108123" y="6011644"/>
            <a:ext cx="785821" cy="357195"/>
          </a:xfrm>
          <a:prstGeom prst="roundRect">
            <a:avLst/>
          </a:prstGeom>
          <a:solidFill>
            <a:srgbClr val="046784"/>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chemeClr val="lt1"/>
                </a:solidFill>
                <a:effectLst/>
                <a:uLnTx/>
                <a:uFillTx/>
                <a:latin typeface="+mn-lt"/>
                <a:ea typeface="+mn-ea"/>
                <a:cs typeface="+mn-cs"/>
              </a:rPr>
              <a:t>Clear</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7" name="TextBox 26"/>
          <p:cNvSpPr txBox="1"/>
          <p:nvPr/>
        </p:nvSpPr>
        <p:spPr>
          <a:xfrm>
            <a:off x="2538413" y="3876675"/>
            <a:ext cx="933450" cy="396875"/>
          </a:xfrm>
          <a:prstGeom prst="rect">
            <a:avLst/>
          </a:prstGeom>
          <a:noFill/>
          <a:ln w="9525">
            <a:noFill/>
          </a:ln>
        </p:spPr>
        <p:txBody>
          <a:bodyPr anchor="t">
            <a:spAutoFit/>
          </a:bodyPr>
          <a:p>
            <a:r>
              <a:rPr lang="en-US" altLang="zh-CN" sz="2000">
                <a:solidFill>
                  <a:srgbClr val="FF0000"/>
                </a:solidFill>
                <a:latin typeface="Times New Roman" panose="02020603050405020304" pitchFamily="18" charset="0"/>
                <a:ea typeface="宋体" panose="02010600030101010101" pitchFamily="2" charset="-122"/>
              </a:rPr>
              <a:t>polite</a:t>
            </a:r>
            <a:endParaRPr lang="zh-CN" altLang="en-US" sz="2000" dirty="0">
              <a:solidFill>
                <a:srgbClr val="FF0000"/>
              </a:solidFill>
              <a:latin typeface="Times New Roman" panose="02020603050405020304" pitchFamily="18" charset="0"/>
              <a:ea typeface="Times New Roman" panose="02020603050405020304" pitchFamily="18" charset="0"/>
            </a:endParaRPr>
          </a:p>
        </p:txBody>
      </p:sp>
      <p:sp>
        <p:nvSpPr>
          <p:cNvPr id="28" name="TextBox 27"/>
          <p:cNvSpPr txBox="1"/>
          <p:nvPr/>
        </p:nvSpPr>
        <p:spPr>
          <a:xfrm>
            <a:off x="1905000" y="4191000"/>
            <a:ext cx="1778000" cy="396875"/>
          </a:xfrm>
          <a:prstGeom prst="rect">
            <a:avLst/>
          </a:prstGeom>
          <a:noFill/>
          <a:ln w="9525">
            <a:noFill/>
          </a:ln>
        </p:spPr>
        <p:txBody>
          <a:bodyPr anchor="t">
            <a:spAutoFit/>
          </a:bodyPr>
          <a:p>
            <a:r>
              <a:rPr lang="en-US" altLang="zh-CN" sz="2000">
                <a:solidFill>
                  <a:srgbClr val="FF0000"/>
                </a:solidFill>
                <a:latin typeface="Times New Roman" panose="02020603050405020304" pitchFamily="18" charset="0"/>
                <a:ea typeface="宋体" panose="02010600030101010101" pitchFamily="2" charset="-122"/>
              </a:rPr>
              <a:t>pedestrians</a:t>
            </a:r>
            <a:endParaRPr lang="zh-CN" altLang="en-US" sz="2000" dirty="0">
              <a:solidFill>
                <a:srgbClr val="FF0000"/>
              </a:solidFill>
              <a:latin typeface="Times New Roman" panose="02020603050405020304" pitchFamily="18" charset="0"/>
              <a:ea typeface="Times New Roman" panose="02020603050405020304" pitchFamily="18" charset="0"/>
            </a:endParaRPr>
          </a:p>
        </p:txBody>
      </p:sp>
      <p:sp>
        <p:nvSpPr>
          <p:cNvPr id="29" name="TextBox 28"/>
          <p:cNvSpPr txBox="1"/>
          <p:nvPr/>
        </p:nvSpPr>
        <p:spPr>
          <a:xfrm>
            <a:off x="3638550" y="4211638"/>
            <a:ext cx="1155700" cy="396875"/>
          </a:xfrm>
          <a:prstGeom prst="rect">
            <a:avLst/>
          </a:prstGeom>
          <a:noFill/>
          <a:ln w="9525">
            <a:noFill/>
          </a:ln>
        </p:spPr>
        <p:txBody>
          <a:bodyPr anchor="t">
            <a:spAutoFit/>
          </a:bodyPr>
          <a:p>
            <a:r>
              <a:rPr lang="en-US" altLang="zh-CN" sz="2000">
                <a:solidFill>
                  <a:srgbClr val="FF0000"/>
                </a:solidFill>
                <a:latin typeface="Times New Roman" panose="02020603050405020304" pitchFamily="18" charset="0"/>
                <a:ea typeface="宋体" panose="02010600030101010101" pitchFamily="2" charset="-122"/>
              </a:rPr>
              <a:t>cyclists</a:t>
            </a:r>
            <a:endParaRPr lang="zh-CN" altLang="en-US" sz="2000" dirty="0">
              <a:solidFill>
                <a:srgbClr val="FF0000"/>
              </a:solidFill>
              <a:latin typeface="Times New Roman" panose="02020603050405020304" pitchFamily="18" charset="0"/>
              <a:ea typeface="Times New Roman" panose="02020603050405020304" pitchFamily="18" charset="0"/>
            </a:endParaRPr>
          </a:p>
        </p:txBody>
      </p:sp>
      <p:sp>
        <p:nvSpPr>
          <p:cNvPr id="30" name="TextBox 29"/>
          <p:cNvSpPr txBox="1"/>
          <p:nvPr/>
        </p:nvSpPr>
        <p:spPr>
          <a:xfrm>
            <a:off x="1771650" y="4522788"/>
            <a:ext cx="933450" cy="396875"/>
          </a:xfrm>
          <a:prstGeom prst="rect">
            <a:avLst/>
          </a:prstGeom>
          <a:noFill/>
          <a:ln w="9525">
            <a:noFill/>
          </a:ln>
        </p:spPr>
        <p:txBody>
          <a:bodyPr anchor="t">
            <a:spAutoFit/>
          </a:bodyPr>
          <a:p>
            <a:r>
              <a:rPr lang="en-US" altLang="zh-CN" sz="2000">
                <a:solidFill>
                  <a:srgbClr val="FF0000"/>
                </a:solidFill>
                <a:latin typeface="Times New Roman" panose="02020603050405020304" pitchFamily="18" charset="0"/>
                <a:ea typeface="宋体" panose="02010600030101010101" pitchFamily="2" charset="-122"/>
              </a:rPr>
              <a:t>  calm</a:t>
            </a:r>
            <a:endParaRPr lang="zh-CN" altLang="en-US" sz="2000" dirty="0">
              <a:solidFill>
                <a:srgbClr val="FF0000"/>
              </a:solidFill>
              <a:latin typeface="Times New Roman" panose="02020603050405020304" pitchFamily="18" charset="0"/>
              <a:ea typeface="Times New Roman" panose="02020603050405020304" pitchFamily="18" charset="0"/>
            </a:endParaRPr>
          </a:p>
        </p:txBody>
      </p:sp>
      <p:sp>
        <p:nvSpPr>
          <p:cNvPr id="31" name="TextBox 30"/>
          <p:cNvSpPr txBox="1"/>
          <p:nvPr/>
        </p:nvSpPr>
        <p:spPr>
          <a:xfrm>
            <a:off x="3060700" y="4510088"/>
            <a:ext cx="1733550" cy="396875"/>
          </a:xfrm>
          <a:prstGeom prst="rect">
            <a:avLst/>
          </a:prstGeom>
          <a:noFill/>
          <a:ln w="9525">
            <a:noFill/>
          </a:ln>
        </p:spPr>
        <p:txBody>
          <a:bodyPr anchor="t">
            <a:spAutoFit/>
          </a:bodyPr>
          <a:p>
            <a:r>
              <a:rPr lang="en-US" altLang="zh-CN" sz="2000">
                <a:solidFill>
                  <a:srgbClr val="FF0000"/>
                </a:solidFill>
                <a:latin typeface="Times New Roman" panose="02020603050405020304" pitchFamily="18" charset="0"/>
                <a:ea typeface="宋体" panose="02010600030101010101" pitchFamily="2" charset="-122"/>
              </a:rPr>
              <a:t>stressful</a:t>
            </a:r>
            <a:endParaRPr lang="zh-CN" altLang="en-US" sz="2000" dirty="0">
              <a:solidFill>
                <a:srgbClr val="FF0000"/>
              </a:solidFill>
              <a:latin typeface="Times New Roman" panose="02020603050405020304" pitchFamily="18" charset="0"/>
              <a:ea typeface="Times New Roman" panose="02020603050405020304" pitchFamily="18" charset="0"/>
            </a:endParaRPr>
          </a:p>
        </p:txBody>
      </p:sp>
      <p:sp>
        <p:nvSpPr>
          <p:cNvPr id="32" name="TextBox 31"/>
          <p:cNvSpPr txBox="1"/>
          <p:nvPr/>
        </p:nvSpPr>
        <p:spPr>
          <a:xfrm>
            <a:off x="1949450" y="4800600"/>
            <a:ext cx="933450" cy="396875"/>
          </a:xfrm>
          <a:prstGeom prst="rect">
            <a:avLst/>
          </a:prstGeom>
          <a:noFill/>
          <a:ln w="9525">
            <a:noFill/>
          </a:ln>
        </p:spPr>
        <p:txBody>
          <a:bodyPr anchor="t">
            <a:spAutoFit/>
          </a:bodyPr>
          <a:p>
            <a:r>
              <a:rPr lang="en-US" altLang="zh-CN" sz="2000">
                <a:solidFill>
                  <a:srgbClr val="FF0000"/>
                </a:solidFill>
                <a:latin typeface="Times New Roman" panose="02020603050405020304" pitchFamily="18" charset="0"/>
                <a:ea typeface="宋体" panose="02010600030101010101" pitchFamily="2" charset="-122"/>
              </a:rPr>
              <a:t>rage</a:t>
            </a:r>
            <a:endParaRPr lang="zh-CN" altLang="en-US" sz="2000" dirty="0">
              <a:solidFill>
                <a:srgbClr val="FF0000"/>
              </a:solidFill>
              <a:latin typeface="Times New Roman" panose="02020603050405020304" pitchFamily="18" charset="0"/>
              <a:ea typeface="Times New Roman" panose="02020603050405020304" pitchFamily="18" charset="0"/>
            </a:endParaRPr>
          </a:p>
        </p:txBody>
      </p:sp>
      <p:sp>
        <p:nvSpPr>
          <p:cNvPr id="33" name="TextBox 32"/>
          <p:cNvSpPr txBox="1"/>
          <p:nvPr/>
        </p:nvSpPr>
        <p:spPr>
          <a:xfrm>
            <a:off x="2527300" y="5429250"/>
            <a:ext cx="933450" cy="396875"/>
          </a:xfrm>
          <a:prstGeom prst="rect">
            <a:avLst/>
          </a:prstGeom>
          <a:noFill/>
          <a:ln w="9525">
            <a:noFill/>
          </a:ln>
        </p:spPr>
        <p:txBody>
          <a:bodyPr anchor="t">
            <a:spAutoFit/>
          </a:bodyPr>
          <a:p>
            <a:r>
              <a:rPr lang="en-US" altLang="zh-CN" sz="2000">
                <a:solidFill>
                  <a:srgbClr val="FF0000"/>
                </a:solidFill>
                <a:latin typeface="Times New Roman" panose="02020603050405020304" pitchFamily="18" charset="0"/>
                <a:ea typeface="宋体" panose="02010600030101010101" pitchFamily="2" charset="-122"/>
              </a:rPr>
              <a:t>risks</a:t>
            </a:r>
            <a:endParaRPr lang="zh-CN" altLang="en-US" sz="2000" dirty="0">
              <a:solidFill>
                <a:srgbClr val="FF0000"/>
              </a:solidFill>
              <a:latin typeface="Times New Roman" panose="02020603050405020304" pitchFamily="18" charset="0"/>
              <a:ea typeface="Times New Roman" panose="02020603050405020304" pitchFamily="18" charset="0"/>
            </a:endParaRPr>
          </a:p>
        </p:txBody>
      </p:sp>
      <p:sp>
        <p:nvSpPr>
          <p:cNvPr id="34" name="TextBox 33"/>
          <p:cNvSpPr txBox="1"/>
          <p:nvPr/>
        </p:nvSpPr>
        <p:spPr>
          <a:xfrm>
            <a:off x="3943350" y="5429250"/>
            <a:ext cx="1511300" cy="396875"/>
          </a:xfrm>
          <a:prstGeom prst="rect">
            <a:avLst/>
          </a:prstGeom>
          <a:noFill/>
          <a:ln w="9525">
            <a:noFill/>
          </a:ln>
        </p:spPr>
        <p:txBody>
          <a:bodyPr anchor="t">
            <a:spAutoFit/>
          </a:bodyPr>
          <a:p>
            <a:r>
              <a:rPr lang="en-US" altLang="zh-CN" sz="2000">
                <a:solidFill>
                  <a:srgbClr val="FF0000"/>
                </a:solidFill>
                <a:latin typeface="Times New Roman" panose="02020603050405020304" pitchFamily="18" charset="0"/>
                <a:ea typeface="宋体" panose="02010600030101010101" pitchFamily="2" charset="-122"/>
              </a:rPr>
              <a:t>overtaking</a:t>
            </a:r>
            <a:endParaRPr lang="zh-CN" altLang="en-US" sz="2000" dirty="0">
              <a:solidFill>
                <a:srgbClr val="FF0000"/>
              </a:solidFill>
              <a:latin typeface="Times New Roman" panose="02020603050405020304" pitchFamily="18" charset="0"/>
              <a:ea typeface="Times New Roman" panose="02020603050405020304" pitchFamily="18" charset="0"/>
            </a:endParaRPr>
          </a:p>
        </p:txBody>
      </p:sp>
      <p:sp>
        <p:nvSpPr>
          <p:cNvPr id="35" name="TextBox 34"/>
          <p:cNvSpPr txBox="1"/>
          <p:nvPr/>
        </p:nvSpPr>
        <p:spPr>
          <a:xfrm>
            <a:off x="1993900" y="5734050"/>
            <a:ext cx="1689100" cy="396875"/>
          </a:xfrm>
          <a:prstGeom prst="rect">
            <a:avLst/>
          </a:prstGeom>
          <a:noFill/>
          <a:ln w="9525">
            <a:noFill/>
          </a:ln>
        </p:spPr>
        <p:txBody>
          <a:bodyPr anchor="t">
            <a:spAutoFit/>
          </a:bodyPr>
          <a:p>
            <a:r>
              <a:rPr lang="en-US" altLang="zh-CN" sz="2000">
                <a:solidFill>
                  <a:srgbClr val="FF0000"/>
                </a:solidFill>
                <a:latin typeface="Times New Roman" panose="02020603050405020304" pitchFamily="18" charset="0"/>
                <a:ea typeface="宋体" panose="02010600030101010101" pitchFamily="2" charset="-122"/>
              </a:rPr>
              <a:t>responsible</a:t>
            </a:r>
            <a:endParaRPr lang="zh-CN" altLang="en-US" sz="2000" dirty="0">
              <a:solidFill>
                <a:srgbClr val="FF0000"/>
              </a:solidFill>
              <a:latin typeface="Times New Roman" panose="02020603050405020304" pitchFamily="18" charset="0"/>
              <a:ea typeface="Times New Roman" panose="02020603050405020304" pitchFamily="18" charset="0"/>
            </a:endParaRPr>
          </a:p>
        </p:txBody>
      </p:sp>
      <p:sp>
        <p:nvSpPr>
          <p:cNvPr id="36" name="TextBox 35"/>
          <p:cNvSpPr txBox="1"/>
          <p:nvPr/>
        </p:nvSpPr>
        <p:spPr>
          <a:xfrm>
            <a:off x="4972050" y="5722938"/>
            <a:ext cx="933450" cy="396875"/>
          </a:xfrm>
          <a:prstGeom prst="rect">
            <a:avLst/>
          </a:prstGeom>
          <a:noFill/>
          <a:ln w="9525">
            <a:noFill/>
          </a:ln>
        </p:spPr>
        <p:txBody>
          <a:bodyPr anchor="t">
            <a:spAutoFit/>
          </a:bodyPr>
          <a:p>
            <a:r>
              <a:rPr lang="en-US" altLang="zh-CN" sz="2000">
                <a:solidFill>
                  <a:srgbClr val="FF0000"/>
                </a:solidFill>
                <a:latin typeface="Times New Roman" panose="02020603050405020304" pitchFamily="18" charset="0"/>
                <a:ea typeface="宋体" panose="02010600030101010101" pitchFamily="2" charset="-122"/>
              </a:rPr>
              <a:t>drive</a:t>
            </a:r>
            <a:endParaRPr lang="zh-CN" altLang="en-US" sz="2000" dirty="0">
              <a:solidFill>
                <a:srgbClr val="FF0000"/>
              </a:solidFill>
              <a:latin typeface="Times New Roman" panose="02020603050405020304" pitchFamily="18" charset="0"/>
              <a:ea typeface="Times New Roman" panose="02020603050405020304" pitchFamily="18" charset="0"/>
            </a:endParaRPr>
          </a:p>
        </p:txBody>
      </p:sp>
      <p:sp>
        <p:nvSpPr>
          <p:cNvPr id="39" name="TextBox 38"/>
          <p:cNvSpPr txBox="1"/>
          <p:nvPr/>
        </p:nvSpPr>
        <p:spPr>
          <a:xfrm>
            <a:off x="1760538" y="6037263"/>
            <a:ext cx="933450" cy="396875"/>
          </a:xfrm>
          <a:prstGeom prst="rect">
            <a:avLst/>
          </a:prstGeom>
          <a:noFill/>
          <a:ln w="9525">
            <a:noFill/>
          </a:ln>
        </p:spPr>
        <p:txBody>
          <a:bodyPr anchor="t">
            <a:spAutoFit/>
          </a:bodyPr>
          <a:p>
            <a:r>
              <a:rPr lang="en-US" altLang="zh-CN" sz="2000">
                <a:solidFill>
                  <a:srgbClr val="FF0000"/>
                </a:solidFill>
                <a:latin typeface="Times New Roman" panose="02020603050405020304" pitchFamily="18" charset="0"/>
                <a:ea typeface="宋体" panose="02010600030101010101" pitchFamily="2" charset="-122"/>
              </a:rPr>
              <a:t>tired</a:t>
            </a:r>
            <a:endParaRPr lang="zh-CN" altLang="en-US" sz="2000" dirty="0">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4"/>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linds(horizontal)">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blinds(horizontal)">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blinds(horizontal)">
                                      <p:cBhvr>
                                        <p:cTn id="17" dur="5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blinds(horizontal)">
                                      <p:cBhvr>
                                        <p:cTn id="22" dur="500"/>
                                        <p:tgtEl>
                                          <p:spTgt spid="3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blinds(horizontal)">
                                      <p:cBhvr>
                                        <p:cTn id="27" dur="500"/>
                                        <p:tgtEl>
                                          <p:spTgt spid="3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blinds(horizontal)">
                                      <p:cBhvr>
                                        <p:cTn id="32" dur="500"/>
                                        <p:tgtEl>
                                          <p:spTgt spid="32"/>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blinds(horizontal)">
                                      <p:cBhvr>
                                        <p:cTn id="37" dur="500"/>
                                        <p:tgtEl>
                                          <p:spTgt spid="33"/>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blinds(horizontal)">
                                      <p:cBhvr>
                                        <p:cTn id="42" dur="500"/>
                                        <p:tgtEl>
                                          <p:spTgt spid="34"/>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blinds(horizontal)">
                                      <p:cBhvr>
                                        <p:cTn id="47" dur="500"/>
                                        <p:tgtEl>
                                          <p:spTgt spid="35"/>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6"/>
                                        </p:tgtEl>
                                        <p:attrNameLst>
                                          <p:attrName>style.visibility</p:attrName>
                                        </p:attrNameLst>
                                      </p:cBhvr>
                                      <p:to>
                                        <p:strVal val="visible"/>
                                      </p:to>
                                    </p:set>
                                    <p:animEffect transition="in" filter="blinds(horizontal)">
                                      <p:cBhvr>
                                        <p:cTn id="52" dur="500"/>
                                        <p:tgtEl>
                                          <p:spTgt spid="36"/>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39"/>
                                        </p:tgtEl>
                                        <p:attrNameLst>
                                          <p:attrName>style.visibility</p:attrName>
                                        </p:attrNameLst>
                                      </p:cBhvr>
                                      <p:to>
                                        <p:strVal val="visible"/>
                                      </p:to>
                                    </p:set>
                                    <p:animEffect transition="in" filter="blinds(horizontal)">
                                      <p:cBhvr>
                                        <p:cTn id="57" dur="500"/>
                                        <p:tgtEl>
                                          <p:spTgt spid="39"/>
                                        </p:tgtEl>
                                      </p:cBhvr>
                                    </p:animEffect>
                                  </p:childTnLst>
                                </p:cTn>
                              </p:par>
                            </p:childTnLst>
                          </p:cTn>
                        </p:par>
                      </p:childTnLst>
                    </p:cTn>
                  </p:par>
                </p:childTnLst>
              </p:cTn>
              <p:nextCondLst>
                <p:cond evt="onClick" delay="0">
                  <p:tgtEl>
                    <p:spTgt spid="24"/>
                  </p:tgtEl>
                </p:cond>
              </p:nextCondLst>
            </p:seq>
            <p:seq concurrent="1" nextAc="seek">
              <p:cTn id="58" restart="whenNotActive" fill="hold" evtFilter="cancelBubble" nodeType="interactiveSeq">
                <p:stCondLst>
                  <p:cond evt="onClick" delay="0">
                    <p:tgtEl>
                      <p:spTgt spid="25"/>
                    </p:tgtEl>
                  </p:cond>
                </p:stCondLst>
                <p:endSync evt="end" delay="0">
                  <p:rtn val="all"/>
                </p:endSync>
                <p:childTnLst>
                  <p:par>
                    <p:cTn id="59" fill="hold">
                      <p:stCondLst>
                        <p:cond delay="0"/>
                      </p:stCondLst>
                      <p:childTnLst>
                        <p:par>
                          <p:cTn id="60" fill="hold">
                            <p:stCondLst>
                              <p:cond delay="0"/>
                            </p:stCondLst>
                            <p:childTnLst>
                              <p:par>
                                <p:cTn id="61" presetID="1" presetClass="exit" presetSubtype="0" fill="hold" grpId="1" nodeType="clickEffect">
                                  <p:stCondLst>
                                    <p:cond delay="0"/>
                                  </p:stCondLst>
                                  <p:childTnLst>
                                    <p:set>
                                      <p:cBhvr>
                                        <p:cTn id="62" dur="1" fill="hold">
                                          <p:stCondLst>
                                            <p:cond delay="0"/>
                                          </p:stCondLst>
                                        </p:cTn>
                                        <p:tgtEl>
                                          <p:spTgt spid="27"/>
                                        </p:tgtEl>
                                        <p:attrNameLst>
                                          <p:attrName>style.visibility</p:attrName>
                                        </p:attrNameLst>
                                      </p:cBhvr>
                                      <p:to>
                                        <p:strVal val="hidden"/>
                                      </p:to>
                                    </p:set>
                                  </p:childTnLst>
                                </p:cTn>
                              </p:par>
                              <p:par>
                                <p:cTn id="63" presetID="1" presetClass="exit" presetSubtype="0" fill="hold" grpId="1" nodeType="withEffect">
                                  <p:stCondLst>
                                    <p:cond delay="0"/>
                                  </p:stCondLst>
                                  <p:childTnLst>
                                    <p:set>
                                      <p:cBhvr>
                                        <p:cTn id="64" dur="1" fill="hold">
                                          <p:stCondLst>
                                            <p:cond delay="0"/>
                                          </p:stCondLst>
                                        </p:cTn>
                                        <p:tgtEl>
                                          <p:spTgt spid="28"/>
                                        </p:tgtEl>
                                        <p:attrNameLst>
                                          <p:attrName>style.visibility</p:attrName>
                                        </p:attrNameLst>
                                      </p:cBhvr>
                                      <p:to>
                                        <p:strVal val="hidden"/>
                                      </p:to>
                                    </p:set>
                                  </p:childTnLst>
                                </p:cTn>
                              </p:par>
                              <p:par>
                                <p:cTn id="65" presetID="1" presetClass="exit" presetSubtype="0" fill="hold" grpId="1" nodeType="withEffect">
                                  <p:stCondLst>
                                    <p:cond delay="0"/>
                                  </p:stCondLst>
                                  <p:childTnLst>
                                    <p:set>
                                      <p:cBhvr>
                                        <p:cTn id="66" dur="1" fill="hold">
                                          <p:stCondLst>
                                            <p:cond delay="0"/>
                                          </p:stCondLst>
                                        </p:cTn>
                                        <p:tgtEl>
                                          <p:spTgt spid="29"/>
                                        </p:tgtEl>
                                        <p:attrNameLst>
                                          <p:attrName>style.visibility</p:attrName>
                                        </p:attrNameLst>
                                      </p:cBhvr>
                                      <p:to>
                                        <p:strVal val="hidden"/>
                                      </p:to>
                                    </p:set>
                                  </p:childTnLst>
                                </p:cTn>
                              </p:par>
                              <p:par>
                                <p:cTn id="67" presetID="1" presetClass="exit" presetSubtype="0" fill="hold" grpId="1" nodeType="withEffect">
                                  <p:stCondLst>
                                    <p:cond delay="0"/>
                                  </p:stCondLst>
                                  <p:childTnLst>
                                    <p:set>
                                      <p:cBhvr>
                                        <p:cTn id="68" dur="1" fill="hold">
                                          <p:stCondLst>
                                            <p:cond delay="0"/>
                                          </p:stCondLst>
                                        </p:cTn>
                                        <p:tgtEl>
                                          <p:spTgt spid="30"/>
                                        </p:tgtEl>
                                        <p:attrNameLst>
                                          <p:attrName>style.visibility</p:attrName>
                                        </p:attrNameLst>
                                      </p:cBhvr>
                                      <p:to>
                                        <p:strVal val="hidden"/>
                                      </p:to>
                                    </p:set>
                                  </p:childTnLst>
                                </p:cTn>
                              </p:par>
                              <p:par>
                                <p:cTn id="69" presetID="1" presetClass="exit" presetSubtype="0" fill="hold" grpId="1" nodeType="withEffect">
                                  <p:stCondLst>
                                    <p:cond delay="0"/>
                                  </p:stCondLst>
                                  <p:childTnLst>
                                    <p:set>
                                      <p:cBhvr>
                                        <p:cTn id="70" dur="1" fill="hold">
                                          <p:stCondLst>
                                            <p:cond delay="0"/>
                                          </p:stCondLst>
                                        </p:cTn>
                                        <p:tgtEl>
                                          <p:spTgt spid="31"/>
                                        </p:tgtEl>
                                        <p:attrNameLst>
                                          <p:attrName>style.visibility</p:attrName>
                                        </p:attrNameLst>
                                      </p:cBhvr>
                                      <p:to>
                                        <p:strVal val="hidden"/>
                                      </p:to>
                                    </p:set>
                                  </p:childTnLst>
                                </p:cTn>
                              </p:par>
                              <p:par>
                                <p:cTn id="71" presetID="1" presetClass="exit" presetSubtype="0" fill="hold" grpId="1" nodeType="withEffect">
                                  <p:stCondLst>
                                    <p:cond delay="0"/>
                                  </p:stCondLst>
                                  <p:childTnLst>
                                    <p:set>
                                      <p:cBhvr>
                                        <p:cTn id="72" dur="1" fill="hold">
                                          <p:stCondLst>
                                            <p:cond delay="0"/>
                                          </p:stCondLst>
                                        </p:cTn>
                                        <p:tgtEl>
                                          <p:spTgt spid="32"/>
                                        </p:tgtEl>
                                        <p:attrNameLst>
                                          <p:attrName>style.visibility</p:attrName>
                                        </p:attrNameLst>
                                      </p:cBhvr>
                                      <p:to>
                                        <p:strVal val="hidden"/>
                                      </p:to>
                                    </p:set>
                                  </p:childTnLst>
                                </p:cTn>
                              </p:par>
                              <p:par>
                                <p:cTn id="73" presetID="1" presetClass="exit" presetSubtype="0" fill="hold" grpId="1" nodeType="withEffect">
                                  <p:stCondLst>
                                    <p:cond delay="0"/>
                                  </p:stCondLst>
                                  <p:childTnLst>
                                    <p:set>
                                      <p:cBhvr>
                                        <p:cTn id="74" dur="1" fill="hold">
                                          <p:stCondLst>
                                            <p:cond delay="0"/>
                                          </p:stCondLst>
                                        </p:cTn>
                                        <p:tgtEl>
                                          <p:spTgt spid="33"/>
                                        </p:tgtEl>
                                        <p:attrNameLst>
                                          <p:attrName>style.visibility</p:attrName>
                                        </p:attrNameLst>
                                      </p:cBhvr>
                                      <p:to>
                                        <p:strVal val="hidden"/>
                                      </p:to>
                                    </p:set>
                                  </p:childTnLst>
                                </p:cTn>
                              </p:par>
                              <p:par>
                                <p:cTn id="75" presetID="1" presetClass="exit" presetSubtype="0" fill="hold" grpId="1" nodeType="withEffect">
                                  <p:stCondLst>
                                    <p:cond delay="0"/>
                                  </p:stCondLst>
                                  <p:childTnLst>
                                    <p:set>
                                      <p:cBhvr>
                                        <p:cTn id="76" dur="1" fill="hold">
                                          <p:stCondLst>
                                            <p:cond delay="0"/>
                                          </p:stCondLst>
                                        </p:cTn>
                                        <p:tgtEl>
                                          <p:spTgt spid="34"/>
                                        </p:tgtEl>
                                        <p:attrNameLst>
                                          <p:attrName>style.visibility</p:attrName>
                                        </p:attrNameLst>
                                      </p:cBhvr>
                                      <p:to>
                                        <p:strVal val="hidden"/>
                                      </p:to>
                                    </p:set>
                                  </p:childTnLst>
                                </p:cTn>
                              </p:par>
                              <p:par>
                                <p:cTn id="77" presetID="1" presetClass="exit" presetSubtype="0" fill="hold" grpId="1" nodeType="withEffect">
                                  <p:stCondLst>
                                    <p:cond delay="0"/>
                                  </p:stCondLst>
                                  <p:childTnLst>
                                    <p:set>
                                      <p:cBhvr>
                                        <p:cTn id="78" dur="1" fill="hold">
                                          <p:stCondLst>
                                            <p:cond delay="0"/>
                                          </p:stCondLst>
                                        </p:cTn>
                                        <p:tgtEl>
                                          <p:spTgt spid="35"/>
                                        </p:tgtEl>
                                        <p:attrNameLst>
                                          <p:attrName>style.visibility</p:attrName>
                                        </p:attrNameLst>
                                      </p:cBhvr>
                                      <p:to>
                                        <p:strVal val="hidden"/>
                                      </p:to>
                                    </p:set>
                                  </p:childTnLst>
                                </p:cTn>
                              </p:par>
                              <p:par>
                                <p:cTn id="79" presetID="1" presetClass="exit" presetSubtype="0" fill="hold" grpId="1" nodeType="withEffect">
                                  <p:stCondLst>
                                    <p:cond delay="0"/>
                                  </p:stCondLst>
                                  <p:childTnLst>
                                    <p:set>
                                      <p:cBhvr>
                                        <p:cTn id="80" dur="1" fill="hold">
                                          <p:stCondLst>
                                            <p:cond delay="0"/>
                                          </p:stCondLst>
                                        </p:cTn>
                                        <p:tgtEl>
                                          <p:spTgt spid="36"/>
                                        </p:tgtEl>
                                        <p:attrNameLst>
                                          <p:attrName>style.visibility</p:attrName>
                                        </p:attrNameLst>
                                      </p:cBhvr>
                                      <p:to>
                                        <p:strVal val="hidden"/>
                                      </p:to>
                                    </p:set>
                                  </p:childTnLst>
                                </p:cTn>
                              </p:par>
                              <p:par>
                                <p:cTn id="81" presetID="1" presetClass="exit" presetSubtype="0" fill="hold" grpId="1" nodeType="withEffect">
                                  <p:stCondLst>
                                    <p:cond delay="0"/>
                                  </p:stCondLst>
                                  <p:childTnLst>
                                    <p:set>
                                      <p:cBhvr>
                                        <p:cTn id="82" dur="1" fill="hold">
                                          <p:stCondLst>
                                            <p:cond delay="0"/>
                                          </p:stCondLst>
                                        </p:cTn>
                                        <p:tgtEl>
                                          <p:spTgt spid="39"/>
                                        </p:tgtEl>
                                        <p:attrNameLst>
                                          <p:attrName>style.visibility</p:attrName>
                                        </p:attrNameLst>
                                      </p:cBhvr>
                                      <p:to>
                                        <p:strVal val="hidden"/>
                                      </p:to>
                                    </p:set>
                                  </p:childTnLst>
                                </p:cTn>
                              </p:par>
                            </p:childTnLst>
                          </p:cTn>
                        </p:par>
                      </p:childTnLst>
                    </p:cTn>
                  </p:par>
                </p:childTnLst>
              </p:cTn>
              <p:nextCondLst>
                <p:cond evt="onClick" delay="0">
                  <p:tgtEl>
                    <p:spTgt spid="25"/>
                  </p:tgtEl>
                </p:cond>
              </p:nextCondLst>
            </p:seq>
          </p:childTnLst>
        </p:cTn>
      </p:par>
    </p:tnLst>
    <p:bldLst>
      <p:bldP spid="27" grpId="0"/>
      <p:bldP spid="27" grpId="1"/>
      <p:bldP spid="28" grpId="0"/>
      <p:bldP spid="28" grpId="1"/>
      <p:bldP spid="29" grpId="0"/>
      <p:bldP spid="29" grpId="1"/>
      <p:bldP spid="30" grpId="0"/>
      <p:bldP spid="30" grpId="1"/>
      <p:bldP spid="31" grpId="0"/>
      <p:bldP spid="31" grpId="1"/>
      <p:bldP spid="32" grpId="0"/>
      <p:bldP spid="32" grpId="1"/>
      <p:bldP spid="33" grpId="0"/>
      <p:bldP spid="33" grpId="1"/>
      <p:bldP spid="34" grpId="0"/>
      <p:bldP spid="34" grpId="1"/>
      <p:bldP spid="35" grpId="0"/>
      <p:bldP spid="35" grpId="1"/>
      <p:bldP spid="36" grpId="0"/>
      <p:bldP spid="36" grpId="1"/>
      <p:bldP spid="39" grpId="0"/>
      <p:bldP spid="39"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 name="矩形 25"/>
          <p:cNvSpPr/>
          <p:nvPr/>
        </p:nvSpPr>
        <p:spPr>
          <a:xfrm flipV="1">
            <a:off x="0" y="939800"/>
            <a:ext cx="9144000" cy="5511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45" name="矩形 44"/>
          <p:cNvSpPr/>
          <p:nvPr/>
        </p:nvSpPr>
        <p:spPr>
          <a:xfrm>
            <a:off x="0" y="939800"/>
            <a:ext cx="9144000" cy="55118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36195" name="矩形 23"/>
          <p:cNvSpPr/>
          <p:nvPr/>
        </p:nvSpPr>
        <p:spPr>
          <a:xfrm>
            <a:off x="881063" y="939800"/>
            <a:ext cx="2925762" cy="396875"/>
          </a:xfrm>
          <a:prstGeom prst="rect">
            <a:avLst/>
          </a:prstGeom>
          <a:noFill/>
          <a:ln w="9525">
            <a:noFill/>
          </a:ln>
        </p:spPr>
        <p:txBody>
          <a:bodyPr wrap="none" anchor="t">
            <a:spAutoFit/>
          </a:bodyPr>
          <a:p>
            <a:r>
              <a:rPr lang="pt-BR" altLang="zh-CN" sz="2000" b="1" dirty="0">
                <a:latin typeface="Times New Roman" panose="02020603050405020304" pitchFamily="18" charset="0"/>
                <a:ea typeface="宋体" panose="02010600030101010101" pitchFamily="2" charset="-122"/>
              </a:rPr>
              <a:t>PARAGRAPH 3 NOTES</a:t>
            </a:r>
            <a:endParaRPr lang="zh-CN" altLang="en-US" sz="2000" dirty="0">
              <a:latin typeface="Times New Roman" panose="02020603050405020304" pitchFamily="18" charset="0"/>
              <a:ea typeface="Times New Roman" panose="02020603050405020304" pitchFamily="18" charset="0"/>
            </a:endParaRPr>
          </a:p>
        </p:txBody>
      </p:sp>
      <p:sp>
        <p:nvSpPr>
          <p:cNvPr id="24" name="圆角矩形 23"/>
          <p:cNvSpPr/>
          <p:nvPr/>
        </p:nvSpPr>
        <p:spPr>
          <a:xfrm>
            <a:off x="7258435" y="5858554"/>
            <a:ext cx="785813" cy="357186"/>
          </a:xfrm>
          <a:prstGeom prst="roundRect">
            <a:avLst/>
          </a:prstGeom>
          <a:solidFill>
            <a:srgbClr val="B2741A"/>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chemeClr val="lt1"/>
                </a:solidFill>
                <a:effectLst/>
                <a:uLnTx/>
                <a:uFillTx/>
                <a:latin typeface="+mn-lt"/>
                <a:ea typeface="+mn-ea"/>
                <a:cs typeface="+mn-cs"/>
              </a:rPr>
              <a:t>Key</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5" name="圆角矩形 24"/>
          <p:cNvSpPr/>
          <p:nvPr/>
        </p:nvSpPr>
        <p:spPr>
          <a:xfrm>
            <a:off x="8126858" y="5861434"/>
            <a:ext cx="785821" cy="357186"/>
          </a:xfrm>
          <a:prstGeom prst="roundRect">
            <a:avLst/>
          </a:prstGeom>
          <a:solidFill>
            <a:srgbClr val="046784"/>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chemeClr val="lt1"/>
                </a:solidFill>
                <a:effectLst/>
                <a:uLnTx/>
                <a:uFillTx/>
                <a:latin typeface="+mn-lt"/>
                <a:ea typeface="+mn-ea"/>
                <a:cs typeface="+mn-cs"/>
              </a:rPr>
              <a:t>Clear</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pic>
        <p:nvPicPr>
          <p:cNvPr id="136198" name="Picture 2"/>
          <p:cNvPicPr>
            <a:picLocks noChangeAspect="1"/>
          </p:cNvPicPr>
          <p:nvPr/>
        </p:nvPicPr>
        <p:blipFill>
          <a:blip r:embed="rId1"/>
          <a:stretch>
            <a:fillRect/>
          </a:stretch>
        </p:blipFill>
        <p:spPr>
          <a:xfrm>
            <a:off x="2438400" y="1962150"/>
            <a:ext cx="3200400" cy="1422400"/>
          </a:xfrm>
          <a:prstGeom prst="rect">
            <a:avLst/>
          </a:prstGeom>
          <a:noFill/>
          <a:ln w="9525">
            <a:noFill/>
          </a:ln>
        </p:spPr>
      </p:pic>
      <p:sp>
        <p:nvSpPr>
          <p:cNvPr id="136199" name="矩形 37"/>
          <p:cNvSpPr/>
          <p:nvPr/>
        </p:nvSpPr>
        <p:spPr>
          <a:xfrm>
            <a:off x="2038350" y="1517650"/>
            <a:ext cx="1196975" cy="369888"/>
          </a:xfrm>
          <a:prstGeom prst="rect">
            <a:avLst/>
          </a:prstGeom>
          <a:noFill/>
          <a:ln w="9525">
            <a:noFill/>
          </a:ln>
        </p:spPr>
        <p:txBody>
          <a:bodyPr wrap="none" anchor="t">
            <a:spAutoFit/>
          </a:bodyPr>
          <a:p>
            <a:r>
              <a:rPr lang="en-US" altLang="zh-CN">
                <a:latin typeface="Arial" panose="020B0604020202020204" pitchFamily="34" charset="0"/>
                <a:ea typeface="宋体" panose="02010600030101010101" pitchFamily="2" charset="-122"/>
              </a:rPr>
              <a:t>indecisive</a:t>
            </a:r>
            <a:endParaRPr lang="zh-CN" altLang="en-US" dirty="0">
              <a:latin typeface="Arial" panose="020B0604020202020204" pitchFamily="34" charset="0"/>
              <a:ea typeface="宋体" panose="02010600030101010101" pitchFamily="2" charset="-122"/>
            </a:endParaRPr>
          </a:p>
        </p:txBody>
      </p:sp>
      <p:sp>
        <p:nvSpPr>
          <p:cNvPr id="136200" name="矩形 39"/>
          <p:cNvSpPr/>
          <p:nvPr/>
        </p:nvSpPr>
        <p:spPr>
          <a:xfrm>
            <a:off x="5060950" y="1517650"/>
            <a:ext cx="2128838" cy="369888"/>
          </a:xfrm>
          <a:prstGeom prst="rect">
            <a:avLst/>
          </a:prstGeom>
          <a:noFill/>
          <a:ln w="9525">
            <a:noFill/>
          </a:ln>
        </p:spPr>
        <p:txBody>
          <a:bodyPr wrap="none" anchor="t">
            <a:spAutoFit/>
          </a:bodyPr>
          <a:p>
            <a:r>
              <a:rPr lang="en-US" altLang="zh-CN">
                <a:latin typeface="Arial" panose="020B0604020202020204" pitchFamily="34" charset="0"/>
                <a:ea typeface="宋体" panose="02010600030101010101" pitchFamily="2" charset="-122"/>
              </a:rPr>
              <a:t>react </a:t>
            </a:r>
            <a:r>
              <a:rPr lang="en-US" altLang="zh-CN" baseline="30000">
                <a:latin typeface="Arial" panose="020B0604020202020204" pitchFamily="34" charset="0"/>
                <a:ea typeface="宋体" panose="02010600030101010101" pitchFamily="2" charset="-122"/>
              </a:rPr>
              <a:t>12 </a:t>
            </a:r>
            <a:r>
              <a:rPr lang="en-US" altLang="zh-CN" b="1" u="sng">
                <a:latin typeface="Arial" panose="020B0604020202020204" pitchFamily="34" charset="0"/>
                <a:ea typeface="宋体" panose="02010600030101010101" pitchFamily="2" charset="-122"/>
              </a:rPr>
              <a:t>_________</a:t>
            </a:r>
            <a:endParaRPr lang="zh-CN" altLang="en-US" baseline="30000" dirty="0">
              <a:latin typeface="Arial" panose="020B0604020202020204" pitchFamily="34" charset="0"/>
              <a:ea typeface="宋体" panose="02010600030101010101" pitchFamily="2" charset="-122"/>
            </a:endParaRPr>
          </a:p>
        </p:txBody>
      </p:sp>
      <p:sp>
        <p:nvSpPr>
          <p:cNvPr id="136201" name="矩形 40"/>
          <p:cNvSpPr/>
          <p:nvPr/>
        </p:nvSpPr>
        <p:spPr>
          <a:xfrm>
            <a:off x="1149350" y="3340100"/>
            <a:ext cx="2578100" cy="369888"/>
          </a:xfrm>
          <a:prstGeom prst="rect">
            <a:avLst/>
          </a:prstGeom>
          <a:noFill/>
          <a:ln w="9525">
            <a:noFill/>
          </a:ln>
        </p:spPr>
        <p:txBody>
          <a:bodyPr anchor="t">
            <a:spAutoFit/>
          </a:bodyPr>
          <a:p>
            <a:r>
              <a:rPr lang="en-US" altLang="zh-CN">
                <a:latin typeface="Arial" panose="020B0604020202020204" pitchFamily="34" charset="0"/>
                <a:ea typeface="宋体" panose="02010600030101010101" pitchFamily="2" charset="-122"/>
              </a:rPr>
              <a:t>lack</a:t>
            </a:r>
            <a:r>
              <a:rPr lang="en-US" altLang="zh-CN" baseline="30000">
                <a:latin typeface="Arial" panose="020B0604020202020204" pitchFamily="34" charset="0"/>
                <a:ea typeface="宋体" panose="02010600030101010101" pitchFamily="2" charset="-122"/>
              </a:rPr>
              <a:t>13</a:t>
            </a:r>
            <a:r>
              <a:rPr lang="en-US" altLang="zh-CN" b="1" u="sng">
                <a:latin typeface="Arial" panose="020B0604020202020204" pitchFamily="34" charset="0"/>
                <a:ea typeface="宋体" panose="02010600030101010101" pitchFamily="2" charset="-122"/>
              </a:rPr>
              <a:t>_________</a:t>
            </a:r>
            <a:endParaRPr lang="zh-CN" altLang="en-US" baseline="30000" dirty="0">
              <a:latin typeface="Arial" panose="020B0604020202020204" pitchFamily="34" charset="0"/>
              <a:ea typeface="宋体" panose="02010600030101010101" pitchFamily="2" charset="-122"/>
            </a:endParaRPr>
          </a:p>
        </p:txBody>
      </p:sp>
      <p:sp>
        <p:nvSpPr>
          <p:cNvPr id="136202" name="矩形 41"/>
          <p:cNvSpPr/>
          <p:nvPr/>
        </p:nvSpPr>
        <p:spPr>
          <a:xfrm>
            <a:off x="5105400" y="3340100"/>
            <a:ext cx="2616200" cy="369888"/>
          </a:xfrm>
          <a:prstGeom prst="rect">
            <a:avLst/>
          </a:prstGeom>
          <a:noFill/>
          <a:ln w="9525">
            <a:noFill/>
          </a:ln>
        </p:spPr>
        <p:txBody>
          <a:bodyPr wrap="none" anchor="t">
            <a:spAutoFit/>
          </a:bodyPr>
          <a:p>
            <a:r>
              <a:rPr lang="en-US" altLang="zh-CN" baseline="30000">
                <a:latin typeface="Arial" panose="020B0604020202020204" pitchFamily="34" charset="0"/>
                <a:ea typeface="宋体" panose="02010600030101010101" pitchFamily="2" charset="-122"/>
              </a:rPr>
              <a:t>14 </a:t>
            </a:r>
            <a:r>
              <a:rPr lang="en-US" altLang="zh-CN" b="1" u="sng">
                <a:latin typeface="Arial" panose="020B0604020202020204" pitchFamily="34" charset="0"/>
                <a:ea typeface="宋体" panose="02010600030101010101" pitchFamily="2" charset="-122"/>
              </a:rPr>
              <a:t>_________ </a:t>
            </a:r>
            <a:r>
              <a:rPr lang="en-US" altLang="zh-CN">
                <a:latin typeface="Arial" panose="020B0604020202020204" pitchFamily="34" charset="0"/>
                <a:ea typeface="宋体" panose="02010600030101010101" pitchFamily="2" charset="-122"/>
              </a:rPr>
              <a:t>distracted</a:t>
            </a:r>
            <a:endParaRPr lang="zh-CN" altLang="en-US" dirty="0">
              <a:latin typeface="Arial" panose="020B0604020202020204" pitchFamily="34" charset="0"/>
              <a:ea typeface="宋体" panose="02010600030101010101" pitchFamily="2" charset="-122"/>
            </a:endParaRPr>
          </a:p>
        </p:txBody>
      </p:sp>
      <p:sp>
        <p:nvSpPr>
          <p:cNvPr id="136203" name="TextBox 43"/>
          <p:cNvSpPr txBox="1"/>
          <p:nvPr/>
        </p:nvSpPr>
        <p:spPr>
          <a:xfrm>
            <a:off x="4838700" y="4659313"/>
            <a:ext cx="3949700" cy="369887"/>
          </a:xfrm>
          <a:prstGeom prst="rect">
            <a:avLst/>
          </a:prstGeom>
          <a:noFill/>
          <a:ln w="9525">
            <a:noFill/>
          </a:ln>
        </p:spPr>
        <p:txBody>
          <a:bodyPr anchor="t">
            <a:spAutoFit/>
          </a:bodyPr>
          <a:p>
            <a:r>
              <a:rPr lang="en-US" altLang="zh-CN">
                <a:latin typeface="Arial" panose="020B0604020202020204" pitchFamily="34" charset="0"/>
                <a:ea typeface="宋体" panose="02010600030101010101" pitchFamily="2" charset="-122"/>
              </a:rPr>
              <a:t>for example by </a:t>
            </a:r>
            <a:r>
              <a:rPr lang="en-US" altLang="zh-CN" baseline="30000">
                <a:latin typeface="Arial" panose="020B0604020202020204" pitchFamily="34" charset="0"/>
                <a:ea typeface="宋体" panose="02010600030101010101" pitchFamily="2" charset="-122"/>
              </a:rPr>
              <a:t>15</a:t>
            </a:r>
            <a:r>
              <a:rPr lang="zh-CN" altLang="en-US" baseline="30000" dirty="0">
                <a:latin typeface="Arial" panose="020B0604020202020204" pitchFamily="34" charset="0"/>
                <a:ea typeface="宋体" panose="02010600030101010101" pitchFamily="2" charset="-122"/>
              </a:rPr>
              <a:t> </a:t>
            </a:r>
            <a:r>
              <a:rPr lang="en-US" altLang="zh-CN" b="1" u="sng">
                <a:latin typeface="Arial" panose="020B0604020202020204" pitchFamily="34" charset="0"/>
                <a:ea typeface="宋体" panose="02010600030101010101" pitchFamily="2" charset="-122"/>
              </a:rPr>
              <a:t>_________</a:t>
            </a:r>
            <a:endParaRPr lang="zh-CN" altLang="en-US" baseline="30000" dirty="0">
              <a:latin typeface="Arial" panose="020B0604020202020204" pitchFamily="34" charset="0"/>
              <a:ea typeface="宋体" panose="02010600030101010101" pitchFamily="2" charset="-122"/>
            </a:endParaRPr>
          </a:p>
        </p:txBody>
      </p:sp>
      <p:pic>
        <p:nvPicPr>
          <p:cNvPr id="136204" name="Picture 5"/>
          <p:cNvPicPr>
            <a:picLocks noChangeAspect="1"/>
          </p:cNvPicPr>
          <p:nvPr/>
        </p:nvPicPr>
        <p:blipFill>
          <a:blip r:embed="rId2"/>
          <a:stretch>
            <a:fillRect/>
          </a:stretch>
        </p:blipFill>
        <p:spPr>
          <a:xfrm>
            <a:off x="5594350" y="3829050"/>
            <a:ext cx="342900" cy="800100"/>
          </a:xfrm>
          <a:prstGeom prst="rect">
            <a:avLst/>
          </a:prstGeom>
          <a:noFill/>
          <a:ln w="9525">
            <a:noFill/>
          </a:ln>
        </p:spPr>
      </p:pic>
      <p:sp>
        <p:nvSpPr>
          <p:cNvPr id="46" name="TextBox 45"/>
          <p:cNvSpPr txBox="1"/>
          <p:nvPr/>
        </p:nvSpPr>
        <p:spPr>
          <a:xfrm>
            <a:off x="6038850" y="1503363"/>
            <a:ext cx="1155700" cy="369887"/>
          </a:xfrm>
          <a:prstGeom prst="rect">
            <a:avLst/>
          </a:prstGeom>
          <a:noFill/>
          <a:ln w="9525">
            <a:noFill/>
          </a:ln>
        </p:spPr>
        <p:txBody>
          <a:bodyPr anchor="t">
            <a:spAutoFit/>
          </a:bodyPr>
          <a:p>
            <a:r>
              <a:rPr lang="en-US" altLang="zh-CN">
                <a:solidFill>
                  <a:srgbClr val="FF0000"/>
                </a:solidFill>
                <a:latin typeface="Arial" panose="020B0604020202020204" pitchFamily="34" charset="0"/>
                <a:ea typeface="宋体" panose="02010600030101010101" pitchFamily="2" charset="-122"/>
              </a:rPr>
              <a:t>slowly</a:t>
            </a:r>
            <a:endParaRPr lang="zh-CN" altLang="en-US" dirty="0">
              <a:solidFill>
                <a:srgbClr val="FF0000"/>
              </a:solidFill>
              <a:latin typeface="Arial" panose="020B0604020202020204" pitchFamily="34" charset="0"/>
              <a:ea typeface="宋体" panose="02010600030101010101" pitchFamily="2" charset="-122"/>
            </a:endParaRPr>
          </a:p>
        </p:txBody>
      </p:sp>
      <p:sp>
        <p:nvSpPr>
          <p:cNvPr id="48" name="TextBox 47"/>
          <p:cNvSpPr txBox="1"/>
          <p:nvPr/>
        </p:nvSpPr>
        <p:spPr>
          <a:xfrm>
            <a:off x="1771650" y="3325813"/>
            <a:ext cx="1644650" cy="369887"/>
          </a:xfrm>
          <a:prstGeom prst="rect">
            <a:avLst/>
          </a:prstGeom>
          <a:noFill/>
          <a:ln w="9525">
            <a:noFill/>
          </a:ln>
        </p:spPr>
        <p:txBody>
          <a:bodyPr anchor="t">
            <a:spAutoFit/>
          </a:bodyPr>
          <a:p>
            <a:r>
              <a:rPr lang="en-US" altLang="zh-CN">
                <a:solidFill>
                  <a:srgbClr val="FF0000"/>
                </a:solidFill>
                <a:latin typeface="Arial" panose="020B0604020202020204" pitchFamily="34" charset="0"/>
                <a:ea typeface="宋体" panose="02010600030101010101" pitchFamily="2" charset="-122"/>
              </a:rPr>
              <a:t>confidence</a:t>
            </a:r>
            <a:endParaRPr lang="zh-CN" altLang="en-US" dirty="0">
              <a:solidFill>
                <a:srgbClr val="FF0000"/>
              </a:solidFill>
              <a:latin typeface="Arial" panose="020B0604020202020204" pitchFamily="34" charset="0"/>
              <a:ea typeface="宋体" panose="02010600030101010101" pitchFamily="2" charset="-122"/>
            </a:endParaRPr>
          </a:p>
        </p:txBody>
      </p:sp>
      <p:sp>
        <p:nvSpPr>
          <p:cNvPr id="49" name="TextBox 48"/>
          <p:cNvSpPr txBox="1"/>
          <p:nvPr/>
        </p:nvSpPr>
        <p:spPr>
          <a:xfrm>
            <a:off x="5594350" y="3295650"/>
            <a:ext cx="1155700" cy="369888"/>
          </a:xfrm>
          <a:prstGeom prst="rect">
            <a:avLst/>
          </a:prstGeom>
          <a:noFill/>
          <a:ln w="9525">
            <a:noFill/>
          </a:ln>
        </p:spPr>
        <p:txBody>
          <a:bodyPr anchor="t">
            <a:spAutoFit/>
          </a:bodyPr>
          <a:p>
            <a:r>
              <a:rPr lang="en-US" altLang="zh-CN">
                <a:solidFill>
                  <a:srgbClr val="FF0000"/>
                </a:solidFill>
                <a:latin typeface="Arial" panose="020B0604020202020204" pitchFamily="34" charset="0"/>
                <a:ea typeface="宋体" panose="02010600030101010101" pitchFamily="2" charset="-122"/>
              </a:rPr>
              <a:t>easily</a:t>
            </a:r>
            <a:endParaRPr lang="zh-CN" altLang="en-US" dirty="0">
              <a:solidFill>
                <a:srgbClr val="FF0000"/>
              </a:solidFill>
              <a:latin typeface="Arial" panose="020B0604020202020204" pitchFamily="34" charset="0"/>
              <a:ea typeface="宋体" panose="02010600030101010101" pitchFamily="2" charset="-122"/>
            </a:endParaRPr>
          </a:p>
        </p:txBody>
      </p:sp>
      <p:sp>
        <p:nvSpPr>
          <p:cNvPr id="50" name="TextBox 49"/>
          <p:cNvSpPr txBox="1"/>
          <p:nvPr/>
        </p:nvSpPr>
        <p:spPr>
          <a:xfrm>
            <a:off x="6623050" y="4629150"/>
            <a:ext cx="2216150" cy="369888"/>
          </a:xfrm>
          <a:prstGeom prst="rect">
            <a:avLst/>
          </a:prstGeom>
          <a:noFill/>
          <a:ln w="9525">
            <a:noFill/>
          </a:ln>
        </p:spPr>
        <p:txBody>
          <a:bodyPr anchor="t">
            <a:spAutoFit/>
          </a:bodyPr>
          <a:p>
            <a:r>
              <a:rPr lang="en-US" altLang="zh-CN">
                <a:solidFill>
                  <a:srgbClr val="FF0000"/>
                </a:solidFill>
                <a:latin typeface="Arial" panose="020B0604020202020204" pitchFamily="34" charset="0"/>
                <a:ea typeface="宋体" panose="02010600030101010101" pitchFamily="2" charset="-122"/>
              </a:rPr>
              <a:t>children in the car</a:t>
            </a:r>
            <a:endParaRPr lang="zh-CN" altLang="en-US" dirty="0">
              <a:solidFill>
                <a:srgbClr val="FF0000"/>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4"/>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blinds(horizontal)">
                                      <p:cBhvr>
                                        <p:cTn id="7" dur="500"/>
                                        <p:tgtEl>
                                          <p:spTgt spid="4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8"/>
                                        </p:tgtEl>
                                        <p:attrNameLst>
                                          <p:attrName>style.visibility</p:attrName>
                                        </p:attrNameLst>
                                      </p:cBhvr>
                                      <p:to>
                                        <p:strVal val="visible"/>
                                      </p:to>
                                    </p:set>
                                    <p:animEffect transition="in" filter="blinds(horizontal)">
                                      <p:cBhvr>
                                        <p:cTn id="12" dur="500"/>
                                        <p:tgtEl>
                                          <p:spTgt spid="4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9"/>
                                        </p:tgtEl>
                                        <p:attrNameLst>
                                          <p:attrName>style.visibility</p:attrName>
                                        </p:attrNameLst>
                                      </p:cBhvr>
                                      <p:to>
                                        <p:strVal val="visible"/>
                                      </p:to>
                                    </p:set>
                                    <p:animEffect transition="in" filter="blinds(horizontal)">
                                      <p:cBhvr>
                                        <p:cTn id="17" dur="500"/>
                                        <p:tgtEl>
                                          <p:spTgt spid="4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0"/>
                                        </p:tgtEl>
                                        <p:attrNameLst>
                                          <p:attrName>style.visibility</p:attrName>
                                        </p:attrNameLst>
                                      </p:cBhvr>
                                      <p:to>
                                        <p:strVal val="visible"/>
                                      </p:to>
                                    </p:set>
                                    <p:animEffect transition="in" filter="blinds(horizontal)">
                                      <p:cBhvr>
                                        <p:cTn id="22" dur="500"/>
                                        <p:tgtEl>
                                          <p:spTgt spid="50"/>
                                        </p:tgtEl>
                                      </p:cBhvr>
                                    </p:animEffect>
                                  </p:childTnLst>
                                </p:cTn>
                              </p:par>
                            </p:childTnLst>
                          </p:cTn>
                        </p:par>
                      </p:childTnLst>
                    </p:cTn>
                  </p:par>
                </p:childTnLst>
              </p:cTn>
              <p:nextCondLst>
                <p:cond evt="onClick" delay="0">
                  <p:tgtEl>
                    <p:spTgt spid="24"/>
                  </p:tgtEl>
                </p:cond>
              </p:nextCondLst>
            </p:seq>
            <p:seq concurrent="1" nextAc="seek">
              <p:cTn id="23" restart="whenNotActive" fill="hold" evtFilter="cancelBubble" nodeType="interactiveSeq">
                <p:stCondLst>
                  <p:cond evt="onClick" delay="0">
                    <p:tgtEl>
                      <p:spTgt spid="25"/>
                    </p:tgtEl>
                  </p:cond>
                </p:stCondLst>
                <p:endSync evt="end" delay="0">
                  <p:rtn val="all"/>
                </p:endSync>
                <p:childTnLst>
                  <p:par>
                    <p:cTn id="24" fill="hold">
                      <p:stCondLst>
                        <p:cond delay="0"/>
                      </p:stCondLst>
                      <p:childTnLst>
                        <p:par>
                          <p:cTn id="25" fill="hold">
                            <p:stCondLst>
                              <p:cond delay="0"/>
                            </p:stCondLst>
                            <p:childTnLst>
                              <p:par>
                                <p:cTn id="26" presetID="1" presetClass="exit" presetSubtype="0" fill="hold" grpId="1" nodeType="clickEffect">
                                  <p:stCondLst>
                                    <p:cond delay="0"/>
                                  </p:stCondLst>
                                  <p:childTnLst>
                                    <p:set>
                                      <p:cBhvr>
                                        <p:cTn id="27" dur="1" fill="hold">
                                          <p:stCondLst>
                                            <p:cond delay="0"/>
                                          </p:stCondLst>
                                        </p:cTn>
                                        <p:tgtEl>
                                          <p:spTgt spid="46"/>
                                        </p:tgtEl>
                                        <p:attrNameLst>
                                          <p:attrName>style.visibility</p:attrName>
                                        </p:attrNameLst>
                                      </p:cBhvr>
                                      <p:to>
                                        <p:strVal val="hidden"/>
                                      </p:to>
                                    </p:set>
                                  </p:childTnLst>
                                </p:cTn>
                              </p:par>
                              <p:par>
                                <p:cTn id="28" presetID="1" presetClass="exit" presetSubtype="0" fill="hold" grpId="1" nodeType="withEffect">
                                  <p:stCondLst>
                                    <p:cond delay="0"/>
                                  </p:stCondLst>
                                  <p:childTnLst>
                                    <p:set>
                                      <p:cBhvr>
                                        <p:cTn id="29" dur="1" fill="hold">
                                          <p:stCondLst>
                                            <p:cond delay="0"/>
                                          </p:stCondLst>
                                        </p:cTn>
                                        <p:tgtEl>
                                          <p:spTgt spid="48"/>
                                        </p:tgtEl>
                                        <p:attrNameLst>
                                          <p:attrName>style.visibility</p:attrName>
                                        </p:attrNameLst>
                                      </p:cBhvr>
                                      <p:to>
                                        <p:strVal val="hidden"/>
                                      </p:to>
                                    </p:set>
                                  </p:childTnLst>
                                </p:cTn>
                              </p:par>
                              <p:par>
                                <p:cTn id="30" presetID="1" presetClass="exit" presetSubtype="0" fill="hold" grpId="1" nodeType="withEffect">
                                  <p:stCondLst>
                                    <p:cond delay="0"/>
                                  </p:stCondLst>
                                  <p:childTnLst>
                                    <p:set>
                                      <p:cBhvr>
                                        <p:cTn id="31" dur="1" fill="hold">
                                          <p:stCondLst>
                                            <p:cond delay="0"/>
                                          </p:stCondLst>
                                        </p:cTn>
                                        <p:tgtEl>
                                          <p:spTgt spid="49"/>
                                        </p:tgtEl>
                                        <p:attrNameLst>
                                          <p:attrName>style.visibility</p:attrName>
                                        </p:attrNameLst>
                                      </p:cBhvr>
                                      <p:to>
                                        <p:strVal val="hidden"/>
                                      </p:to>
                                    </p:set>
                                  </p:childTnLst>
                                </p:cTn>
                              </p:par>
                              <p:par>
                                <p:cTn id="32" presetID="1" presetClass="exit" presetSubtype="0" fill="hold" grpId="1" nodeType="withEffect">
                                  <p:stCondLst>
                                    <p:cond delay="0"/>
                                  </p:stCondLst>
                                  <p:childTnLst>
                                    <p:set>
                                      <p:cBhvr>
                                        <p:cTn id="33" dur="1" fill="hold">
                                          <p:stCondLst>
                                            <p:cond delay="0"/>
                                          </p:stCondLst>
                                        </p:cTn>
                                        <p:tgtEl>
                                          <p:spTgt spid="50"/>
                                        </p:tgtEl>
                                        <p:attrNameLst>
                                          <p:attrName>style.visibility</p:attrName>
                                        </p:attrNameLst>
                                      </p:cBhvr>
                                      <p:to>
                                        <p:strVal val="hidden"/>
                                      </p:to>
                                    </p:set>
                                  </p:childTnLst>
                                </p:cTn>
                              </p:par>
                            </p:childTnLst>
                          </p:cTn>
                        </p:par>
                      </p:childTnLst>
                    </p:cTn>
                  </p:par>
                </p:childTnLst>
              </p:cTn>
              <p:nextCondLst>
                <p:cond evt="onClick" delay="0">
                  <p:tgtEl>
                    <p:spTgt spid="25"/>
                  </p:tgtEl>
                </p:cond>
              </p:nextCondLst>
            </p:seq>
          </p:childTnLst>
        </p:cTn>
      </p:par>
    </p:tnLst>
    <p:bldLst>
      <p:bldP spid="46" grpId="0"/>
      <p:bldP spid="46" grpId="1"/>
      <p:bldP spid="48" grpId="0"/>
      <p:bldP spid="48" grpId="1"/>
      <p:bldP spid="49" grpId="0"/>
      <p:bldP spid="49" grpId="1"/>
      <p:bldP spid="50" grpId="0"/>
      <p:bldP spid="50"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 name="矩形 25"/>
          <p:cNvSpPr/>
          <p:nvPr/>
        </p:nvSpPr>
        <p:spPr>
          <a:xfrm flipV="1">
            <a:off x="0" y="939800"/>
            <a:ext cx="9144000" cy="5511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45" name="矩形 44"/>
          <p:cNvSpPr/>
          <p:nvPr/>
        </p:nvSpPr>
        <p:spPr>
          <a:xfrm>
            <a:off x="0" y="939800"/>
            <a:ext cx="9144000" cy="55118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800" b="0" i="0" u="none" strike="noStrike" kern="1200" cap="none" spc="0" normalizeH="0" baseline="0" noProof="0" dirty="0">
                <a:ln>
                  <a:noFill/>
                </a:ln>
                <a:solidFill>
                  <a:schemeClr val="lt1"/>
                </a:solidFill>
                <a:effectLst/>
                <a:uLnTx/>
                <a:uFillTx/>
                <a:latin typeface="+mn-lt"/>
                <a:ea typeface="+mn-ea"/>
                <a:cs typeface="+mn-cs"/>
              </a:rPr>
              <a:t>reading</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4" name="圆角矩形 23"/>
          <p:cNvSpPr/>
          <p:nvPr/>
        </p:nvSpPr>
        <p:spPr>
          <a:xfrm>
            <a:off x="7258435" y="5858554"/>
            <a:ext cx="785813" cy="357186"/>
          </a:xfrm>
          <a:prstGeom prst="roundRect">
            <a:avLst/>
          </a:prstGeom>
          <a:solidFill>
            <a:srgbClr val="B2741A"/>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chemeClr val="lt1"/>
                </a:solidFill>
                <a:effectLst/>
                <a:uLnTx/>
                <a:uFillTx/>
                <a:latin typeface="+mn-lt"/>
                <a:ea typeface="+mn-ea"/>
                <a:cs typeface="+mn-cs"/>
              </a:rPr>
              <a:t>Key</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5" name="圆角矩形 24"/>
          <p:cNvSpPr/>
          <p:nvPr/>
        </p:nvSpPr>
        <p:spPr>
          <a:xfrm>
            <a:off x="8126858" y="5861434"/>
            <a:ext cx="785821" cy="357186"/>
          </a:xfrm>
          <a:prstGeom prst="roundRect">
            <a:avLst/>
          </a:prstGeom>
          <a:solidFill>
            <a:srgbClr val="046784"/>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chemeClr val="lt1"/>
                </a:solidFill>
                <a:effectLst/>
                <a:uLnTx/>
                <a:uFillTx/>
                <a:latin typeface="+mn-lt"/>
                <a:ea typeface="+mn-ea"/>
                <a:cs typeface="+mn-cs"/>
              </a:rPr>
              <a:t>Clear</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138245" name="TextBox 47"/>
          <p:cNvSpPr txBox="1"/>
          <p:nvPr/>
        </p:nvSpPr>
        <p:spPr>
          <a:xfrm>
            <a:off x="1460500" y="3770313"/>
            <a:ext cx="3333750" cy="369887"/>
          </a:xfrm>
          <a:prstGeom prst="rect">
            <a:avLst/>
          </a:prstGeom>
          <a:noFill/>
          <a:ln w="9525">
            <a:noFill/>
          </a:ln>
        </p:spPr>
        <p:txBody>
          <a:bodyPr anchor="t">
            <a:spAutoFit/>
          </a:bodyPr>
          <a:p>
            <a:r>
              <a:rPr lang="en-US" altLang="zh-CN">
                <a:latin typeface="Arial" panose="020B0604020202020204" pitchFamily="34" charset="0"/>
                <a:ea typeface="宋体" panose="02010600030101010101" pitchFamily="2" charset="-122"/>
              </a:rPr>
              <a:t>poor spatial </a:t>
            </a:r>
            <a:r>
              <a:rPr lang="en-US" altLang="zh-CN" baseline="30000">
                <a:latin typeface="Arial" panose="020B0604020202020204" pitchFamily="34" charset="0"/>
                <a:ea typeface="宋体" panose="02010600030101010101" pitchFamily="2" charset="-122"/>
              </a:rPr>
              <a:t>19</a:t>
            </a:r>
            <a:r>
              <a:rPr lang="en-US" altLang="zh-CN">
                <a:latin typeface="Arial" panose="020B0604020202020204" pitchFamily="34" charset="0"/>
                <a:ea typeface="宋体" panose="02010600030101010101" pitchFamily="2" charset="-122"/>
              </a:rPr>
              <a:t> ___________</a:t>
            </a:r>
            <a:endParaRPr lang="zh-CN" altLang="en-US" dirty="0">
              <a:solidFill>
                <a:srgbClr val="FF0000"/>
              </a:solidFill>
              <a:latin typeface="Arial" panose="020B0604020202020204" pitchFamily="34" charset="0"/>
              <a:ea typeface="宋体" panose="02010600030101010101" pitchFamily="2" charset="-122"/>
            </a:endParaRPr>
          </a:p>
        </p:txBody>
      </p:sp>
      <p:pic>
        <p:nvPicPr>
          <p:cNvPr id="138246" name="Picture 2"/>
          <p:cNvPicPr>
            <a:picLocks noChangeAspect="1"/>
          </p:cNvPicPr>
          <p:nvPr/>
        </p:nvPicPr>
        <p:blipFill>
          <a:blip r:embed="rId1"/>
          <a:stretch>
            <a:fillRect/>
          </a:stretch>
        </p:blipFill>
        <p:spPr>
          <a:xfrm>
            <a:off x="3149600" y="1962150"/>
            <a:ext cx="2844800" cy="1778000"/>
          </a:xfrm>
          <a:prstGeom prst="rect">
            <a:avLst/>
          </a:prstGeom>
          <a:noFill/>
          <a:ln w="9525">
            <a:noFill/>
          </a:ln>
        </p:spPr>
      </p:pic>
      <p:sp>
        <p:nvSpPr>
          <p:cNvPr id="138247" name="矩形 18"/>
          <p:cNvSpPr/>
          <p:nvPr/>
        </p:nvSpPr>
        <p:spPr>
          <a:xfrm>
            <a:off x="882650" y="1606550"/>
            <a:ext cx="8261350" cy="369888"/>
          </a:xfrm>
          <a:prstGeom prst="rect">
            <a:avLst/>
          </a:prstGeom>
          <a:noFill/>
          <a:ln w="9525">
            <a:noFill/>
          </a:ln>
        </p:spPr>
        <p:txBody>
          <a:bodyPr anchor="t">
            <a:spAutoFit/>
          </a:bodyPr>
          <a:p>
            <a:r>
              <a:rPr lang="en-US" altLang="zh-CN">
                <a:latin typeface="Arial" panose="020B0604020202020204" pitchFamily="34" charset="0"/>
                <a:ea typeface="宋体" panose="02010600030101010101" pitchFamily="2" charset="-122"/>
              </a:rPr>
              <a:t>map </a:t>
            </a:r>
            <a:r>
              <a:rPr lang="en-US" altLang="zh-CN" baseline="30000">
                <a:latin typeface="Arial" panose="020B0604020202020204" pitchFamily="34" charset="0"/>
                <a:ea typeface="宋体" panose="02010600030101010101" pitchFamily="2" charset="-122"/>
              </a:rPr>
              <a:t>16</a:t>
            </a:r>
            <a:r>
              <a:rPr lang="en-US" altLang="zh-CN">
                <a:latin typeface="Arial" panose="020B0604020202020204" pitchFamily="34" charset="0"/>
                <a:ea typeface="宋体" panose="02010600030101010101" pitchFamily="2" charset="-122"/>
              </a:rPr>
              <a:t>__________  more difficult </a:t>
            </a:r>
            <a:r>
              <a:rPr lang="en-US" altLang="zh-CN" baseline="30000">
                <a:latin typeface="Arial" panose="020B0604020202020204" pitchFamily="34" charset="0"/>
                <a:ea typeface="宋体" panose="02010600030101010101" pitchFamily="2" charset="-122"/>
              </a:rPr>
              <a:t>17</a:t>
            </a:r>
            <a:r>
              <a:rPr lang="en-US" altLang="zh-CN">
                <a:latin typeface="Arial" panose="020B0604020202020204" pitchFamily="34" charset="0"/>
                <a:ea typeface="宋体" panose="02010600030101010101" pitchFamily="2" charset="-122"/>
              </a:rPr>
              <a:t>__________  with left and </a:t>
            </a:r>
            <a:r>
              <a:rPr lang="en-US" altLang="zh-CN" baseline="30000">
                <a:latin typeface="Arial" panose="020B0604020202020204" pitchFamily="34" charset="0"/>
                <a:ea typeface="宋体" panose="02010600030101010101" pitchFamily="2" charset="-122"/>
              </a:rPr>
              <a:t>18</a:t>
            </a:r>
            <a:r>
              <a:rPr lang="en-US" altLang="zh-CN">
                <a:latin typeface="Arial" panose="020B0604020202020204" pitchFamily="34" charset="0"/>
                <a:ea typeface="宋体" panose="02010600030101010101" pitchFamily="2" charset="-122"/>
              </a:rPr>
              <a:t> __________</a:t>
            </a:r>
            <a:endParaRPr lang="zh-CN" altLang="en-US" dirty="0">
              <a:latin typeface="Arial" panose="020B0604020202020204" pitchFamily="34" charset="0"/>
              <a:ea typeface="宋体" panose="02010600030101010101" pitchFamily="2" charset="-122"/>
            </a:endParaRPr>
          </a:p>
        </p:txBody>
      </p:sp>
      <p:sp>
        <p:nvSpPr>
          <p:cNvPr id="138248" name="矩形 19"/>
          <p:cNvSpPr/>
          <p:nvPr/>
        </p:nvSpPr>
        <p:spPr>
          <a:xfrm>
            <a:off x="4749800" y="3770313"/>
            <a:ext cx="4052888" cy="369887"/>
          </a:xfrm>
          <a:prstGeom prst="rect">
            <a:avLst/>
          </a:prstGeom>
          <a:noFill/>
          <a:ln w="9525">
            <a:noFill/>
          </a:ln>
        </p:spPr>
        <p:txBody>
          <a:bodyPr anchor="t">
            <a:spAutoFit/>
          </a:bodyPr>
          <a:p>
            <a:r>
              <a:rPr lang="en-US" altLang="zh-CN">
                <a:latin typeface="Arial" panose="020B0604020202020204" pitchFamily="34" charset="0"/>
                <a:ea typeface="宋体" panose="02010600030101010101" pitchFamily="2" charset="-122"/>
              </a:rPr>
              <a:t>more </a:t>
            </a:r>
            <a:r>
              <a:rPr lang="en-US" altLang="zh-CN" baseline="30000">
                <a:latin typeface="Arial" panose="020B0604020202020204" pitchFamily="34" charset="0"/>
                <a:ea typeface="宋体" panose="02010600030101010101" pitchFamily="2" charset="-122"/>
              </a:rPr>
              <a:t>20</a:t>
            </a:r>
            <a:r>
              <a:rPr lang="en-US" altLang="zh-CN">
                <a:latin typeface="Arial" panose="020B0604020202020204" pitchFamily="34" charset="0"/>
                <a:ea typeface="宋体" panose="02010600030101010101" pitchFamily="2" charset="-122"/>
              </a:rPr>
              <a:t> __________accidents</a:t>
            </a:r>
            <a:endParaRPr lang="zh-CN" altLang="en-US" dirty="0">
              <a:latin typeface="Arial" panose="020B0604020202020204" pitchFamily="34" charset="0"/>
              <a:ea typeface="宋体" panose="02010600030101010101" pitchFamily="2" charset="-122"/>
            </a:endParaRPr>
          </a:p>
        </p:txBody>
      </p:sp>
      <p:sp>
        <p:nvSpPr>
          <p:cNvPr id="21" name="TextBox 20"/>
          <p:cNvSpPr txBox="1"/>
          <p:nvPr/>
        </p:nvSpPr>
        <p:spPr>
          <a:xfrm>
            <a:off x="1816100" y="1592263"/>
            <a:ext cx="1111250" cy="369887"/>
          </a:xfrm>
          <a:prstGeom prst="rect">
            <a:avLst/>
          </a:prstGeom>
          <a:noFill/>
          <a:ln w="9525">
            <a:noFill/>
          </a:ln>
        </p:spPr>
        <p:txBody>
          <a:bodyPr anchor="t">
            <a:spAutoFit/>
          </a:bodyPr>
          <a:p>
            <a:r>
              <a:rPr lang="en-US" altLang="zh-CN">
                <a:solidFill>
                  <a:srgbClr val="FF0000"/>
                </a:solidFill>
                <a:latin typeface="Arial" panose="020B0604020202020204" pitchFamily="34" charset="0"/>
                <a:ea typeface="宋体" panose="02010600030101010101" pitchFamily="2" charset="-122"/>
              </a:rPr>
              <a:t>reading</a:t>
            </a:r>
            <a:endParaRPr lang="zh-CN" altLang="en-US" dirty="0">
              <a:solidFill>
                <a:srgbClr val="FF0000"/>
              </a:solidFill>
              <a:latin typeface="Arial" panose="020B0604020202020204" pitchFamily="34" charset="0"/>
              <a:ea typeface="宋体" panose="02010600030101010101" pitchFamily="2" charset="-122"/>
            </a:endParaRPr>
          </a:p>
        </p:txBody>
      </p:sp>
      <p:sp>
        <p:nvSpPr>
          <p:cNvPr id="22" name="TextBox 21"/>
          <p:cNvSpPr txBox="1"/>
          <p:nvPr/>
        </p:nvSpPr>
        <p:spPr>
          <a:xfrm>
            <a:off x="4660900" y="1581150"/>
            <a:ext cx="1244600" cy="369888"/>
          </a:xfrm>
          <a:prstGeom prst="rect">
            <a:avLst/>
          </a:prstGeom>
          <a:noFill/>
          <a:ln w="9525">
            <a:noFill/>
          </a:ln>
        </p:spPr>
        <p:txBody>
          <a:bodyPr anchor="t">
            <a:spAutoFit/>
          </a:bodyPr>
          <a:p>
            <a:r>
              <a:rPr lang="en-US" altLang="zh-CN">
                <a:solidFill>
                  <a:srgbClr val="FF0000"/>
                </a:solidFill>
                <a:latin typeface="Arial" panose="020B0604020202020204" pitchFamily="34" charset="0"/>
                <a:ea typeface="宋体" panose="02010600030101010101" pitchFamily="2" charset="-122"/>
              </a:rPr>
              <a:t>problems</a:t>
            </a:r>
            <a:endParaRPr lang="zh-CN" altLang="en-US" dirty="0">
              <a:solidFill>
                <a:srgbClr val="FF0000"/>
              </a:solidFill>
              <a:latin typeface="Arial" panose="020B0604020202020204" pitchFamily="34" charset="0"/>
              <a:ea typeface="宋体" panose="02010600030101010101" pitchFamily="2" charset="-122"/>
            </a:endParaRPr>
          </a:p>
        </p:txBody>
      </p:sp>
      <p:sp>
        <p:nvSpPr>
          <p:cNvPr id="23" name="TextBox 22"/>
          <p:cNvSpPr txBox="1"/>
          <p:nvPr/>
        </p:nvSpPr>
        <p:spPr>
          <a:xfrm>
            <a:off x="7570788" y="1585913"/>
            <a:ext cx="1111250" cy="369887"/>
          </a:xfrm>
          <a:prstGeom prst="rect">
            <a:avLst/>
          </a:prstGeom>
          <a:noFill/>
          <a:ln w="9525">
            <a:noFill/>
          </a:ln>
        </p:spPr>
        <p:txBody>
          <a:bodyPr anchor="t">
            <a:spAutoFit/>
          </a:bodyPr>
          <a:p>
            <a:r>
              <a:rPr lang="en-US" altLang="zh-CN">
                <a:solidFill>
                  <a:srgbClr val="FF0000"/>
                </a:solidFill>
                <a:latin typeface="Arial" panose="020B0604020202020204" pitchFamily="34" charset="0"/>
                <a:ea typeface="宋体" panose="02010600030101010101" pitchFamily="2" charset="-122"/>
              </a:rPr>
              <a:t>right</a:t>
            </a:r>
            <a:endParaRPr lang="zh-CN" altLang="en-US" dirty="0">
              <a:solidFill>
                <a:srgbClr val="FF0000"/>
              </a:solidFill>
              <a:latin typeface="Arial" panose="020B0604020202020204" pitchFamily="34" charset="0"/>
              <a:ea typeface="宋体" panose="02010600030101010101" pitchFamily="2" charset="-122"/>
            </a:endParaRPr>
          </a:p>
        </p:txBody>
      </p:sp>
      <p:sp>
        <p:nvSpPr>
          <p:cNvPr id="27" name="TextBox 26"/>
          <p:cNvSpPr txBox="1"/>
          <p:nvPr/>
        </p:nvSpPr>
        <p:spPr>
          <a:xfrm>
            <a:off x="3105150" y="3740150"/>
            <a:ext cx="1511300" cy="369888"/>
          </a:xfrm>
          <a:prstGeom prst="rect">
            <a:avLst/>
          </a:prstGeom>
          <a:noFill/>
          <a:ln w="9525">
            <a:noFill/>
          </a:ln>
        </p:spPr>
        <p:txBody>
          <a:bodyPr anchor="t">
            <a:spAutoFit/>
          </a:bodyPr>
          <a:p>
            <a:r>
              <a:rPr lang="en-US" altLang="zh-CN">
                <a:solidFill>
                  <a:srgbClr val="FF0000"/>
                </a:solidFill>
                <a:latin typeface="Arial" panose="020B0604020202020204" pitchFamily="34" charset="0"/>
                <a:ea typeface="宋体" panose="02010600030101010101" pitchFamily="2" charset="-122"/>
              </a:rPr>
              <a:t>awareness</a:t>
            </a:r>
            <a:endParaRPr lang="zh-CN" altLang="en-US" dirty="0">
              <a:solidFill>
                <a:srgbClr val="FF0000"/>
              </a:solidFill>
              <a:latin typeface="Arial" panose="020B0604020202020204" pitchFamily="34" charset="0"/>
              <a:ea typeface="宋体" panose="02010600030101010101" pitchFamily="2" charset="-122"/>
            </a:endParaRPr>
          </a:p>
        </p:txBody>
      </p:sp>
      <p:sp>
        <p:nvSpPr>
          <p:cNvPr id="28" name="TextBox 27"/>
          <p:cNvSpPr txBox="1"/>
          <p:nvPr/>
        </p:nvSpPr>
        <p:spPr>
          <a:xfrm>
            <a:off x="5861050" y="3740150"/>
            <a:ext cx="1111250" cy="369888"/>
          </a:xfrm>
          <a:prstGeom prst="rect">
            <a:avLst/>
          </a:prstGeom>
          <a:noFill/>
          <a:ln w="9525">
            <a:noFill/>
          </a:ln>
        </p:spPr>
        <p:txBody>
          <a:bodyPr anchor="t">
            <a:spAutoFit/>
          </a:bodyPr>
          <a:p>
            <a:r>
              <a:rPr lang="en-US" altLang="zh-CN">
                <a:solidFill>
                  <a:srgbClr val="FF0000"/>
                </a:solidFill>
                <a:latin typeface="Arial" panose="020B0604020202020204" pitchFamily="34" charset="0"/>
                <a:ea typeface="宋体" panose="02010600030101010101" pitchFamily="2" charset="-122"/>
              </a:rPr>
              <a:t>minor</a:t>
            </a:r>
            <a:endParaRPr lang="zh-CN" altLang="en-US" dirty="0">
              <a:solidFill>
                <a:srgbClr val="FF0000"/>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4"/>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blinds(horizontal)">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blinds(horizontal)">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blinds(horizontal)">
                                      <p:cBhvr>
                                        <p:cTn id="22" dur="500"/>
                                        <p:tgtEl>
                                          <p:spTgt spid="2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blinds(horizontal)">
                                      <p:cBhvr>
                                        <p:cTn id="27" dur="500"/>
                                        <p:tgtEl>
                                          <p:spTgt spid="28"/>
                                        </p:tgtEl>
                                      </p:cBhvr>
                                    </p:animEffect>
                                  </p:childTnLst>
                                </p:cTn>
                              </p:par>
                            </p:childTnLst>
                          </p:cTn>
                        </p:par>
                      </p:childTnLst>
                    </p:cTn>
                  </p:par>
                </p:childTnLst>
              </p:cTn>
              <p:nextCondLst>
                <p:cond evt="onClick" delay="0">
                  <p:tgtEl>
                    <p:spTgt spid="24"/>
                  </p:tgtEl>
                </p:cond>
              </p:nextCondLst>
            </p:seq>
            <p:seq concurrent="1" nextAc="seek">
              <p:cTn id="28" restart="whenNotActive" fill="hold" evtFilter="cancelBubble" nodeType="interactiveSeq">
                <p:stCondLst>
                  <p:cond evt="onClick" delay="0">
                    <p:tgtEl>
                      <p:spTgt spid="25"/>
                    </p:tgtEl>
                  </p:cond>
                </p:stCondLst>
                <p:endSync evt="end" delay="0">
                  <p:rtn val="all"/>
                </p:endSync>
                <p:childTnLst>
                  <p:par>
                    <p:cTn id="29" fill="hold">
                      <p:stCondLst>
                        <p:cond delay="0"/>
                      </p:stCondLst>
                      <p:childTnLst>
                        <p:par>
                          <p:cTn id="30" fill="hold">
                            <p:stCondLst>
                              <p:cond delay="0"/>
                            </p:stCondLst>
                            <p:childTnLst>
                              <p:par>
                                <p:cTn id="31" presetID="1" presetClass="exit" presetSubtype="0" fill="hold" grpId="1" nodeType="clickEffect">
                                  <p:stCondLst>
                                    <p:cond delay="0"/>
                                  </p:stCondLst>
                                  <p:childTnLst>
                                    <p:set>
                                      <p:cBhvr>
                                        <p:cTn id="32" dur="1" fill="hold">
                                          <p:stCondLst>
                                            <p:cond delay="0"/>
                                          </p:stCondLst>
                                        </p:cTn>
                                        <p:tgtEl>
                                          <p:spTgt spid="21"/>
                                        </p:tgtEl>
                                        <p:attrNameLst>
                                          <p:attrName>style.visibility</p:attrName>
                                        </p:attrNameLst>
                                      </p:cBhvr>
                                      <p:to>
                                        <p:strVal val="hidden"/>
                                      </p:to>
                                    </p:set>
                                  </p:childTnLst>
                                </p:cTn>
                              </p:par>
                              <p:par>
                                <p:cTn id="33" presetID="1" presetClass="exit" presetSubtype="0" fill="hold" grpId="1" nodeType="withEffect">
                                  <p:stCondLst>
                                    <p:cond delay="0"/>
                                  </p:stCondLst>
                                  <p:childTnLst>
                                    <p:set>
                                      <p:cBhvr>
                                        <p:cTn id="34" dur="1" fill="hold">
                                          <p:stCondLst>
                                            <p:cond delay="0"/>
                                          </p:stCondLst>
                                        </p:cTn>
                                        <p:tgtEl>
                                          <p:spTgt spid="22"/>
                                        </p:tgtEl>
                                        <p:attrNameLst>
                                          <p:attrName>style.visibility</p:attrName>
                                        </p:attrNameLst>
                                      </p:cBhvr>
                                      <p:to>
                                        <p:strVal val="hidden"/>
                                      </p:to>
                                    </p:set>
                                  </p:childTnLst>
                                </p:cTn>
                              </p:par>
                              <p:par>
                                <p:cTn id="35" presetID="1" presetClass="exit" presetSubtype="0" fill="hold" grpId="1" nodeType="withEffect">
                                  <p:stCondLst>
                                    <p:cond delay="0"/>
                                  </p:stCondLst>
                                  <p:childTnLst>
                                    <p:set>
                                      <p:cBhvr>
                                        <p:cTn id="36" dur="1" fill="hold">
                                          <p:stCondLst>
                                            <p:cond delay="0"/>
                                          </p:stCondLst>
                                        </p:cTn>
                                        <p:tgtEl>
                                          <p:spTgt spid="23"/>
                                        </p:tgtEl>
                                        <p:attrNameLst>
                                          <p:attrName>style.visibility</p:attrName>
                                        </p:attrNameLst>
                                      </p:cBhvr>
                                      <p:to>
                                        <p:strVal val="hidden"/>
                                      </p:to>
                                    </p:set>
                                  </p:childTnLst>
                                </p:cTn>
                              </p:par>
                              <p:par>
                                <p:cTn id="37" presetID="1" presetClass="exit" presetSubtype="0" fill="hold" grpId="1" nodeType="withEffect">
                                  <p:stCondLst>
                                    <p:cond delay="0"/>
                                  </p:stCondLst>
                                  <p:childTnLst>
                                    <p:set>
                                      <p:cBhvr>
                                        <p:cTn id="38" dur="1" fill="hold">
                                          <p:stCondLst>
                                            <p:cond delay="0"/>
                                          </p:stCondLst>
                                        </p:cTn>
                                        <p:tgtEl>
                                          <p:spTgt spid="27"/>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0"/>
                                          </p:stCondLst>
                                        </p:cTn>
                                        <p:tgtEl>
                                          <p:spTgt spid="28"/>
                                        </p:tgtEl>
                                        <p:attrNameLst>
                                          <p:attrName>style.visibility</p:attrName>
                                        </p:attrNameLst>
                                      </p:cBhvr>
                                      <p:to>
                                        <p:strVal val="hidden"/>
                                      </p:to>
                                    </p:set>
                                  </p:childTnLst>
                                </p:cTn>
                              </p:par>
                            </p:childTnLst>
                          </p:cTn>
                        </p:par>
                      </p:childTnLst>
                    </p:cTn>
                  </p:par>
                </p:childTnLst>
              </p:cTn>
              <p:nextCondLst>
                <p:cond evt="onClick" delay="0">
                  <p:tgtEl>
                    <p:spTgt spid="25"/>
                  </p:tgtEl>
                </p:cond>
              </p:nextCondLst>
            </p:seq>
          </p:childTnLst>
        </p:cTn>
      </p:par>
    </p:tnLst>
    <p:bldLst>
      <p:bldP spid="21" grpId="0"/>
      <p:bldP spid="21" grpId="1"/>
      <p:bldP spid="22" grpId="0"/>
      <p:bldP spid="22" grpId="1"/>
      <p:bldP spid="23" grpId="0"/>
      <p:bldP spid="23" grpId="1"/>
      <p:bldP spid="27" grpId="0"/>
      <p:bldP spid="27" grpId="1"/>
      <p:bldP spid="28" grpId="0"/>
      <p:bldP spid="28"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 name="矩形 28"/>
          <p:cNvSpPr/>
          <p:nvPr/>
        </p:nvSpPr>
        <p:spPr>
          <a:xfrm>
            <a:off x="0" y="939800"/>
            <a:ext cx="9144000" cy="5511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pic>
        <p:nvPicPr>
          <p:cNvPr id="140290" name="Picture 3"/>
          <p:cNvPicPr>
            <a:picLocks noChangeAspect="1"/>
          </p:cNvPicPr>
          <p:nvPr/>
        </p:nvPicPr>
        <p:blipFill>
          <a:blip r:embed="rId1"/>
          <a:stretch>
            <a:fillRect/>
          </a:stretch>
        </p:blipFill>
        <p:spPr>
          <a:xfrm>
            <a:off x="0" y="0"/>
            <a:ext cx="9144000" cy="1762125"/>
          </a:xfrm>
          <a:prstGeom prst="rect">
            <a:avLst/>
          </a:prstGeom>
          <a:noFill/>
          <a:ln w="9525">
            <a:noFill/>
          </a:ln>
        </p:spPr>
      </p:pic>
      <p:sp>
        <p:nvSpPr>
          <p:cNvPr id="140291" name="矩形 26"/>
          <p:cNvSpPr/>
          <p:nvPr/>
        </p:nvSpPr>
        <p:spPr>
          <a:xfrm>
            <a:off x="544830" y="1762125"/>
            <a:ext cx="8216900" cy="3969385"/>
          </a:xfrm>
          <a:prstGeom prst="rect">
            <a:avLst/>
          </a:prstGeom>
          <a:solidFill>
            <a:schemeClr val="bg1"/>
          </a:solidFill>
          <a:ln w="9525">
            <a:noFill/>
          </a:ln>
        </p:spPr>
        <p:txBody>
          <a:bodyPr wrap="square" anchor="t">
            <a:spAutoFit/>
          </a:bodyPr>
          <a:p>
            <a:r>
              <a:rPr lang="en-US" altLang="zh-CN" sz="2800">
                <a:latin typeface="Times New Roman" panose="02020603050405020304" pitchFamily="18" charset="0"/>
                <a:ea typeface="宋体" panose="02010600030101010101" pitchFamily="2" charset="-122"/>
              </a:rPr>
              <a:t>Some people believe that women are better drivers than men. However, others think that women </a:t>
            </a:r>
            <a:r>
              <a:rPr lang="en-US" altLang="zh-CN" sz="2800">
                <a:solidFill>
                  <a:srgbClr val="FF0000"/>
                </a:solidFill>
                <a:latin typeface="Times New Roman" panose="02020603050405020304" pitchFamily="18" charset="0"/>
                <a:ea typeface="宋体" panose="02010600030101010101" pitchFamily="2" charset="-122"/>
              </a:rPr>
              <a:t>make</a:t>
            </a:r>
            <a:r>
              <a:rPr lang="en-US" altLang="zh-CN" sz="2800">
                <a:latin typeface="Times New Roman" panose="02020603050405020304" pitchFamily="18" charset="0"/>
                <a:ea typeface="宋体" panose="02010600030101010101" pitchFamily="2" charset="-122"/>
              </a:rPr>
              <a:t> worse drivers. The idea that women make worse drivers is a </a:t>
            </a:r>
            <a:r>
              <a:rPr lang="en-US" altLang="zh-CN" sz="2800">
                <a:solidFill>
                  <a:srgbClr val="FF0000"/>
                </a:solidFill>
                <a:latin typeface="Times New Roman" panose="02020603050405020304" pitchFamily="18" charset="0"/>
                <a:ea typeface="宋体" panose="02010600030101010101" pitchFamily="2" charset="-122"/>
              </a:rPr>
              <a:t>stereotype</a:t>
            </a:r>
            <a:r>
              <a:rPr lang="en-US" altLang="zh-CN" sz="2800">
                <a:latin typeface="Times New Roman" panose="02020603050405020304" pitchFamily="18" charset="0"/>
                <a:ea typeface="宋体" panose="02010600030101010101" pitchFamily="2" charset="-122"/>
              </a:rPr>
              <a:t>. It comes from a time when women drove less than men, and driving was seen as a man’s responsibility. There are certainly different views on this </a:t>
            </a:r>
            <a:r>
              <a:rPr lang="en-US" altLang="zh-CN" sz="2800">
                <a:solidFill>
                  <a:srgbClr val="FF0000"/>
                </a:solidFill>
                <a:latin typeface="Times New Roman" panose="02020603050405020304" pitchFamily="18" charset="0"/>
                <a:ea typeface="宋体" panose="02010600030101010101" pitchFamily="2" charset="-122"/>
              </a:rPr>
              <a:t>controversial</a:t>
            </a:r>
            <a:r>
              <a:rPr lang="en-US" altLang="zh-CN" sz="2800">
                <a:latin typeface="Times New Roman" panose="02020603050405020304" pitchFamily="18" charset="0"/>
                <a:ea typeface="宋体" panose="02010600030101010101" pitchFamily="2" charset="-122"/>
              </a:rPr>
              <a:t> question, although there are a number of reasons why a woman’s personality makes her a more </a:t>
            </a:r>
            <a:r>
              <a:rPr lang="en-US" altLang="zh-CN" sz="2800">
                <a:solidFill>
                  <a:srgbClr val="FF0000"/>
                </a:solidFill>
                <a:latin typeface="Times New Roman" panose="02020603050405020304" pitchFamily="18" charset="0"/>
                <a:ea typeface="宋体" panose="02010600030101010101" pitchFamily="2" charset="-122"/>
              </a:rPr>
              <a:t>competent</a:t>
            </a:r>
            <a:r>
              <a:rPr lang="en-US" altLang="zh-CN" sz="2800">
                <a:latin typeface="Times New Roman" panose="02020603050405020304" pitchFamily="18" charset="0"/>
                <a:ea typeface="宋体" panose="02010600030101010101" pitchFamily="2" charset="-122"/>
              </a:rPr>
              <a:t> driver.</a:t>
            </a:r>
            <a:endParaRPr lang="zh-CN" altLang="en-US" sz="28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 name="矩形 28"/>
          <p:cNvSpPr/>
          <p:nvPr/>
        </p:nvSpPr>
        <p:spPr>
          <a:xfrm>
            <a:off x="0" y="939800"/>
            <a:ext cx="9144000" cy="5511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pic>
        <p:nvPicPr>
          <p:cNvPr id="140290" name="Picture 3"/>
          <p:cNvPicPr>
            <a:picLocks noChangeAspect="1"/>
          </p:cNvPicPr>
          <p:nvPr/>
        </p:nvPicPr>
        <p:blipFill>
          <a:blip r:embed="rId1"/>
          <a:stretch>
            <a:fillRect/>
          </a:stretch>
        </p:blipFill>
        <p:spPr>
          <a:xfrm>
            <a:off x="0" y="0"/>
            <a:ext cx="9144000" cy="1762125"/>
          </a:xfrm>
          <a:prstGeom prst="rect">
            <a:avLst/>
          </a:prstGeom>
          <a:noFill/>
          <a:ln w="9525">
            <a:noFill/>
          </a:ln>
        </p:spPr>
      </p:pic>
      <p:sp>
        <p:nvSpPr>
          <p:cNvPr id="140292" name="矩形 27"/>
          <p:cNvSpPr/>
          <p:nvPr/>
        </p:nvSpPr>
        <p:spPr>
          <a:xfrm>
            <a:off x="428625" y="1762125"/>
            <a:ext cx="8193405" cy="3538220"/>
          </a:xfrm>
          <a:prstGeom prst="rect">
            <a:avLst/>
          </a:prstGeom>
          <a:solidFill>
            <a:schemeClr val="bg1"/>
          </a:solidFill>
          <a:ln w="9525">
            <a:noFill/>
          </a:ln>
        </p:spPr>
        <p:txBody>
          <a:bodyPr wrap="square" anchor="t">
            <a:spAutoFit/>
          </a:bodyPr>
          <a:p>
            <a:r>
              <a:rPr lang="en-US" altLang="zh-CN" sz="2800">
                <a:latin typeface="Times New Roman" panose="02020603050405020304" pitchFamily="18" charset="0"/>
                <a:ea typeface="宋体" panose="02010600030101010101" pitchFamily="2" charset="-122"/>
              </a:rPr>
              <a:t>    Firstly, women are more patient and polite towards other road users, such as </a:t>
            </a:r>
            <a:r>
              <a:rPr lang="en-US" altLang="zh-CN" sz="2800">
                <a:solidFill>
                  <a:srgbClr val="FF0000"/>
                </a:solidFill>
                <a:latin typeface="Times New Roman" panose="02020603050405020304" pitchFamily="18" charset="0"/>
                <a:ea typeface="宋体" panose="02010600030101010101" pitchFamily="2" charset="-122"/>
              </a:rPr>
              <a:t>pedestrians</a:t>
            </a:r>
            <a:r>
              <a:rPr lang="en-US" altLang="zh-CN" sz="2800">
                <a:latin typeface="Times New Roman" panose="02020603050405020304" pitchFamily="18" charset="0"/>
                <a:ea typeface="宋体" panose="02010600030101010101" pitchFamily="2" charset="-122"/>
              </a:rPr>
              <a:t> and </a:t>
            </a:r>
            <a:r>
              <a:rPr lang="en-US" altLang="zh-CN" sz="2800">
                <a:solidFill>
                  <a:srgbClr val="FF0000"/>
                </a:solidFill>
                <a:latin typeface="Times New Roman" panose="02020603050405020304" pitchFamily="18" charset="0"/>
                <a:ea typeface="宋体" panose="02010600030101010101" pitchFamily="2" charset="-122"/>
              </a:rPr>
              <a:t>cyclists</a:t>
            </a:r>
            <a:r>
              <a:rPr lang="en-US" altLang="zh-CN" sz="2800">
                <a:latin typeface="Times New Roman" panose="02020603050405020304" pitchFamily="18" charset="0"/>
                <a:ea typeface="宋体" panose="02010600030101010101" pitchFamily="2" charset="-122"/>
              </a:rPr>
              <a:t>. In stressful situations they are more likely to </a:t>
            </a:r>
            <a:r>
              <a:rPr lang="en-US" altLang="zh-CN" sz="2800">
                <a:solidFill>
                  <a:srgbClr val="FF0000"/>
                </a:solidFill>
                <a:latin typeface="Times New Roman" panose="02020603050405020304" pitchFamily="18" charset="0"/>
                <a:ea typeface="宋体" panose="02010600030101010101" pitchFamily="2" charset="-122"/>
              </a:rPr>
              <a:t>stay calm</a:t>
            </a:r>
            <a:r>
              <a:rPr lang="en-US" altLang="zh-CN" sz="2800">
                <a:latin typeface="Times New Roman" panose="02020603050405020304" pitchFamily="18" charset="0"/>
                <a:ea typeface="宋体" panose="02010600030101010101" pitchFamily="2" charset="-122"/>
              </a:rPr>
              <a:t>, and less likely to be involved in “road rage”* </a:t>
            </a:r>
            <a:r>
              <a:rPr lang="en-US" altLang="zh-CN" sz="2800">
                <a:solidFill>
                  <a:srgbClr val="FF0000"/>
                </a:solidFill>
                <a:latin typeface="Times New Roman" panose="02020603050405020304" pitchFamily="18" charset="0"/>
                <a:ea typeface="宋体" panose="02010600030101010101" pitchFamily="2" charset="-122"/>
              </a:rPr>
              <a:t>incidents</a:t>
            </a:r>
            <a:r>
              <a:rPr lang="en-US" altLang="zh-CN" sz="2800">
                <a:latin typeface="Times New Roman" panose="02020603050405020304" pitchFamily="18" charset="0"/>
                <a:ea typeface="宋体" panose="02010600030101010101" pitchFamily="2" charset="-122"/>
              </a:rPr>
              <a:t>. Secondly, female drivers are more cautious and therefore </a:t>
            </a:r>
            <a:r>
              <a:rPr lang="en-US" altLang="zh-CN" sz="2800">
                <a:solidFill>
                  <a:srgbClr val="FF0000"/>
                </a:solidFill>
                <a:latin typeface="Times New Roman" panose="02020603050405020304" pitchFamily="18" charset="0"/>
                <a:ea typeface="宋体" panose="02010600030101010101" pitchFamily="2" charset="-122"/>
              </a:rPr>
              <a:t>take fewer risks</a:t>
            </a:r>
            <a:r>
              <a:rPr lang="en-US" altLang="zh-CN" sz="2800">
                <a:latin typeface="Times New Roman" panose="02020603050405020304" pitchFamily="18" charset="0"/>
                <a:ea typeface="宋体" panose="02010600030101010101" pitchFamily="2" charset="-122"/>
              </a:rPr>
              <a:t>, for instance when </a:t>
            </a:r>
            <a:r>
              <a:rPr lang="en-US" altLang="zh-CN" sz="2800">
                <a:solidFill>
                  <a:srgbClr val="FF0000"/>
                </a:solidFill>
                <a:latin typeface="Times New Roman" panose="02020603050405020304" pitchFamily="18" charset="0"/>
                <a:ea typeface="宋体" panose="02010600030101010101" pitchFamily="2" charset="-122"/>
              </a:rPr>
              <a:t>overtaking</a:t>
            </a:r>
            <a:r>
              <a:rPr lang="en-US" altLang="zh-CN" sz="2800">
                <a:latin typeface="Times New Roman" panose="02020603050405020304" pitchFamily="18" charset="0"/>
                <a:ea typeface="宋体" panose="02010600030101010101" pitchFamily="2" charset="-122"/>
              </a:rPr>
              <a:t>. Thirdly, they are more responsible so they tend not to drive when tired or after drinking alcohol.</a:t>
            </a:r>
            <a:endParaRPr lang="zh-CN" altLang="en-US" sz="28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 name="矩形 28"/>
          <p:cNvSpPr/>
          <p:nvPr/>
        </p:nvSpPr>
        <p:spPr>
          <a:xfrm>
            <a:off x="0" y="939800"/>
            <a:ext cx="9144000" cy="5511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142338" name="矩形 26"/>
          <p:cNvSpPr/>
          <p:nvPr/>
        </p:nvSpPr>
        <p:spPr>
          <a:xfrm>
            <a:off x="417830" y="939800"/>
            <a:ext cx="8274050" cy="5262245"/>
          </a:xfrm>
          <a:prstGeom prst="rect">
            <a:avLst/>
          </a:prstGeom>
          <a:solidFill>
            <a:schemeClr val="bg1"/>
          </a:solidFill>
          <a:ln w="9525">
            <a:noFill/>
          </a:ln>
        </p:spPr>
        <p:txBody>
          <a:bodyPr wrap="square" anchor="t">
            <a:spAutoFit/>
          </a:bodyPr>
          <a:p>
            <a:r>
              <a:rPr lang="en-US" altLang="zh-CN" sz="2800">
                <a:latin typeface="Times New Roman" panose="02020603050405020304" pitchFamily="18" charset="0"/>
                <a:ea typeface="宋体" panose="02010600030101010101" pitchFamily="2" charset="-122"/>
              </a:rPr>
              <a:t>    On the other hand, many people argue that women cause accidents because they can be indecisive or react slowly because they lack confidence. In addition, they are easily distracted, for example, by children in the car. Research also shows that women find map reading more difficult than men, and can have problems with the difference between left and right. Despite the fact that women have more accidents, insurance is often cheaper for them because the accidents tend to be minor. In particular, women have accidents when parking. This is because women often have poor spatial awareness. In contrast, men tend to have more serious accidents.</a:t>
            </a:r>
            <a:endParaRPr lang="en-US" altLang="zh-CN" sz="2800" dirty="0">
              <a:latin typeface="Times New Roman" panose="02020603050405020304" pitchFamily="18" charset="0"/>
              <a:ea typeface="宋体" panose="02010600030101010101"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 name="矩形 28"/>
          <p:cNvSpPr/>
          <p:nvPr/>
        </p:nvSpPr>
        <p:spPr>
          <a:xfrm>
            <a:off x="0" y="939800"/>
            <a:ext cx="9144000" cy="5511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142338" name="矩形 26"/>
          <p:cNvSpPr/>
          <p:nvPr/>
        </p:nvSpPr>
        <p:spPr>
          <a:xfrm>
            <a:off x="406400" y="939800"/>
            <a:ext cx="8251825" cy="3107690"/>
          </a:xfrm>
          <a:prstGeom prst="rect">
            <a:avLst/>
          </a:prstGeom>
          <a:solidFill>
            <a:schemeClr val="bg1"/>
          </a:solidFill>
          <a:ln w="9525">
            <a:noFill/>
          </a:ln>
        </p:spPr>
        <p:txBody>
          <a:bodyPr wrap="square" anchor="t">
            <a:spAutoFit/>
          </a:bodyPr>
          <a:p>
            <a:r>
              <a:rPr lang="en-US" altLang="zh-CN" sz="2800">
                <a:latin typeface="Times New Roman" panose="02020603050405020304" pitchFamily="18" charset="0"/>
                <a:ea typeface="宋体" panose="02010600030101010101" pitchFamily="2" charset="-122"/>
              </a:rPr>
              <a:t>    To sum up, it can be seen that women make safer drivers than men because of their personality. This is supported by the fact that women have fewer accidents in general and pay lower insurance premiums than men. On balance, it is clear that women are less competitive and aggressive than men behind the wheel and therefore better drivers.</a:t>
            </a:r>
            <a:endParaRPr lang="en-US" altLang="zh-CN" sz="2800" dirty="0">
              <a:latin typeface="Times New Roman" panose="02020603050405020304" pitchFamily="18" charset="0"/>
              <a:ea typeface="宋体" panose="02010600030101010101" pitchFamily="2" charset="-122"/>
            </a:endParaRPr>
          </a:p>
        </p:txBody>
      </p:sp>
      <p:sp>
        <p:nvSpPr>
          <p:cNvPr id="142339" name="TextBox 6"/>
          <p:cNvSpPr txBox="1"/>
          <p:nvPr/>
        </p:nvSpPr>
        <p:spPr>
          <a:xfrm>
            <a:off x="406400" y="4144010"/>
            <a:ext cx="8252460" cy="2245360"/>
          </a:xfrm>
          <a:prstGeom prst="rect">
            <a:avLst/>
          </a:prstGeom>
          <a:solidFill>
            <a:schemeClr val="bg1"/>
          </a:solidFill>
          <a:ln w="9525">
            <a:noFill/>
          </a:ln>
        </p:spPr>
        <p:txBody>
          <a:bodyPr wrap="square" anchor="t">
            <a:spAutoFit/>
          </a:bodyPr>
          <a:p>
            <a:r>
              <a:rPr lang="en-US" altLang="zh-CN" sz="2000">
                <a:solidFill>
                  <a:srgbClr val="7030A0"/>
                </a:solidFill>
                <a:latin typeface="Times New Roman" panose="02020603050405020304" pitchFamily="18" charset="0"/>
                <a:ea typeface="宋体" panose="02010600030101010101" pitchFamily="2" charset="-122"/>
              </a:rPr>
              <a:t>*Road rage is an aggressive or angry </a:t>
            </a:r>
            <a:r>
              <a:rPr lang="en-US" altLang="zh-CN" sz="2000" err="1">
                <a:solidFill>
                  <a:srgbClr val="7030A0"/>
                </a:solidFill>
                <a:latin typeface="Times New Roman" panose="02020603050405020304" pitchFamily="18" charset="0"/>
                <a:ea typeface="宋体" panose="02010600030101010101" pitchFamily="2" charset="-122"/>
              </a:rPr>
              <a:t>behaviour</a:t>
            </a:r>
            <a:r>
              <a:rPr lang="en-US" altLang="zh-CN" sz="2000">
                <a:solidFill>
                  <a:srgbClr val="7030A0"/>
                </a:solidFill>
                <a:latin typeface="Times New Roman" panose="02020603050405020304" pitchFamily="18" charset="0"/>
                <a:ea typeface="宋体" panose="02010600030101010101" pitchFamily="2" charset="-122"/>
              </a:rPr>
              <a:t> by a driver of an automobile or other motor vehicle. Such </a:t>
            </a:r>
            <a:r>
              <a:rPr lang="en-US" altLang="zh-CN" sz="2000" err="1">
                <a:solidFill>
                  <a:srgbClr val="7030A0"/>
                </a:solidFill>
                <a:latin typeface="Times New Roman" panose="02020603050405020304" pitchFamily="18" charset="0"/>
                <a:ea typeface="宋体" panose="02010600030101010101" pitchFamily="2" charset="-122"/>
              </a:rPr>
              <a:t>behaviour</a:t>
            </a:r>
            <a:r>
              <a:rPr lang="en-US" altLang="zh-CN" sz="2000">
                <a:solidFill>
                  <a:srgbClr val="7030A0"/>
                </a:solidFill>
                <a:latin typeface="Times New Roman" panose="02020603050405020304" pitchFamily="18" charset="0"/>
                <a:ea typeface="宋体" panose="02010600030101010101" pitchFamily="2" charset="-122"/>
              </a:rPr>
              <a:t> might include rude gestures, verbal insults, deliberately driving in an unsafe or threatening manner, or making threats. Road rage can lead to altercations, assaults, and collisions which result in injuries and even deaths. It can be thought of as an extreme case of aggressive driving. The term originated in the United States during the 1980s. “</a:t>
            </a:r>
            <a:r>
              <a:rPr lang="zh-CN" altLang="en-US" sz="2000" dirty="0">
                <a:solidFill>
                  <a:srgbClr val="7030A0"/>
                </a:solidFill>
                <a:latin typeface="Times New Roman" panose="02020603050405020304" pitchFamily="18" charset="0"/>
                <a:ea typeface="宋体" panose="02010600030101010101" pitchFamily="2" charset="-122"/>
              </a:rPr>
              <a:t>路怒症”</a:t>
            </a:r>
            <a:endParaRPr lang="zh-CN" altLang="en-US" sz="2000" dirty="0">
              <a:solidFill>
                <a:srgbClr val="7030A0"/>
              </a:solidFill>
              <a:latin typeface="Times New Roman" panose="02020603050405020304" pitchFamily="18" charset="0"/>
              <a:ea typeface="宋体" panose="02010600030101010101" pitchFamily="2" charset="-122"/>
            </a:endParaRPr>
          </a:p>
        </p:txBody>
      </p:sp>
    </p:spTree>
  </p:cSld>
  <p:clrMapOvr>
    <a:masterClrMapping/>
  </p:clrMapOvr>
</p:sld>
</file>

<file path=ppt/theme/theme1.xml><?xml version="1.0" encoding="utf-8"?>
<a:theme xmlns:a="http://schemas.openxmlformats.org/drawingml/2006/main" name="首页">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1_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1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3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1_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8460</Words>
  <Application>WPS 演示</Application>
  <PresentationFormat>在屏幕上显示</PresentationFormat>
  <Paragraphs>384</Paragraphs>
  <Slides>19</Slides>
  <Notes>70</Notes>
  <HiddenSlides>0</HiddenSlides>
  <MMClips>0</MMClips>
  <ScaleCrop>false</ScaleCrop>
  <HeadingPairs>
    <vt:vector size="6" baseType="variant">
      <vt:variant>
        <vt:lpstr>已用的字体</vt:lpstr>
      </vt:variant>
      <vt:variant>
        <vt:i4>8</vt:i4>
      </vt:variant>
      <vt:variant>
        <vt:lpstr>主题</vt:lpstr>
      </vt:variant>
      <vt:variant>
        <vt:i4>10</vt:i4>
      </vt:variant>
      <vt:variant>
        <vt:lpstr>幻灯片标题</vt:lpstr>
      </vt:variant>
      <vt:variant>
        <vt:i4>19</vt:i4>
      </vt:variant>
    </vt:vector>
  </HeadingPairs>
  <TitlesOfParts>
    <vt:vector size="37" baseType="lpstr">
      <vt:lpstr>Arial</vt:lpstr>
      <vt:lpstr>宋体</vt:lpstr>
      <vt:lpstr>Wingdings</vt:lpstr>
      <vt:lpstr>Calibri</vt:lpstr>
      <vt:lpstr>黑体</vt:lpstr>
      <vt:lpstr>Times New Roman</vt:lpstr>
      <vt:lpstr>微软雅黑</vt:lpstr>
      <vt:lpstr>Arial Unicode MS</vt:lpstr>
      <vt:lpstr>首页</vt:lpstr>
      <vt:lpstr>1.2</vt:lpstr>
      <vt:lpstr>1.3</vt:lpstr>
      <vt:lpstr>1.4</vt:lpstr>
      <vt:lpstr>1.5</vt:lpstr>
      <vt:lpstr>自定义设计方案</vt:lpstr>
      <vt:lpstr>1_自定义设计方案</vt:lpstr>
      <vt:lpstr>3_自定义设计方案</vt:lpstr>
      <vt:lpstr>1_1.3</vt:lpstr>
      <vt:lpstr>1_1.5</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
  <cp:lastModifiedBy>语中漫步1386306179</cp:lastModifiedBy>
  <cp:revision>561</cp:revision>
  <dcterms:created xsi:type="dcterms:W3CDTF">2020-09-23T05:52:00Z</dcterms:created>
  <dcterms:modified xsi:type="dcterms:W3CDTF">2020-11-06T14:17:35Z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2052-11.1.0.10132</vt:lpwstr>
  </property>
</Properties>
</file>