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1"/>
  </p:notesMasterIdLst>
  <p:sldIdLst>
    <p:sldId id="634" r:id="rId4"/>
    <p:sldId id="633" r:id="rId5"/>
    <p:sldId id="256" r:id="rId6"/>
    <p:sldId id="393" r:id="rId7"/>
    <p:sldId id="659" r:id="rId8"/>
    <p:sldId id="660" r:id="rId9"/>
    <p:sldId id="598" r:id="rId10"/>
    <p:sldId id="661" r:id="rId12"/>
    <p:sldId id="613" r:id="rId13"/>
    <p:sldId id="599" r:id="rId14"/>
    <p:sldId id="600" r:id="rId15"/>
    <p:sldId id="601" r:id="rId16"/>
    <p:sldId id="602" r:id="rId17"/>
    <p:sldId id="603" r:id="rId18"/>
    <p:sldId id="615" r:id="rId19"/>
    <p:sldId id="616" r:id="rId20"/>
    <p:sldId id="617" r:id="rId21"/>
    <p:sldId id="606" r:id="rId22"/>
    <p:sldId id="681" r:id="rId23"/>
    <p:sldId id="607" r:id="rId24"/>
    <p:sldId id="618" r:id="rId25"/>
    <p:sldId id="608" r:id="rId26"/>
    <p:sldId id="609" r:id="rId27"/>
    <p:sldId id="619" r:id="rId28"/>
    <p:sldId id="610" r:id="rId29"/>
    <p:sldId id="611" r:id="rId30"/>
    <p:sldId id="597" r:id="rId31"/>
  </p:sldIdLst>
  <p:sldSz cx="9144000" cy="5144135" type="screen16x9"/>
  <p:notesSz cx="6858000" cy="9144000"/>
  <p:custDataLst>
    <p:tags r:id="rId35"/>
  </p:custDataLst>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默认节" id="{ca1e5b09-090d-4331-b61a-a8f4a31e22b2}">
          <p14:sldIdLst>
            <p14:sldId id="634"/>
            <p14:sldId id="633"/>
            <p14:sldId id="256"/>
            <p14:sldId id="393"/>
            <p14:sldId id="659"/>
            <p14:sldId id="660"/>
            <p14:sldId id="598"/>
            <p14:sldId id="661"/>
            <p14:sldId id="613"/>
            <p14:sldId id="599"/>
            <p14:sldId id="600"/>
            <p14:sldId id="601"/>
            <p14:sldId id="602"/>
            <p14:sldId id="603"/>
            <p14:sldId id="615"/>
            <p14:sldId id="616"/>
            <p14:sldId id="617"/>
            <p14:sldId id="606"/>
            <p14:sldId id="681"/>
            <p14:sldId id="607"/>
            <p14:sldId id="618"/>
            <p14:sldId id="608"/>
            <p14:sldId id="609"/>
            <p14:sldId id="619"/>
            <p14:sldId id="610"/>
            <p14:sldId id="611"/>
            <p14:sldId id="597"/>
          </p14:sldIdLst>
        </p14:section>
        <p14:section name="附注部分" id="{9f1eec67-1e27-4dd9-9084-5949f4b822a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2FDB2607-1784-4EEB-B798-7EB5836EED8A}">
        <p14:showMediaCtrls xmlns:p14="http://schemas.microsoft.com/office/powerpoint/2010/main" val="1"/>
      </p:ext>
    </p:extLst>
  </p:showPr>
  <p:clrMru>
    <a:srgbClr val="F7FD9D"/>
    <a:srgbClr val="1F2DA8"/>
    <a:srgbClr val="F43308"/>
    <a:srgbClr val="A87F00"/>
    <a:srgbClr val="000000"/>
    <a:srgbClr val="C9091E"/>
    <a:srgbClr val="1D4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666" y="-114"/>
      </p:cViewPr>
      <p:guideLst>
        <p:guide orient="horz" pos="1574"/>
        <p:guide pos="2868"/>
      </p:guideLst>
    </p:cSldViewPr>
  </p:slideViewPr>
  <p:notesTextViewPr>
    <p:cViewPr>
      <p:scale>
        <a:sx n="100" d="100"/>
        <a:sy n="100" d="100"/>
      </p:scale>
      <p:origin x="0" y="0"/>
    </p:cViewPr>
  </p:notesTextViewPr>
  <p:sorterViewPr showFormatting="0">
    <p:cViewPr>
      <p:scale>
        <a:sx n="66" d="100"/>
        <a:sy n="66" d="100"/>
      </p:scale>
      <p:origin x="0" y="69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5" Type="http://schemas.openxmlformats.org/officeDocument/2006/relationships/tags" Target="tags/tag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notesMaster" Target="notesMasters/notes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幻灯片图像占位符 1"/>
          <p:cNvSpPr>
            <a:spLocks noGrp="1" noRot="1" noChangeAspect="1" noTextEdit="1"/>
          </p:cNvSpPr>
          <p:nvPr>
            <p:ph type="sldImg"/>
          </p:nvPr>
        </p:nvSpPr>
        <p:spPr>
          <a:ln>
            <a:solidFill>
              <a:srgbClr val="000000"/>
            </a:solidFill>
            <a:miter/>
          </a:ln>
        </p:spPr>
      </p:sp>
      <p:sp>
        <p:nvSpPr>
          <p:cNvPr id="44034"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4403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幻灯片图像占位符 1"/>
          <p:cNvSpPr>
            <a:spLocks noGrp="1" noRot="1" noChangeAspect="1" noTextEdit="1"/>
          </p:cNvSpPr>
          <p:nvPr>
            <p:ph type="sldImg"/>
          </p:nvPr>
        </p:nvSpPr>
        <p:spPr>
          <a:ln>
            <a:solidFill>
              <a:srgbClr val="000000"/>
            </a:solidFill>
            <a:miter/>
          </a:ln>
        </p:spPr>
      </p:sp>
      <p:sp>
        <p:nvSpPr>
          <p:cNvPr id="62466"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6246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幻灯片图像占位符 1"/>
          <p:cNvSpPr>
            <a:spLocks noGrp="1" noRot="1" noChangeAspect="1" noTextEdit="1"/>
          </p:cNvSpPr>
          <p:nvPr>
            <p:ph type="sldImg"/>
          </p:nvPr>
        </p:nvSpPr>
        <p:spPr>
          <a:ln>
            <a:solidFill>
              <a:srgbClr val="000000"/>
            </a:solidFill>
            <a:miter/>
          </a:ln>
        </p:spPr>
      </p:sp>
      <p:sp>
        <p:nvSpPr>
          <p:cNvPr id="64514"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6451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幻灯片图像占位符 1"/>
          <p:cNvSpPr>
            <a:spLocks noGrp="1" noRot="1" noChangeAspect="1" noTextEdit="1"/>
          </p:cNvSpPr>
          <p:nvPr>
            <p:ph type="sldImg"/>
          </p:nvPr>
        </p:nvSpPr>
        <p:spPr>
          <a:ln>
            <a:solidFill>
              <a:srgbClr val="000000"/>
            </a:solidFill>
            <a:miter/>
          </a:ln>
        </p:spPr>
      </p:sp>
      <p:sp>
        <p:nvSpPr>
          <p:cNvPr id="66562"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6656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幻灯片图像占位符 1"/>
          <p:cNvSpPr>
            <a:spLocks noGrp="1" noRot="1" noChangeAspect="1" noTextEdit="1"/>
          </p:cNvSpPr>
          <p:nvPr>
            <p:ph type="sldImg"/>
          </p:nvPr>
        </p:nvSpPr>
        <p:spPr>
          <a:ln>
            <a:solidFill>
              <a:srgbClr val="000000"/>
            </a:solidFill>
            <a:miter/>
          </a:ln>
        </p:spPr>
      </p:sp>
      <p:sp>
        <p:nvSpPr>
          <p:cNvPr id="68610"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6861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幻灯片图像占位符 1"/>
          <p:cNvSpPr>
            <a:spLocks noGrp="1" noRot="1" noChangeAspect="1" noTextEdit="1"/>
          </p:cNvSpPr>
          <p:nvPr>
            <p:ph type="sldImg"/>
          </p:nvPr>
        </p:nvSpPr>
        <p:spPr>
          <a:ln>
            <a:solidFill>
              <a:srgbClr val="000000"/>
            </a:solidFill>
            <a:miter/>
          </a:ln>
        </p:spPr>
      </p:sp>
      <p:sp>
        <p:nvSpPr>
          <p:cNvPr id="70658"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7065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幻灯片图像占位符 1"/>
          <p:cNvSpPr>
            <a:spLocks noGrp="1" noRot="1" noChangeAspect="1" noTextEdit="1"/>
          </p:cNvSpPr>
          <p:nvPr>
            <p:ph type="sldImg"/>
          </p:nvPr>
        </p:nvSpPr>
        <p:spPr>
          <a:ln>
            <a:solidFill>
              <a:srgbClr val="000000"/>
            </a:solidFill>
            <a:miter/>
          </a:ln>
        </p:spPr>
      </p:sp>
      <p:sp>
        <p:nvSpPr>
          <p:cNvPr id="46082"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4608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幻灯片图像占位符 1"/>
          <p:cNvSpPr>
            <a:spLocks noGrp="1" noRot="1" noChangeAspect="1" noTextEdit="1"/>
          </p:cNvSpPr>
          <p:nvPr>
            <p:ph type="sldImg"/>
          </p:nvPr>
        </p:nvSpPr>
        <p:spPr>
          <a:ln>
            <a:solidFill>
              <a:srgbClr val="000000"/>
            </a:solidFill>
            <a:miter/>
          </a:ln>
        </p:spPr>
      </p:sp>
      <p:sp>
        <p:nvSpPr>
          <p:cNvPr id="46082"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4608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幻灯片图像占位符 1"/>
          <p:cNvSpPr>
            <a:spLocks noGrp="1" noRot="1" noChangeAspect="1" noTextEdit="1"/>
          </p:cNvSpPr>
          <p:nvPr>
            <p:ph type="sldImg"/>
          </p:nvPr>
        </p:nvSpPr>
        <p:spPr>
          <a:ln>
            <a:solidFill>
              <a:srgbClr val="000000"/>
            </a:solidFill>
            <a:miter/>
          </a:ln>
        </p:spPr>
      </p:sp>
      <p:sp>
        <p:nvSpPr>
          <p:cNvPr id="48130"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4813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幻灯片图像占位符 1"/>
          <p:cNvSpPr>
            <a:spLocks noGrp="1" noRot="1" noChangeAspect="1" noTextEdit="1"/>
          </p:cNvSpPr>
          <p:nvPr>
            <p:ph type="sldImg"/>
          </p:nvPr>
        </p:nvSpPr>
        <p:spPr>
          <a:ln>
            <a:solidFill>
              <a:srgbClr val="000000"/>
            </a:solidFill>
            <a:miter/>
          </a:ln>
        </p:spPr>
      </p:sp>
      <p:sp>
        <p:nvSpPr>
          <p:cNvPr id="50178"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5017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solidFill>
              <a:srgbClr val="000000"/>
            </a:solidFill>
            <a:miter/>
          </a:ln>
        </p:spPr>
      </p:sp>
      <p:sp>
        <p:nvSpPr>
          <p:cNvPr id="52226"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幻灯片图像占位符 1"/>
          <p:cNvSpPr>
            <a:spLocks noGrp="1" noRot="1" noChangeAspect="1" noTextEdit="1"/>
          </p:cNvSpPr>
          <p:nvPr>
            <p:ph type="sldImg"/>
          </p:nvPr>
        </p:nvSpPr>
        <p:spPr>
          <a:ln>
            <a:solidFill>
              <a:srgbClr val="000000"/>
            </a:solidFill>
            <a:miter/>
          </a:ln>
        </p:spPr>
      </p:sp>
      <p:sp>
        <p:nvSpPr>
          <p:cNvPr id="54274"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5427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幻灯片图像占位符 1"/>
          <p:cNvSpPr>
            <a:spLocks noGrp="1" noRot="1" noChangeAspect="1" noTextEdit="1"/>
          </p:cNvSpPr>
          <p:nvPr>
            <p:ph type="sldImg"/>
          </p:nvPr>
        </p:nvSpPr>
        <p:spPr>
          <a:ln>
            <a:solidFill>
              <a:srgbClr val="000000"/>
            </a:solidFill>
            <a:miter/>
          </a:ln>
        </p:spPr>
      </p:sp>
      <p:sp>
        <p:nvSpPr>
          <p:cNvPr id="60418"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6041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幻灯片图像占位符 1"/>
          <p:cNvSpPr>
            <a:spLocks noGrp="1" noRot="1" noChangeAspect="1" noTextEdit="1"/>
          </p:cNvSpPr>
          <p:nvPr>
            <p:ph type="sldImg"/>
          </p:nvPr>
        </p:nvSpPr>
        <p:spPr>
          <a:ln>
            <a:solidFill>
              <a:srgbClr val="000000"/>
            </a:solidFill>
            <a:miter/>
          </a:ln>
        </p:spPr>
      </p:sp>
      <p:sp>
        <p:nvSpPr>
          <p:cNvPr id="62466"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6246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4223" name="矩形 4222"/>
          <p:cNvSpPr/>
          <p:nvPr/>
        </p:nvSpPr>
        <p:spPr>
          <a:xfrm>
            <a:off x="0" y="0"/>
            <a:ext cx="9144000" cy="1371840"/>
          </a:xfrm>
          <a:prstGeom prst="rect">
            <a:avLst/>
          </a:prstGeom>
          <a:gradFill rotWithShape="1">
            <a:gsLst>
              <a:gs pos="0">
                <a:schemeClr val="accent1"/>
              </a:gs>
              <a:gs pos="100000">
                <a:schemeClr val="accent1">
                  <a:gamma/>
                  <a:tint val="0"/>
                  <a:invGamma/>
                  <a:alpha val="0"/>
                </a:schemeClr>
              </a:gs>
            </a:gsLst>
            <a:lin ang="5400000" scaled="1"/>
            <a:tileRect/>
          </a:gradFill>
          <a:ln w="9525">
            <a:noFill/>
          </a:ln>
        </p:spPr>
        <p:txBody>
          <a:bodyPr/>
          <a:lstStyle/>
          <a:p>
            <a:endParaRPr lang="zh-CN" altLang="en-US" sz="100"/>
          </a:p>
        </p:txBody>
      </p:sp>
      <p:grpSp>
        <p:nvGrpSpPr>
          <p:cNvPr id="4111" name="组合 4110"/>
          <p:cNvGrpSpPr/>
          <p:nvPr/>
        </p:nvGrpSpPr>
        <p:grpSpPr>
          <a:xfrm>
            <a:off x="152400" y="285800"/>
            <a:ext cx="6838950" cy="2524567"/>
            <a:chOff x="664" y="1951"/>
            <a:chExt cx="4308" cy="2120"/>
          </a:xfrm>
        </p:grpSpPr>
        <p:sp>
          <p:nvSpPr>
            <p:cNvPr id="4112" name="任意多边形 4111"/>
            <p:cNvSpPr/>
            <p:nvPr/>
          </p:nvSpPr>
          <p:spPr>
            <a:xfrm>
              <a:off x="743" y="2045"/>
              <a:ext cx="1267" cy="1938"/>
            </a:xfrm>
            <a:custGeom>
              <a:avLst/>
              <a:gdLst/>
              <a:ahLst/>
              <a:cxnLst/>
              <a:rect l="0" t="0" r="0" b="0"/>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000"/>
              </a:srgbClr>
            </a:solidFill>
            <a:ln w="12700">
              <a:noFill/>
            </a:ln>
          </p:spPr>
          <p:txBody>
            <a:bodyPr/>
            <a:lstStyle/>
            <a:p>
              <a:endParaRPr lang="zh-CN" altLang="en-US" sz="100"/>
            </a:p>
          </p:txBody>
        </p:sp>
        <p:sp>
          <p:nvSpPr>
            <p:cNvPr id="4113" name="任意多边形 4112"/>
            <p:cNvSpPr/>
            <p:nvPr/>
          </p:nvSpPr>
          <p:spPr>
            <a:xfrm>
              <a:off x="703" y="2230"/>
              <a:ext cx="34" cy="28"/>
            </a:xfrm>
            <a:custGeom>
              <a:avLst/>
              <a:gdLst/>
              <a:ahLst/>
              <a:cxnLst/>
              <a:rect l="0" t="0" r="0" b="0"/>
              <a:pathLst>
                <a:path w="46" h="38">
                  <a:moveTo>
                    <a:pt x="16" y="4"/>
                  </a:moveTo>
                  <a:lnTo>
                    <a:pt x="0" y="22"/>
                  </a:lnTo>
                  <a:lnTo>
                    <a:pt x="22" y="38"/>
                  </a:lnTo>
                  <a:lnTo>
                    <a:pt x="46" y="26"/>
                  </a:lnTo>
                  <a:lnTo>
                    <a:pt x="30" y="0"/>
                  </a:lnTo>
                  <a:lnTo>
                    <a:pt x="16" y="4"/>
                  </a:lnTo>
                  <a:close/>
                </a:path>
              </a:pathLst>
            </a:custGeom>
            <a:solidFill>
              <a:srgbClr val="FEFEFE">
                <a:alpha val="30000"/>
              </a:srgbClr>
            </a:solidFill>
            <a:ln w="12700">
              <a:noFill/>
            </a:ln>
          </p:spPr>
          <p:txBody>
            <a:bodyPr/>
            <a:lstStyle/>
            <a:p>
              <a:endParaRPr lang="zh-CN" altLang="en-US" sz="100"/>
            </a:p>
          </p:txBody>
        </p:sp>
        <p:sp>
          <p:nvSpPr>
            <p:cNvPr id="4114" name="任意多边形 4113"/>
            <p:cNvSpPr/>
            <p:nvPr/>
          </p:nvSpPr>
          <p:spPr>
            <a:xfrm>
              <a:off x="1010" y="2353"/>
              <a:ext cx="39" cy="32"/>
            </a:xfrm>
            <a:custGeom>
              <a:avLst/>
              <a:gdLst/>
              <a:ahLst/>
              <a:cxnLst/>
              <a:rect l="0" t="0" r="0" b="0"/>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000"/>
              </a:srgbClr>
            </a:solidFill>
            <a:ln w="12700">
              <a:noFill/>
            </a:ln>
          </p:spPr>
          <p:txBody>
            <a:bodyPr/>
            <a:lstStyle/>
            <a:p>
              <a:endParaRPr lang="zh-CN" altLang="en-US" sz="100"/>
            </a:p>
          </p:txBody>
        </p:sp>
        <p:sp>
          <p:nvSpPr>
            <p:cNvPr id="4115" name="任意多边形 4114"/>
            <p:cNvSpPr/>
            <p:nvPr/>
          </p:nvSpPr>
          <p:spPr>
            <a:xfrm>
              <a:off x="1792" y="2409"/>
              <a:ext cx="98" cy="74"/>
            </a:xfrm>
            <a:custGeom>
              <a:avLst/>
              <a:gdLst/>
              <a:ahLst/>
              <a:cxnLst/>
              <a:rect l="0" t="0" r="0" b="0"/>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000"/>
              </a:srgbClr>
            </a:solidFill>
            <a:ln w="12700">
              <a:noFill/>
            </a:ln>
          </p:spPr>
          <p:txBody>
            <a:bodyPr/>
            <a:lstStyle/>
            <a:p>
              <a:endParaRPr lang="zh-CN" altLang="en-US" sz="100"/>
            </a:p>
          </p:txBody>
        </p:sp>
        <p:sp>
          <p:nvSpPr>
            <p:cNvPr id="4116" name="任意多边形 4115"/>
            <p:cNvSpPr/>
            <p:nvPr/>
          </p:nvSpPr>
          <p:spPr>
            <a:xfrm>
              <a:off x="1318" y="2793"/>
              <a:ext cx="158" cy="84"/>
            </a:xfrm>
            <a:custGeom>
              <a:avLst/>
              <a:gdLst/>
              <a:ahLst/>
              <a:cxnLst/>
              <a:rect l="0" t="0" r="0" b="0"/>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000"/>
              </a:srgbClr>
            </a:solidFill>
            <a:ln w="12700">
              <a:noFill/>
            </a:ln>
          </p:spPr>
          <p:txBody>
            <a:bodyPr/>
            <a:lstStyle/>
            <a:p>
              <a:endParaRPr lang="zh-CN" altLang="en-US" sz="100"/>
            </a:p>
          </p:txBody>
        </p:sp>
        <p:sp>
          <p:nvSpPr>
            <p:cNvPr id="4117" name="任意多边形 4116"/>
            <p:cNvSpPr/>
            <p:nvPr/>
          </p:nvSpPr>
          <p:spPr>
            <a:xfrm>
              <a:off x="1448" y="2857"/>
              <a:ext cx="99" cy="41"/>
            </a:xfrm>
            <a:custGeom>
              <a:avLst/>
              <a:gdLst/>
              <a:ahLst/>
              <a:cxnLst/>
              <a:rect l="0" t="0" r="0" b="0"/>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000"/>
              </a:srgbClr>
            </a:solidFill>
            <a:ln w="12700">
              <a:noFill/>
            </a:ln>
          </p:spPr>
          <p:txBody>
            <a:bodyPr/>
            <a:lstStyle/>
            <a:p>
              <a:endParaRPr lang="zh-CN" altLang="en-US" sz="100"/>
            </a:p>
          </p:txBody>
        </p:sp>
        <p:sp>
          <p:nvSpPr>
            <p:cNvPr id="4118" name="任意多边形 4117"/>
            <p:cNvSpPr/>
            <p:nvPr/>
          </p:nvSpPr>
          <p:spPr>
            <a:xfrm>
              <a:off x="1553" y="2883"/>
              <a:ext cx="38" cy="18"/>
            </a:xfrm>
            <a:custGeom>
              <a:avLst/>
              <a:gdLst/>
              <a:ahLst/>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a:noFill/>
            </a:ln>
          </p:spPr>
          <p:txBody>
            <a:bodyPr/>
            <a:lstStyle/>
            <a:p>
              <a:endParaRPr lang="zh-CN" altLang="en-US" sz="100"/>
            </a:p>
          </p:txBody>
        </p:sp>
        <p:sp>
          <p:nvSpPr>
            <p:cNvPr id="4119" name="任意多边形 4118"/>
            <p:cNvSpPr/>
            <p:nvPr/>
          </p:nvSpPr>
          <p:spPr>
            <a:xfrm>
              <a:off x="1609" y="2886"/>
              <a:ext cx="12" cy="25"/>
            </a:xfrm>
            <a:custGeom>
              <a:avLst/>
              <a:gdLst/>
              <a:ahLst/>
              <a:cxnLst/>
              <a:rect l="0" t="0" r="0" b="0"/>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000"/>
              </a:srgbClr>
            </a:solidFill>
            <a:ln w="12700">
              <a:noFill/>
            </a:ln>
          </p:spPr>
          <p:txBody>
            <a:bodyPr/>
            <a:lstStyle/>
            <a:p>
              <a:endParaRPr lang="zh-CN" altLang="en-US" sz="100"/>
            </a:p>
          </p:txBody>
        </p:sp>
        <p:sp>
          <p:nvSpPr>
            <p:cNvPr id="4120" name="任意多边形 4119"/>
            <p:cNvSpPr/>
            <p:nvPr/>
          </p:nvSpPr>
          <p:spPr>
            <a:xfrm>
              <a:off x="1426" y="2040"/>
              <a:ext cx="180" cy="88"/>
            </a:xfrm>
            <a:custGeom>
              <a:avLst/>
              <a:gdLst/>
              <a:ahLst/>
              <a:cxnLst/>
              <a:rect l="0" t="0" r="0" b="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000"/>
              </a:srgbClr>
            </a:solidFill>
            <a:ln w="12700">
              <a:noFill/>
            </a:ln>
          </p:spPr>
          <p:txBody>
            <a:bodyPr/>
            <a:lstStyle/>
            <a:p>
              <a:endParaRPr lang="zh-CN" altLang="en-US" sz="100"/>
            </a:p>
          </p:txBody>
        </p:sp>
        <p:sp>
          <p:nvSpPr>
            <p:cNvPr id="4121" name="任意多边形 4120"/>
            <p:cNvSpPr/>
            <p:nvPr/>
          </p:nvSpPr>
          <p:spPr>
            <a:xfrm>
              <a:off x="1506" y="1999"/>
              <a:ext cx="146" cy="60"/>
            </a:xfrm>
            <a:custGeom>
              <a:avLst/>
              <a:gdLst/>
              <a:ahLst/>
              <a:cxnLst/>
              <a:rect l="0" t="0" r="0" b="0"/>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000"/>
              </a:srgbClr>
            </a:solidFill>
            <a:ln w="12700">
              <a:noFill/>
            </a:ln>
          </p:spPr>
          <p:txBody>
            <a:bodyPr/>
            <a:lstStyle/>
            <a:p>
              <a:endParaRPr lang="zh-CN" altLang="en-US" sz="100"/>
            </a:p>
          </p:txBody>
        </p:sp>
        <p:sp>
          <p:nvSpPr>
            <p:cNvPr id="4122" name="任意多边形 4121"/>
            <p:cNvSpPr/>
            <p:nvPr/>
          </p:nvSpPr>
          <p:spPr>
            <a:xfrm>
              <a:off x="1711" y="2069"/>
              <a:ext cx="233" cy="190"/>
            </a:xfrm>
            <a:custGeom>
              <a:avLst/>
              <a:gdLst/>
              <a:ahLst/>
              <a:cxnLst/>
              <a:rect l="0" t="0" r="0" b="0"/>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000"/>
              </a:srgbClr>
            </a:solidFill>
            <a:ln w="12700">
              <a:noFill/>
            </a:ln>
          </p:spPr>
          <p:txBody>
            <a:bodyPr/>
            <a:lstStyle/>
            <a:p>
              <a:endParaRPr lang="zh-CN" altLang="en-US" sz="100"/>
            </a:p>
          </p:txBody>
        </p:sp>
        <p:sp>
          <p:nvSpPr>
            <p:cNvPr id="4123" name="任意多边形 4122"/>
            <p:cNvSpPr/>
            <p:nvPr/>
          </p:nvSpPr>
          <p:spPr>
            <a:xfrm>
              <a:off x="1709" y="1987"/>
              <a:ext cx="44" cy="37"/>
            </a:xfrm>
            <a:custGeom>
              <a:avLst/>
              <a:gdLst/>
              <a:ahLst/>
              <a:cxnLst/>
              <a:rect l="0" t="0" r="0" b="0"/>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000"/>
              </a:srgbClr>
            </a:solidFill>
            <a:ln w="12700">
              <a:noFill/>
            </a:ln>
          </p:spPr>
          <p:txBody>
            <a:bodyPr/>
            <a:lstStyle/>
            <a:p>
              <a:endParaRPr lang="zh-CN" altLang="en-US" sz="100"/>
            </a:p>
          </p:txBody>
        </p:sp>
        <p:sp>
          <p:nvSpPr>
            <p:cNvPr id="4124" name="任意多边形 4123"/>
            <p:cNvSpPr/>
            <p:nvPr/>
          </p:nvSpPr>
          <p:spPr>
            <a:xfrm>
              <a:off x="1625" y="2057"/>
              <a:ext cx="65" cy="42"/>
            </a:xfrm>
            <a:custGeom>
              <a:avLst/>
              <a:gdLst/>
              <a:ahLst/>
              <a:cxnLst/>
              <a:rect l="0" t="0" r="0" b="0"/>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000"/>
              </a:srgbClr>
            </a:solidFill>
            <a:ln w="12700">
              <a:noFill/>
            </a:ln>
          </p:spPr>
          <p:txBody>
            <a:bodyPr/>
            <a:lstStyle/>
            <a:p>
              <a:endParaRPr lang="zh-CN" altLang="en-US" sz="100"/>
            </a:p>
          </p:txBody>
        </p:sp>
        <p:sp>
          <p:nvSpPr>
            <p:cNvPr id="4125" name="任意多边形 4124"/>
            <p:cNvSpPr/>
            <p:nvPr/>
          </p:nvSpPr>
          <p:spPr>
            <a:xfrm>
              <a:off x="1693" y="2065"/>
              <a:ext cx="54" cy="25"/>
            </a:xfrm>
            <a:custGeom>
              <a:avLst/>
              <a:gdLst/>
              <a:ahLst/>
              <a:cxnLst/>
              <a:rect l="0" t="0" r="0" b="0"/>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000"/>
              </a:srgbClr>
            </a:solidFill>
            <a:ln w="12700">
              <a:noFill/>
            </a:ln>
          </p:spPr>
          <p:txBody>
            <a:bodyPr/>
            <a:lstStyle/>
            <a:p>
              <a:endParaRPr lang="zh-CN" altLang="en-US" sz="100"/>
            </a:p>
          </p:txBody>
        </p:sp>
        <p:sp>
          <p:nvSpPr>
            <p:cNvPr id="4126" name="任意多边形 4125"/>
            <p:cNvSpPr/>
            <p:nvPr/>
          </p:nvSpPr>
          <p:spPr>
            <a:xfrm>
              <a:off x="1664" y="2029"/>
              <a:ext cx="64" cy="34"/>
            </a:xfrm>
            <a:custGeom>
              <a:avLst/>
              <a:gdLst/>
              <a:ahLst/>
              <a:cxnLst/>
              <a:rect l="0" t="0" r="0" b="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000"/>
              </a:srgbClr>
            </a:solidFill>
            <a:ln w="12700">
              <a:noFill/>
            </a:ln>
          </p:spPr>
          <p:txBody>
            <a:bodyPr/>
            <a:lstStyle/>
            <a:p>
              <a:endParaRPr lang="zh-CN" altLang="en-US" sz="100"/>
            </a:p>
          </p:txBody>
        </p:sp>
        <p:sp>
          <p:nvSpPr>
            <p:cNvPr id="4127" name="任意多边形 4126"/>
            <p:cNvSpPr/>
            <p:nvPr/>
          </p:nvSpPr>
          <p:spPr>
            <a:xfrm>
              <a:off x="1637" y="1997"/>
              <a:ext cx="44" cy="24"/>
            </a:xfrm>
            <a:custGeom>
              <a:avLst/>
              <a:gdLst/>
              <a:ahLst/>
              <a:cxnLst/>
              <a:rect l="0" t="0" r="0" b="0"/>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000"/>
              </a:srgbClr>
            </a:solidFill>
            <a:ln w="12700">
              <a:noFill/>
            </a:ln>
          </p:spPr>
          <p:txBody>
            <a:bodyPr/>
            <a:lstStyle/>
            <a:p>
              <a:endParaRPr lang="zh-CN" altLang="en-US" sz="100"/>
            </a:p>
          </p:txBody>
        </p:sp>
        <p:sp>
          <p:nvSpPr>
            <p:cNvPr id="4128" name="任意多边形 4127"/>
            <p:cNvSpPr/>
            <p:nvPr/>
          </p:nvSpPr>
          <p:spPr>
            <a:xfrm>
              <a:off x="1751" y="2000"/>
              <a:ext cx="114" cy="77"/>
            </a:xfrm>
            <a:custGeom>
              <a:avLst/>
              <a:gdLst/>
              <a:ahLst/>
              <a:cxnLst/>
              <a:rect l="0" t="0" r="0" b="0"/>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000"/>
              </a:srgbClr>
            </a:solidFill>
            <a:ln w="12700">
              <a:noFill/>
            </a:ln>
          </p:spPr>
          <p:txBody>
            <a:bodyPr/>
            <a:lstStyle/>
            <a:p>
              <a:endParaRPr lang="zh-CN" altLang="en-US" sz="100"/>
            </a:p>
          </p:txBody>
        </p:sp>
        <p:sp>
          <p:nvSpPr>
            <p:cNvPr id="4129" name="任意多边形 4128"/>
            <p:cNvSpPr/>
            <p:nvPr/>
          </p:nvSpPr>
          <p:spPr>
            <a:xfrm>
              <a:off x="664" y="2245"/>
              <a:ext cx="25" cy="15"/>
            </a:xfrm>
            <a:custGeom>
              <a:avLst/>
              <a:gdLst/>
              <a:ahLst/>
              <a:cxnLst/>
              <a:rect l="0" t="0" r="0" b="0"/>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000"/>
              </a:srgbClr>
            </a:solidFill>
            <a:ln w="12700">
              <a:noFill/>
            </a:ln>
          </p:spPr>
          <p:txBody>
            <a:bodyPr/>
            <a:lstStyle/>
            <a:p>
              <a:endParaRPr lang="zh-CN" altLang="en-US" sz="100"/>
            </a:p>
          </p:txBody>
        </p:sp>
        <p:sp>
          <p:nvSpPr>
            <p:cNvPr id="4130" name="任意多边形 4129"/>
            <p:cNvSpPr/>
            <p:nvPr/>
          </p:nvSpPr>
          <p:spPr>
            <a:xfrm>
              <a:off x="1421" y="2756"/>
              <a:ext cx="16" cy="12"/>
            </a:xfrm>
            <a:custGeom>
              <a:avLst/>
              <a:gdLst/>
              <a:ahLst/>
              <a:cxnLst/>
              <a:rect l="0" t="0" r="0" b="0"/>
              <a:pathLst>
                <a:path w="21" h="16">
                  <a:moveTo>
                    <a:pt x="3" y="0"/>
                  </a:moveTo>
                  <a:cubicBezTo>
                    <a:pt x="0" y="9"/>
                    <a:pt x="6" y="11"/>
                    <a:pt x="13" y="16"/>
                  </a:cubicBezTo>
                  <a:cubicBezTo>
                    <a:pt x="21" y="4"/>
                    <a:pt x="16" y="2"/>
                    <a:pt x="3" y="0"/>
                  </a:cubicBezTo>
                  <a:close/>
                </a:path>
              </a:pathLst>
            </a:custGeom>
            <a:solidFill>
              <a:srgbClr val="FEFEFE">
                <a:alpha val="30000"/>
              </a:srgbClr>
            </a:solidFill>
            <a:ln w="12700">
              <a:noFill/>
            </a:ln>
          </p:spPr>
          <p:txBody>
            <a:bodyPr/>
            <a:lstStyle/>
            <a:p>
              <a:endParaRPr lang="zh-CN" altLang="en-US" sz="100"/>
            </a:p>
          </p:txBody>
        </p:sp>
        <p:sp>
          <p:nvSpPr>
            <p:cNvPr id="4131" name="任意多边形 4130"/>
            <p:cNvSpPr/>
            <p:nvPr/>
          </p:nvSpPr>
          <p:spPr>
            <a:xfrm>
              <a:off x="1424" y="2781"/>
              <a:ext cx="16" cy="12"/>
            </a:xfrm>
            <a:custGeom>
              <a:avLst/>
              <a:gdLst/>
              <a:ahLst/>
              <a:cxnLst/>
              <a:rect l="0" t="0" r="0" b="0"/>
              <a:pathLst>
                <a:path w="21" h="16">
                  <a:moveTo>
                    <a:pt x="3" y="0"/>
                  </a:moveTo>
                  <a:cubicBezTo>
                    <a:pt x="0" y="9"/>
                    <a:pt x="6" y="11"/>
                    <a:pt x="13" y="16"/>
                  </a:cubicBezTo>
                  <a:cubicBezTo>
                    <a:pt x="21" y="4"/>
                    <a:pt x="16" y="2"/>
                    <a:pt x="3" y="0"/>
                  </a:cubicBezTo>
                  <a:close/>
                </a:path>
              </a:pathLst>
            </a:custGeom>
            <a:solidFill>
              <a:srgbClr val="FEFEFE">
                <a:alpha val="30000"/>
              </a:srgbClr>
            </a:solidFill>
            <a:ln w="12700">
              <a:noFill/>
            </a:ln>
          </p:spPr>
          <p:txBody>
            <a:bodyPr/>
            <a:lstStyle/>
            <a:p>
              <a:endParaRPr lang="zh-CN" altLang="en-US" sz="100"/>
            </a:p>
          </p:txBody>
        </p:sp>
        <p:sp>
          <p:nvSpPr>
            <p:cNvPr id="4132" name="任意多边形 4131"/>
            <p:cNvSpPr/>
            <p:nvPr/>
          </p:nvSpPr>
          <p:spPr>
            <a:xfrm>
              <a:off x="1628" y="2913"/>
              <a:ext cx="15" cy="12"/>
            </a:xfrm>
            <a:custGeom>
              <a:avLst/>
              <a:gdLst/>
              <a:ahLst/>
              <a:cxnLst/>
              <a:rect l="0" t="0" r="0" b="0"/>
              <a:pathLst>
                <a:path w="21" h="16">
                  <a:moveTo>
                    <a:pt x="3" y="0"/>
                  </a:moveTo>
                  <a:cubicBezTo>
                    <a:pt x="0" y="9"/>
                    <a:pt x="6" y="11"/>
                    <a:pt x="13" y="16"/>
                  </a:cubicBezTo>
                  <a:cubicBezTo>
                    <a:pt x="21" y="4"/>
                    <a:pt x="16" y="2"/>
                    <a:pt x="3" y="0"/>
                  </a:cubicBezTo>
                  <a:close/>
                </a:path>
              </a:pathLst>
            </a:custGeom>
            <a:solidFill>
              <a:srgbClr val="FEFEFE">
                <a:alpha val="30000"/>
              </a:srgbClr>
            </a:solidFill>
            <a:ln w="12700">
              <a:noFill/>
            </a:ln>
          </p:spPr>
          <p:txBody>
            <a:bodyPr/>
            <a:lstStyle/>
            <a:p>
              <a:endParaRPr lang="zh-CN" altLang="en-US" sz="100"/>
            </a:p>
          </p:txBody>
        </p:sp>
        <p:sp>
          <p:nvSpPr>
            <p:cNvPr id="4133" name="任意多边形 4132"/>
            <p:cNvSpPr/>
            <p:nvPr/>
          </p:nvSpPr>
          <p:spPr>
            <a:xfrm>
              <a:off x="1752" y="2429"/>
              <a:ext cx="38" cy="18"/>
            </a:xfrm>
            <a:custGeom>
              <a:avLst/>
              <a:gdLst/>
              <a:ahLst/>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a:noFill/>
            </a:ln>
          </p:spPr>
          <p:txBody>
            <a:bodyPr/>
            <a:lstStyle/>
            <a:p>
              <a:endParaRPr lang="zh-CN" altLang="en-US" sz="100"/>
            </a:p>
          </p:txBody>
        </p:sp>
        <p:sp>
          <p:nvSpPr>
            <p:cNvPr id="4134" name="任意多边形 4133"/>
            <p:cNvSpPr/>
            <p:nvPr/>
          </p:nvSpPr>
          <p:spPr>
            <a:xfrm>
              <a:off x="1652" y="2224"/>
              <a:ext cx="38" cy="18"/>
            </a:xfrm>
            <a:custGeom>
              <a:avLst/>
              <a:gdLst/>
              <a:ahLst/>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a:noFill/>
            </a:ln>
          </p:spPr>
          <p:txBody>
            <a:bodyPr/>
            <a:lstStyle/>
            <a:p>
              <a:endParaRPr lang="zh-CN" altLang="en-US" sz="100"/>
            </a:p>
          </p:txBody>
        </p:sp>
        <p:sp>
          <p:nvSpPr>
            <p:cNvPr id="4135" name="任意多边形 4134"/>
            <p:cNvSpPr/>
            <p:nvPr/>
          </p:nvSpPr>
          <p:spPr>
            <a:xfrm>
              <a:off x="1717" y="2045"/>
              <a:ext cx="39" cy="18"/>
            </a:xfrm>
            <a:custGeom>
              <a:avLst/>
              <a:gdLst/>
              <a:ahLst/>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a:noFill/>
            </a:ln>
          </p:spPr>
          <p:txBody>
            <a:bodyPr/>
            <a:lstStyle/>
            <a:p>
              <a:endParaRPr lang="zh-CN" altLang="en-US" sz="100"/>
            </a:p>
          </p:txBody>
        </p:sp>
        <p:sp>
          <p:nvSpPr>
            <p:cNvPr id="4136" name="任意多边形 4135"/>
            <p:cNvSpPr/>
            <p:nvPr/>
          </p:nvSpPr>
          <p:spPr>
            <a:xfrm>
              <a:off x="1780" y="2153"/>
              <a:ext cx="38" cy="18"/>
            </a:xfrm>
            <a:custGeom>
              <a:avLst/>
              <a:gdLst/>
              <a:ahLst/>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a:noFill/>
            </a:ln>
          </p:spPr>
          <p:txBody>
            <a:bodyPr/>
            <a:lstStyle/>
            <a:p>
              <a:endParaRPr lang="zh-CN" altLang="en-US" sz="100"/>
            </a:p>
          </p:txBody>
        </p:sp>
        <p:sp>
          <p:nvSpPr>
            <p:cNvPr id="4137" name="任意多边形 4136"/>
            <p:cNvSpPr/>
            <p:nvPr/>
          </p:nvSpPr>
          <p:spPr>
            <a:xfrm>
              <a:off x="1796" y="1951"/>
              <a:ext cx="696" cy="346"/>
            </a:xfrm>
            <a:custGeom>
              <a:avLst/>
              <a:gdLst/>
              <a:ahLst/>
              <a:cxnLst/>
              <a:rect l="0" t="0" r="0" b="0"/>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000"/>
              </a:srgbClr>
            </a:solidFill>
            <a:ln w="12700">
              <a:noFill/>
            </a:ln>
          </p:spPr>
          <p:txBody>
            <a:bodyPr/>
            <a:lstStyle/>
            <a:p>
              <a:endParaRPr lang="zh-CN" altLang="en-US" sz="100"/>
            </a:p>
          </p:txBody>
        </p:sp>
        <p:sp>
          <p:nvSpPr>
            <p:cNvPr id="4138" name="任意多边形 4137"/>
            <p:cNvSpPr/>
            <p:nvPr/>
          </p:nvSpPr>
          <p:spPr>
            <a:xfrm>
              <a:off x="2009" y="2135"/>
              <a:ext cx="39" cy="24"/>
            </a:xfrm>
            <a:custGeom>
              <a:avLst/>
              <a:gdLst/>
              <a:ahLst/>
              <a:cxnLst/>
              <a:rect l="0" t="0" r="0" b="0"/>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a:noFill/>
            </a:ln>
          </p:spPr>
          <p:txBody>
            <a:bodyPr/>
            <a:lstStyle/>
            <a:p>
              <a:endParaRPr lang="zh-CN" altLang="en-US" sz="100"/>
            </a:p>
          </p:txBody>
        </p:sp>
        <p:sp>
          <p:nvSpPr>
            <p:cNvPr id="4139" name="任意多边形 4138"/>
            <p:cNvSpPr/>
            <p:nvPr/>
          </p:nvSpPr>
          <p:spPr>
            <a:xfrm>
              <a:off x="2292" y="2201"/>
              <a:ext cx="128" cy="54"/>
            </a:xfrm>
            <a:custGeom>
              <a:avLst/>
              <a:gdLst/>
              <a:ahLst/>
              <a:cxnLst/>
              <a:rect l="0" t="0" r="0" b="0"/>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000"/>
              </a:srgbClr>
            </a:solidFill>
            <a:ln w="12700">
              <a:noFill/>
            </a:ln>
          </p:spPr>
          <p:txBody>
            <a:bodyPr/>
            <a:lstStyle/>
            <a:p>
              <a:endParaRPr lang="zh-CN" altLang="en-US" sz="100"/>
            </a:p>
          </p:txBody>
        </p:sp>
        <p:sp>
          <p:nvSpPr>
            <p:cNvPr id="4140" name="任意多边形 4139"/>
            <p:cNvSpPr/>
            <p:nvPr/>
          </p:nvSpPr>
          <p:spPr>
            <a:xfrm>
              <a:off x="2393" y="2038"/>
              <a:ext cx="39" cy="24"/>
            </a:xfrm>
            <a:custGeom>
              <a:avLst/>
              <a:gdLst/>
              <a:ahLst/>
              <a:cxnLst/>
              <a:rect l="0" t="0" r="0" b="0"/>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a:noFill/>
            </a:ln>
          </p:spPr>
          <p:txBody>
            <a:bodyPr/>
            <a:lstStyle/>
            <a:p>
              <a:endParaRPr lang="zh-CN" altLang="en-US" sz="100"/>
            </a:p>
          </p:txBody>
        </p:sp>
        <p:sp>
          <p:nvSpPr>
            <p:cNvPr id="4141" name="任意多边形 4140"/>
            <p:cNvSpPr/>
            <p:nvPr/>
          </p:nvSpPr>
          <p:spPr>
            <a:xfrm>
              <a:off x="2662" y="2006"/>
              <a:ext cx="155" cy="63"/>
            </a:xfrm>
            <a:custGeom>
              <a:avLst/>
              <a:gdLst/>
              <a:ahLst/>
              <a:cxnLst/>
              <a:rect l="0" t="0" r="0" b="0"/>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000"/>
              </a:srgbClr>
            </a:solidFill>
            <a:ln w="12700">
              <a:noFill/>
            </a:ln>
          </p:spPr>
          <p:txBody>
            <a:bodyPr/>
            <a:lstStyle/>
            <a:p>
              <a:endParaRPr lang="zh-CN" altLang="en-US" sz="100"/>
            </a:p>
          </p:txBody>
        </p:sp>
        <p:sp>
          <p:nvSpPr>
            <p:cNvPr id="4142" name="任意多边形 4141"/>
            <p:cNvSpPr/>
            <p:nvPr/>
          </p:nvSpPr>
          <p:spPr>
            <a:xfrm>
              <a:off x="2759" y="2039"/>
              <a:ext cx="48" cy="21"/>
            </a:xfrm>
            <a:custGeom>
              <a:avLst/>
              <a:gdLst/>
              <a:ahLst/>
              <a:cxnLst/>
              <a:rect l="0" t="0" r="0" b="0"/>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000"/>
              </a:srgbClr>
            </a:solidFill>
            <a:ln w="12700">
              <a:noFill/>
            </a:ln>
          </p:spPr>
          <p:txBody>
            <a:bodyPr/>
            <a:lstStyle/>
            <a:p>
              <a:endParaRPr lang="zh-CN" altLang="en-US" sz="100"/>
            </a:p>
          </p:txBody>
        </p:sp>
        <p:sp>
          <p:nvSpPr>
            <p:cNvPr id="4143" name="任意多边形 4142"/>
            <p:cNvSpPr/>
            <p:nvPr/>
          </p:nvSpPr>
          <p:spPr>
            <a:xfrm>
              <a:off x="2467" y="2311"/>
              <a:ext cx="109" cy="132"/>
            </a:xfrm>
            <a:custGeom>
              <a:avLst/>
              <a:gdLst/>
              <a:ahLst/>
              <a:cxnLst/>
              <a:rect l="0" t="0" r="0" b="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000"/>
              </a:srgbClr>
            </a:solidFill>
            <a:ln w="12700">
              <a:noFill/>
            </a:ln>
          </p:spPr>
          <p:txBody>
            <a:bodyPr/>
            <a:lstStyle/>
            <a:p>
              <a:endParaRPr lang="zh-CN" altLang="en-US" sz="100"/>
            </a:p>
          </p:txBody>
        </p:sp>
        <p:sp>
          <p:nvSpPr>
            <p:cNvPr id="4144" name="任意多边形 4143"/>
            <p:cNvSpPr/>
            <p:nvPr/>
          </p:nvSpPr>
          <p:spPr>
            <a:xfrm>
              <a:off x="2413" y="2359"/>
              <a:ext cx="69" cy="68"/>
            </a:xfrm>
            <a:custGeom>
              <a:avLst/>
              <a:gdLst/>
              <a:ahLst/>
              <a:cxnLst/>
              <a:rect l="0" t="0" r="0" b="0"/>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000"/>
              </a:srgbClr>
            </a:solidFill>
            <a:ln w="12700">
              <a:noFill/>
            </a:ln>
          </p:spPr>
          <p:txBody>
            <a:bodyPr/>
            <a:lstStyle/>
            <a:p>
              <a:endParaRPr lang="zh-CN" altLang="en-US" sz="100"/>
            </a:p>
          </p:txBody>
        </p:sp>
        <p:sp>
          <p:nvSpPr>
            <p:cNvPr id="4145" name="任意多边形 4144"/>
            <p:cNvSpPr/>
            <p:nvPr/>
          </p:nvSpPr>
          <p:spPr>
            <a:xfrm>
              <a:off x="4099" y="3502"/>
              <a:ext cx="474" cy="495"/>
            </a:xfrm>
            <a:custGeom>
              <a:avLst/>
              <a:gdLst/>
              <a:ahLst/>
              <a:cxnLst/>
              <a:rect l="0" t="0" r="0" b="0"/>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000"/>
              </a:srgbClr>
            </a:solidFill>
            <a:ln w="12700">
              <a:noFill/>
            </a:ln>
          </p:spPr>
          <p:txBody>
            <a:bodyPr/>
            <a:lstStyle/>
            <a:p>
              <a:endParaRPr lang="zh-CN" altLang="en-US" sz="100"/>
            </a:p>
          </p:txBody>
        </p:sp>
        <p:sp>
          <p:nvSpPr>
            <p:cNvPr id="4146" name="任意多边形 4145"/>
            <p:cNvSpPr/>
            <p:nvPr/>
          </p:nvSpPr>
          <p:spPr>
            <a:xfrm>
              <a:off x="4246" y="3241"/>
              <a:ext cx="319" cy="210"/>
            </a:xfrm>
            <a:custGeom>
              <a:avLst/>
              <a:gdLst/>
              <a:ahLst/>
              <a:cxnLst/>
              <a:rect l="0" t="0" r="0" b="0"/>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000"/>
              </a:srgbClr>
            </a:solidFill>
            <a:ln w="12700">
              <a:noFill/>
            </a:ln>
          </p:spPr>
          <p:txBody>
            <a:bodyPr/>
            <a:lstStyle/>
            <a:p>
              <a:endParaRPr lang="zh-CN" altLang="en-US" sz="100"/>
            </a:p>
          </p:txBody>
        </p:sp>
        <p:sp>
          <p:nvSpPr>
            <p:cNvPr id="4147" name="任意多边形 4146"/>
            <p:cNvSpPr/>
            <p:nvPr/>
          </p:nvSpPr>
          <p:spPr>
            <a:xfrm>
              <a:off x="4255" y="3243"/>
              <a:ext cx="311" cy="211"/>
            </a:xfrm>
            <a:custGeom>
              <a:avLst/>
              <a:gdLst/>
              <a:ahLst/>
              <a:cxnLst/>
              <a:rect l="0" t="0" r="0" b="0"/>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000"/>
              </a:srgbClr>
            </a:solidFill>
            <a:ln w="12700">
              <a:noFill/>
            </a:ln>
          </p:spPr>
          <p:txBody>
            <a:bodyPr/>
            <a:lstStyle/>
            <a:p>
              <a:endParaRPr lang="zh-CN" altLang="en-US" sz="100"/>
            </a:p>
          </p:txBody>
        </p:sp>
        <p:sp>
          <p:nvSpPr>
            <p:cNvPr id="4148" name="任意多边形 4147"/>
            <p:cNvSpPr/>
            <p:nvPr/>
          </p:nvSpPr>
          <p:spPr>
            <a:xfrm>
              <a:off x="4485" y="4013"/>
              <a:ext cx="45" cy="58"/>
            </a:xfrm>
            <a:custGeom>
              <a:avLst/>
              <a:gdLst/>
              <a:ahLst/>
              <a:cxnLst/>
              <a:rect l="0" t="0" r="0" b="0"/>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000"/>
              </a:srgbClr>
            </a:solidFill>
            <a:ln w="12700">
              <a:noFill/>
            </a:ln>
          </p:spPr>
          <p:txBody>
            <a:bodyPr/>
            <a:lstStyle/>
            <a:p>
              <a:endParaRPr lang="zh-CN" altLang="en-US" sz="100"/>
            </a:p>
          </p:txBody>
        </p:sp>
        <p:sp>
          <p:nvSpPr>
            <p:cNvPr id="4149" name="任意多边形 4148"/>
            <p:cNvSpPr/>
            <p:nvPr/>
          </p:nvSpPr>
          <p:spPr>
            <a:xfrm>
              <a:off x="4621" y="3923"/>
              <a:ext cx="164" cy="85"/>
            </a:xfrm>
            <a:custGeom>
              <a:avLst/>
              <a:gdLst/>
              <a:ahLst/>
              <a:cxnLst/>
              <a:rect l="0" t="0" r="0" b="0"/>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000"/>
              </a:srgbClr>
            </a:solidFill>
            <a:ln w="12700">
              <a:noFill/>
            </a:ln>
          </p:spPr>
          <p:txBody>
            <a:bodyPr/>
            <a:lstStyle/>
            <a:p>
              <a:endParaRPr lang="zh-CN" altLang="en-US" sz="100"/>
            </a:p>
          </p:txBody>
        </p:sp>
        <p:sp>
          <p:nvSpPr>
            <p:cNvPr id="4150" name="任意多边形 4149"/>
            <p:cNvSpPr/>
            <p:nvPr/>
          </p:nvSpPr>
          <p:spPr>
            <a:xfrm>
              <a:off x="4791" y="3873"/>
              <a:ext cx="104" cy="92"/>
            </a:xfrm>
            <a:custGeom>
              <a:avLst/>
              <a:gdLst/>
              <a:ahLst/>
              <a:cxnLst/>
              <a:rect l="0" t="0" r="0" b="0"/>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000"/>
              </a:srgbClr>
            </a:solidFill>
            <a:ln w="12700">
              <a:noFill/>
            </a:ln>
          </p:spPr>
          <p:txBody>
            <a:bodyPr/>
            <a:lstStyle/>
            <a:p>
              <a:endParaRPr lang="zh-CN" altLang="en-US" sz="100"/>
            </a:p>
          </p:txBody>
        </p:sp>
        <p:sp>
          <p:nvSpPr>
            <p:cNvPr id="4151" name="任意多边形 4150"/>
            <p:cNvSpPr/>
            <p:nvPr/>
          </p:nvSpPr>
          <p:spPr>
            <a:xfrm>
              <a:off x="4846" y="3832"/>
              <a:ext cx="37" cy="26"/>
            </a:xfrm>
            <a:custGeom>
              <a:avLst/>
              <a:gdLst/>
              <a:ahLst/>
              <a:cxnLst/>
              <a:rect l="0" t="0" r="0" b="0"/>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000"/>
              </a:srgbClr>
            </a:solidFill>
            <a:ln w="12700">
              <a:noFill/>
            </a:ln>
          </p:spPr>
          <p:txBody>
            <a:bodyPr/>
            <a:lstStyle/>
            <a:p>
              <a:endParaRPr lang="zh-CN" altLang="en-US" sz="100"/>
            </a:p>
          </p:txBody>
        </p:sp>
        <p:sp>
          <p:nvSpPr>
            <p:cNvPr id="4152" name="任意多边形 4151"/>
            <p:cNvSpPr/>
            <p:nvPr/>
          </p:nvSpPr>
          <p:spPr>
            <a:xfrm>
              <a:off x="3123" y="3346"/>
              <a:ext cx="123" cy="201"/>
            </a:xfrm>
            <a:custGeom>
              <a:avLst/>
              <a:gdLst/>
              <a:ahLst/>
              <a:cxnLst/>
              <a:rect l="0" t="0" r="0" b="0"/>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000"/>
              </a:srgbClr>
            </a:solidFill>
            <a:ln w="12700">
              <a:noFill/>
            </a:ln>
          </p:spPr>
          <p:txBody>
            <a:bodyPr/>
            <a:lstStyle/>
            <a:p>
              <a:endParaRPr lang="zh-CN" altLang="en-US" sz="100"/>
            </a:p>
          </p:txBody>
        </p:sp>
        <p:sp>
          <p:nvSpPr>
            <p:cNvPr id="4153" name="任意多边形 4152"/>
            <p:cNvSpPr/>
            <p:nvPr/>
          </p:nvSpPr>
          <p:spPr>
            <a:xfrm>
              <a:off x="3655" y="3034"/>
              <a:ext cx="49" cy="61"/>
            </a:xfrm>
            <a:custGeom>
              <a:avLst/>
              <a:gdLst/>
              <a:ahLst/>
              <a:cxnLst/>
              <a:rect l="0" t="0" r="0" b="0"/>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000"/>
              </a:srgbClr>
            </a:solidFill>
            <a:ln w="12700">
              <a:noFill/>
            </a:ln>
          </p:spPr>
          <p:txBody>
            <a:bodyPr/>
            <a:lstStyle/>
            <a:p>
              <a:endParaRPr lang="zh-CN" altLang="en-US" sz="100"/>
            </a:p>
          </p:txBody>
        </p:sp>
        <p:sp>
          <p:nvSpPr>
            <p:cNvPr id="4154" name="任意多边形 4153"/>
            <p:cNvSpPr/>
            <p:nvPr/>
          </p:nvSpPr>
          <p:spPr>
            <a:xfrm>
              <a:off x="3988" y="3100"/>
              <a:ext cx="111" cy="183"/>
            </a:xfrm>
            <a:custGeom>
              <a:avLst/>
              <a:gdLst/>
              <a:ahLst/>
              <a:cxnLst/>
              <a:rect l="0" t="0" r="0" b="0"/>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000"/>
              </a:srgbClr>
            </a:solidFill>
            <a:ln w="12700">
              <a:noFill/>
            </a:ln>
          </p:spPr>
          <p:txBody>
            <a:bodyPr/>
            <a:lstStyle/>
            <a:p>
              <a:endParaRPr lang="zh-CN" altLang="en-US" sz="100"/>
            </a:p>
          </p:txBody>
        </p:sp>
        <p:sp>
          <p:nvSpPr>
            <p:cNvPr id="4155" name="任意多边形 4154"/>
            <p:cNvSpPr/>
            <p:nvPr/>
          </p:nvSpPr>
          <p:spPr>
            <a:xfrm>
              <a:off x="3894" y="3043"/>
              <a:ext cx="72" cy="137"/>
            </a:xfrm>
            <a:custGeom>
              <a:avLst/>
              <a:gdLst/>
              <a:ahLst/>
              <a:cxnLst/>
              <a:rect l="0" t="0" r="0" b="0"/>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000"/>
              </a:srgbClr>
            </a:solidFill>
            <a:ln w="12700">
              <a:noFill/>
            </a:ln>
          </p:spPr>
          <p:txBody>
            <a:bodyPr/>
            <a:lstStyle/>
            <a:p>
              <a:endParaRPr lang="zh-CN" altLang="en-US" sz="100"/>
            </a:p>
          </p:txBody>
        </p:sp>
        <p:sp>
          <p:nvSpPr>
            <p:cNvPr id="4156" name="任意多边形 4155"/>
            <p:cNvSpPr/>
            <p:nvPr/>
          </p:nvSpPr>
          <p:spPr>
            <a:xfrm>
              <a:off x="3943" y="3153"/>
              <a:ext cx="40" cy="131"/>
            </a:xfrm>
            <a:custGeom>
              <a:avLst/>
              <a:gdLst/>
              <a:ahLst/>
              <a:cxnLst/>
              <a:rect l="0" t="0" r="0" b="0"/>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000"/>
              </a:srgbClr>
            </a:solidFill>
            <a:ln w="12700">
              <a:noFill/>
            </a:ln>
          </p:spPr>
          <p:txBody>
            <a:bodyPr/>
            <a:lstStyle/>
            <a:p>
              <a:endParaRPr lang="zh-CN" altLang="en-US" sz="100"/>
            </a:p>
          </p:txBody>
        </p:sp>
        <p:sp>
          <p:nvSpPr>
            <p:cNvPr id="4157" name="任意多边形 4156"/>
            <p:cNvSpPr/>
            <p:nvPr/>
          </p:nvSpPr>
          <p:spPr>
            <a:xfrm>
              <a:off x="3988" y="3290"/>
              <a:ext cx="65" cy="54"/>
            </a:xfrm>
            <a:custGeom>
              <a:avLst/>
              <a:gdLst/>
              <a:ahLst/>
              <a:cxnLst/>
              <a:rect l="0" t="0" r="0" b="0"/>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000"/>
              </a:srgbClr>
            </a:solidFill>
            <a:ln w="12700">
              <a:noFill/>
            </a:ln>
          </p:spPr>
          <p:txBody>
            <a:bodyPr/>
            <a:lstStyle/>
            <a:p>
              <a:endParaRPr lang="zh-CN" altLang="en-US" sz="100"/>
            </a:p>
          </p:txBody>
        </p:sp>
        <p:sp>
          <p:nvSpPr>
            <p:cNvPr id="4158" name="任意多边形 4157"/>
            <p:cNvSpPr/>
            <p:nvPr/>
          </p:nvSpPr>
          <p:spPr>
            <a:xfrm>
              <a:off x="4092" y="3195"/>
              <a:ext cx="83" cy="117"/>
            </a:xfrm>
            <a:custGeom>
              <a:avLst/>
              <a:gdLst/>
              <a:ahLst/>
              <a:cxnLst/>
              <a:rect l="0" t="0" r="0" b="0"/>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000"/>
              </a:srgbClr>
            </a:solidFill>
            <a:ln w="12700">
              <a:noFill/>
            </a:ln>
          </p:spPr>
          <p:txBody>
            <a:bodyPr/>
            <a:lstStyle/>
            <a:p>
              <a:endParaRPr lang="zh-CN" altLang="en-US" sz="100"/>
            </a:p>
          </p:txBody>
        </p:sp>
        <p:sp>
          <p:nvSpPr>
            <p:cNvPr id="4159" name="任意多边形 4158"/>
            <p:cNvSpPr/>
            <p:nvPr/>
          </p:nvSpPr>
          <p:spPr>
            <a:xfrm>
              <a:off x="4064" y="2777"/>
              <a:ext cx="22" cy="71"/>
            </a:xfrm>
            <a:custGeom>
              <a:avLst/>
              <a:gdLst/>
              <a:ahLst/>
              <a:cxnLst/>
              <a:rect l="0" t="0" r="0" b="0"/>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000"/>
              </a:srgbClr>
            </a:solidFill>
            <a:ln w="12700">
              <a:noFill/>
            </a:ln>
          </p:spPr>
          <p:txBody>
            <a:bodyPr/>
            <a:lstStyle/>
            <a:p>
              <a:endParaRPr lang="zh-CN" altLang="en-US" sz="100"/>
            </a:p>
          </p:txBody>
        </p:sp>
        <p:sp>
          <p:nvSpPr>
            <p:cNvPr id="4160" name="任意多边形 4159"/>
            <p:cNvSpPr/>
            <p:nvPr/>
          </p:nvSpPr>
          <p:spPr>
            <a:xfrm>
              <a:off x="4078" y="2896"/>
              <a:ext cx="61" cy="118"/>
            </a:xfrm>
            <a:custGeom>
              <a:avLst/>
              <a:gdLst/>
              <a:ahLst/>
              <a:cxnLst/>
              <a:rect l="0" t="0" r="0" b="0"/>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000"/>
              </a:srgbClr>
            </a:solidFill>
            <a:ln w="12700">
              <a:noFill/>
            </a:ln>
          </p:spPr>
          <p:txBody>
            <a:bodyPr/>
            <a:lstStyle/>
            <a:p>
              <a:endParaRPr lang="zh-CN" altLang="en-US" sz="100"/>
            </a:p>
          </p:txBody>
        </p:sp>
        <p:sp>
          <p:nvSpPr>
            <p:cNvPr id="4161" name="任意多边形 4160"/>
            <p:cNvSpPr/>
            <p:nvPr/>
          </p:nvSpPr>
          <p:spPr>
            <a:xfrm>
              <a:off x="4121" y="3052"/>
              <a:ext cx="64" cy="79"/>
            </a:xfrm>
            <a:custGeom>
              <a:avLst/>
              <a:gdLst/>
              <a:ahLst/>
              <a:cxnLst/>
              <a:rect l="0" t="0" r="0" b="0"/>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000"/>
              </a:srgbClr>
            </a:solidFill>
            <a:ln w="12700">
              <a:noFill/>
            </a:ln>
          </p:spPr>
          <p:txBody>
            <a:bodyPr/>
            <a:lstStyle/>
            <a:p>
              <a:endParaRPr lang="zh-CN" altLang="en-US" sz="100"/>
            </a:p>
          </p:txBody>
        </p:sp>
        <p:sp>
          <p:nvSpPr>
            <p:cNvPr id="4162" name="任意多边形 4161"/>
            <p:cNvSpPr/>
            <p:nvPr/>
          </p:nvSpPr>
          <p:spPr>
            <a:xfrm>
              <a:off x="4197" y="3193"/>
              <a:ext cx="29" cy="49"/>
            </a:xfrm>
            <a:custGeom>
              <a:avLst/>
              <a:gdLst/>
              <a:ahLst/>
              <a:cxnLst/>
              <a:rect l="0" t="0" r="0" b="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000"/>
              </a:srgbClr>
            </a:solidFill>
            <a:ln w="12700">
              <a:noFill/>
            </a:ln>
          </p:spPr>
          <p:txBody>
            <a:bodyPr/>
            <a:lstStyle/>
            <a:p>
              <a:endParaRPr lang="zh-CN" altLang="en-US" sz="100"/>
            </a:p>
          </p:txBody>
        </p:sp>
        <p:sp>
          <p:nvSpPr>
            <p:cNvPr id="4163" name="任意多边形 4162"/>
            <p:cNvSpPr/>
            <p:nvPr/>
          </p:nvSpPr>
          <p:spPr>
            <a:xfrm>
              <a:off x="4181" y="3275"/>
              <a:ext cx="18" cy="17"/>
            </a:xfrm>
            <a:custGeom>
              <a:avLst/>
              <a:gdLst/>
              <a:ahLst/>
              <a:cxnLst/>
              <a:rect l="0" t="0" r="0" b="0"/>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000"/>
              </a:srgbClr>
            </a:solidFill>
            <a:ln w="12700">
              <a:noFill/>
            </a:ln>
          </p:spPr>
          <p:txBody>
            <a:bodyPr/>
            <a:lstStyle/>
            <a:p>
              <a:endParaRPr lang="zh-CN" altLang="en-US" sz="100"/>
            </a:p>
          </p:txBody>
        </p:sp>
        <p:sp>
          <p:nvSpPr>
            <p:cNvPr id="4164" name="任意多边形 4163"/>
            <p:cNvSpPr/>
            <p:nvPr/>
          </p:nvSpPr>
          <p:spPr>
            <a:xfrm>
              <a:off x="4208" y="3265"/>
              <a:ext cx="45" cy="37"/>
            </a:xfrm>
            <a:custGeom>
              <a:avLst/>
              <a:gdLst/>
              <a:ahLst/>
              <a:cxnLst/>
              <a:rect l="0" t="0" r="0" b="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000"/>
              </a:srgbClr>
            </a:solidFill>
            <a:ln w="12700">
              <a:noFill/>
            </a:ln>
          </p:spPr>
          <p:txBody>
            <a:bodyPr/>
            <a:lstStyle/>
            <a:p>
              <a:endParaRPr lang="zh-CN" altLang="en-US" sz="100"/>
            </a:p>
          </p:txBody>
        </p:sp>
        <p:sp>
          <p:nvSpPr>
            <p:cNvPr id="4165" name="任意多边形 4164"/>
            <p:cNvSpPr/>
            <p:nvPr/>
          </p:nvSpPr>
          <p:spPr>
            <a:xfrm>
              <a:off x="4277" y="3335"/>
              <a:ext cx="24" cy="33"/>
            </a:xfrm>
            <a:custGeom>
              <a:avLst/>
              <a:gdLst/>
              <a:ahLst/>
              <a:cxnLst/>
              <a:rect l="0" t="0" r="0" b="0"/>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a:noFill/>
            </a:ln>
          </p:spPr>
          <p:txBody>
            <a:bodyPr/>
            <a:lstStyle/>
            <a:p>
              <a:endParaRPr lang="zh-CN" altLang="en-US" sz="100"/>
            </a:p>
          </p:txBody>
        </p:sp>
        <p:sp>
          <p:nvSpPr>
            <p:cNvPr id="4166" name="任意多边形 4165"/>
            <p:cNvSpPr/>
            <p:nvPr/>
          </p:nvSpPr>
          <p:spPr>
            <a:xfrm>
              <a:off x="4544" y="3293"/>
              <a:ext cx="46" cy="47"/>
            </a:xfrm>
            <a:custGeom>
              <a:avLst/>
              <a:gdLst/>
              <a:ahLst/>
              <a:cxnLst/>
              <a:rect l="0" t="0" r="0" b="0"/>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000"/>
              </a:srgbClr>
            </a:solidFill>
            <a:ln w="12700">
              <a:noFill/>
            </a:ln>
          </p:spPr>
          <p:txBody>
            <a:bodyPr/>
            <a:lstStyle/>
            <a:p>
              <a:endParaRPr lang="zh-CN" altLang="en-US" sz="100"/>
            </a:p>
          </p:txBody>
        </p:sp>
        <p:sp>
          <p:nvSpPr>
            <p:cNvPr id="4167" name="任意多边形 4166"/>
            <p:cNvSpPr/>
            <p:nvPr/>
          </p:nvSpPr>
          <p:spPr>
            <a:xfrm>
              <a:off x="4147" y="3352"/>
              <a:ext cx="46" cy="50"/>
            </a:xfrm>
            <a:custGeom>
              <a:avLst/>
              <a:gdLst/>
              <a:ahLst/>
              <a:cxnLst/>
              <a:rect l="0" t="0" r="0" b="0"/>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000"/>
              </a:srgbClr>
            </a:solidFill>
            <a:ln w="12700">
              <a:noFill/>
            </a:ln>
          </p:spPr>
          <p:txBody>
            <a:bodyPr/>
            <a:lstStyle/>
            <a:p>
              <a:endParaRPr lang="zh-CN" altLang="en-US" sz="100"/>
            </a:p>
          </p:txBody>
        </p:sp>
        <p:sp>
          <p:nvSpPr>
            <p:cNvPr id="4168" name="任意多边形 4167"/>
            <p:cNvSpPr/>
            <p:nvPr/>
          </p:nvSpPr>
          <p:spPr>
            <a:xfrm>
              <a:off x="4098" y="3371"/>
              <a:ext cx="32" cy="27"/>
            </a:xfrm>
            <a:custGeom>
              <a:avLst/>
              <a:gdLst/>
              <a:ahLst/>
              <a:cxnLst/>
              <a:rect l="0" t="0" r="0" b="0"/>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000"/>
              </a:srgbClr>
            </a:solidFill>
            <a:ln w="12700">
              <a:noFill/>
            </a:ln>
          </p:spPr>
          <p:txBody>
            <a:bodyPr/>
            <a:lstStyle/>
            <a:p>
              <a:endParaRPr lang="zh-CN" altLang="en-US" sz="100"/>
            </a:p>
          </p:txBody>
        </p:sp>
        <p:sp>
          <p:nvSpPr>
            <p:cNvPr id="4169" name="任意多边形 4168"/>
            <p:cNvSpPr/>
            <p:nvPr/>
          </p:nvSpPr>
          <p:spPr>
            <a:xfrm>
              <a:off x="4077" y="3342"/>
              <a:ext cx="24" cy="31"/>
            </a:xfrm>
            <a:custGeom>
              <a:avLst/>
              <a:gdLst/>
              <a:ahLst/>
              <a:cxnLst/>
              <a:rect l="0" t="0" r="0" b="0"/>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000"/>
              </a:srgbClr>
            </a:solidFill>
            <a:ln w="12700">
              <a:noFill/>
            </a:ln>
          </p:spPr>
          <p:txBody>
            <a:bodyPr/>
            <a:lstStyle/>
            <a:p>
              <a:endParaRPr lang="zh-CN" altLang="en-US" sz="100"/>
            </a:p>
          </p:txBody>
        </p:sp>
        <p:sp>
          <p:nvSpPr>
            <p:cNvPr id="4170" name="任意多边形 4169"/>
            <p:cNvSpPr/>
            <p:nvPr/>
          </p:nvSpPr>
          <p:spPr>
            <a:xfrm>
              <a:off x="4111" y="3353"/>
              <a:ext cx="34" cy="24"/>
            </a:xfrm>
            <a:custGeom>
              <a:avLst/>
              <a:gdLst/>
              <a:ahLst/>
              <a:cxnLst/>
              <a:rect l="0" t="0" r="0" b="0"/>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000"/>
              </a:srgbClr>
            </a:solidFill>
            <a:ln w="12700">
              <a:noFill/>
            </a:ln>
          </p:spPr>
          <p:txBody>
            <a:bodyPr/>
            <a:lstStyle/>
            <a:p>
              <a:endParaRPr lang="zh-CN" altLang="en-US" sz="100"/>
            </a:p>
          </p:txBody>
        </p:sp>
        <p:sp>
          <p:nvSpPr>
            <p:cNvPr id="4171" name="任意多边形 4170"/>
            <p:cNvSpPr/>
            <p:nvPr/>
          </p:nvSpPr>
          <p:spPr>
            <a:xfrm>
              <a:off x="4062" y="3021"/>
              <a:ext cx="27" cy="55"/>
            </a:xfrm>
            <a:custGeom>
              <a:avLst/>
              <a:gdLst/>
              <a:ahLst/>
              <a:cxnLst/>
              <a:rect l="0" t="0" r="0" b="0"/>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000"/>
              </a:srgbClr>
            </a:solidFill>
            <a:ln w="12700">
              <a:noFill/>
            </a:ln>
          </p:spPr>
          <p:txBody>
            <a:bodyPr/>
            <a:lstStyle/>
            <a:p>
              <a:endParaRPr lang="zh-CN" altLang="en-US" sz="100"/>
            </a:p>
          </p:txBody>
        </p:sp>
        <p:sp>
          <p:nvSpPr>
            <p:cNvPr id="4172" name="任意多边形 4171"/>
            <p:cNvSpPr/>
            <p:nvPr/>
          </p:nvSpPr>
          <p:spPr>
            <a:xfrm>
              <a:off x="4113" y="3012"/>
              <a:ext cx="19" cy="55"/>
            </a:xfrm>
            <a:custGeom>
              <a:avLst/>
              <a:gdLst/>
              <a:ahLst/>
              <a:cxnLst/>
              <a:rect l="0" t="0" r="0" b="0"/>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000"/>
              </a:srgbClr>
            </a:solidFill>
            <a:ln w="12700">
              <a:noFill/>
            </a:ln>
          </p:spPr>
          <p:txBody>
            <a:bodyPr/>
            <a:lstStyle/>
            <a:p>
              <a:endParaRPr lang="zh-CN" altLang="en-US" sz="100"/>
            </a:p>
          </p:txBody>
        </p:sp>
        <p:sp>
          <p:nvSpPr>
            <p:cNvPr id="4173" name="任意多边形 4172"/>
            <p:cNvSpPr/>
            <p:nvPr/>
          </p:nvSpPr>
          <p:spPr>
            <a:xfrm>
              <a:off x="4135" y="2995"/>
              <a:ext cx="10" cy="25"/>
            </a:xfrm>
            <a:custGeom>
              <a:avLst/>
              <a:gdLst/>
              <a:ahLst/>
              <a:cxnLst/>
              <a:rect l="0" t="0" r="0" b="0"/>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000"/>
              </a:srgbClr>
            </a:solidFill>
            <a:ln w="12700">
              <a:noFill/>
            </a:ln>
          </p:spPr>
          <p:txBody>
            <a:bodyPr/>
            <a:lstStyle/>
            <a:p>
              <a:endParaRPr lang="zh-CN" altLang="en-US" sz="100"/>
            </a:p>
          </p:txBody>
        </p:sp>
        <p:sp>
          <p:nvSpPr>
            <p:cNvPr id="4174" name="任意多边形 4173"/>
            <p:cNvSpPr/>
            <p:nvPr/>
          </p:nvSpPr>
          <p:spPr>
            <a:xfrm>
              <a:off x="4145" y="3007"/>
              <a:ext cx="21" cy="48"/>
            </a:xfrm>
            <a:custGeom>
              <a:avLst/>
              <a:gdLst/>
              <a:ahLst/>
              <a:cxnLst/>
              <a:rect l="0" t="0" r="0" b="0"/>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000"/>
              </a:srgbClr>
            </a:solidFill>
            <a:ln w="12700">
              <a:noFill/>
            </a:ln>
          </p:spPr>
          <p:txBody>
            <a:bodyPr/>
            <a:lstStyle/>
            <a:p>
              <a:endParaRPr lang="zh-CN" altLang="en-US" sz="100"/>
            </a:p>
          </p:txBody>
        </p:sp>
        <p:sp>
          <p:nvSpPr>
            <p:cNvPr id="4175" name="任意多边形 4174"/>
            <p:cNvSpPr/>
            <p:nvPr/>
          </p:nvSpPr>
          <p:spPr>
            <a:xfrm>
              <a:off x="3876" y="3076"/>
              <a:ext cx="12" cy="27"/>
            </a:xfrm>
            <a:custGeom>
              <a:avLst/>
              <a:gdLst/>
              <a:ahLst/>
              <a:cxnLst/>
              <a:rect l="0" t="0" r="0" b="0"/>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000"/>
              </a:srgbClr>
            </a:solidFill>
            <a:ln w="12700">
              <a:noFill/>
            </a:ln>
          </p:spPr>
          <p:txBody>
            <a:bodyPr/>
            <a:lstStyle/>
            <a:p>
              <a:endParaRPr lang="zh-CN" altLang="en-US" sz="100"/>
            </a:p>
          </p:txBody>
        </p:sp>
        <p:sp>
          <p:nvSpPr>
            <p:cNvPr id="4176" name="任意多边形 4175"/>
            <p:cNvSpPr/>
            <p:nvPr/>
          </p:nvSpPr>
          <p:spPr>
            <a:xfrm>
              <a:off x="3866" y="3053"/>
              <a:ext cx="10" cy="15"/>
            </a:xfrm>
            <a:custGeom>
              <a:avLst/>
              <a:gdLst/>
              <a:ahLst/>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a:noFill/>
            </a:ln>
          </p:spPr>
          <p:txBody>
            <a:bodyPr/>
            <a:lstStyle/>
            <a:p>
              <a:endParaRPr lang="zh-CN" altLang="en-US" sz="100"/>
            </a:p>
          </p:txBody>
        </p:sp>
        <p:sp>
          <p:nvSpPr>
            <p:cNvPr id="4177" name="任意多边形 4176"/>
            <p:cNvSpPr/>
            <p:nvPr/>
          </p:nvSpPr>
          <p:spPr>
            <a:xfrm>
              <a:off x="3862" y="3035"/>
              <a:ext cx="12" cy="14"/>
            </a:xfrm>
            <a:custGeom>
              <a:avLst/>
              <a:gdLst/>
              <a:ahLst/>
              <a:cxnLst/>
              <a:rect l="0" t="0" r="0" b="0"/>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000"/>
              </a:srgbClr>
            </a:solidFill>
            <a:ln w="12700">
              <a:noFill/>
            </a:ln>
          </p:spPr>
          <p:txBody>
            <a:bodyPr/>
            <a:lstStyle/>
            <a:p>
              <a:endParaRPr lang="zh-CN" altLang="en-US" sz="100"/>
            </a:p>
          </p:txBody>
        </p:sp>
        <p:sp>
          <p:nvSpPr>
            <p:cNvPr id="4178" name="任意多边形 4177"/>
            <p:cNvSpPr/>
            <p:nvPr/>
          </p:nvSpPr>
          <p:spPr>
            <a:xfrm>
              <a:off x="3850" y="2995"/>
              <a:ext cx="11" cy="19"/>
            </a:xfrm>
            <a:custGeom>
              <a:avLst/>
              <a:gdLst/>
              <a:ahLst/>
              <a:cxnLst/>
              <a:rect l="0" t="0" r="0" b="0"/>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a:noFill/>
            </a:ln>
          </p:spPr>
          <p:txBody>
            <a:bodyPr/>
            <a:lstStyle/>
            <a:p>
              <a:endParaRPr lang="zh-CN" altLang="en-US" sz="100"/>
            </a:p>
          </p:txBody>
        </p:sp>
        <p:sp>
          <p:nvSpPr>
            <p:cNvPr id="4179" name="任意多边形 4178"/>
            <p:cNvSpPr/>
            <p:nvPr/>
          </p:nvSpPr>
          <p:spPr>
            <a:xfrm>
              <a:off x="3852" y="3020"/>
              <a:ext cx="16" cy="13"/>
            </a:xfrm>
            <a:custGeom>
              <a:avLst/>
              <a:gdLst/>
              <a:ahLst/>
              <a:cxnLst/>
              <a:rect l="0" t="0" r="0" b="0"/>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000"/>
              </a:srgbClr>
            </a:solidFill>
            <a:ln w="12700">
              <a:noFill/>
            </a:ln>
          </p:spPr>
          <p:txBody>
            <a:bodyPr/>
            <a:lstStyle/>
            <a:p>
              <a:endParaRPr lang="zh-CN" altLang="en-US" sz="100"/>
            </a:p>
          </p:txBody>
        </p:sp>
        <p:sp>
          <p:nvSpPr>
            <p:cNvPr id="4180" name="任意多边形 4179"/>
            <p:cNvSpPr/>
            <p:nvPr/>
          </p:nvSpPr>
          <p:spPr>
            <a:xfrm>
              <a:off x="4688" y="3643"/>
              <a:ext cx="45" cy="60"/>
            </a:xfrm>
            <a:custGeom>
              <a:avLst/>
              <a:gdLst/>
              <a:ahLst/>
              <a:cxnLst/>
              <a:rect l="0" t="0" r="0" b="0"/>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000"/>
              </a:srgbClr>
            </a:solidFill>
            <a:ln w="12700">
              <a:noFill/>
            </a:ln>
          </p:spPr>
          <p:txBody>
            <a:bodyPr/>
            <a:lstStyle/>
            <a:p>
              <a:endParaRPr lang="zh-CN" altLang="en-US" sz="100"/>
            </a:p>
          </p:txBody>
        </p:sp>
        <p:sp>
          <p:nvSpPr>
            <p:cNvPr id="4181" name="任意多边形 4180"/>
            <p:cNvSpPr/>
            <p:nvPr/>
          </p:nvSpPr>
          <p:spPr>
            <a:xfrm>
              <a:off x="4919" y="3594"/>
              <a:ext cx="53" cy="46"/>
            </a:xfrm>
            <a:custGeom>
              <a:avLst/>
              <a:gdLst/>
              <a:ahLst/>
              <a:cxnLst/>
              <a:rect l="0" t="0" r="0" b="0"/>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000"/>
              </a:srgbClr>
            </a:solidFill>
            <a:ln w="12700">
              <a:noFill/>
            </a:ln>
          </p:spPr>
          <p:txBody>
            <a:bodyPr/>
            <a:lstStyle/>
            <a:p>
              <a:endParaRPr lang="zh-CN" altLang="en-US" sz="100"/>
            </a:p>
          </p:txBody>
        </p:sp>
        <p:sp>
          <p:nvSpPr>
            <p:cNvPr id="4182" name="任意多边形 4181"/>
            <p:cNvSpPr/>
            <p:nvPr/>
          </p:nvSpPr>
          <p:spPr>
            <a:xfrm>
              <a:off x="4759" y="3569"/>
              <a:ext cx="17" cy="23"/>
            </a:xfrm>
            <a:custGeom>
              <a:avLst/>
              <a:gdLst/>
              <a:ahLst/>
              <a:cxnLst/>
              <a:rect l="0" t="0" r="0" b="0"/>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000"/>
              </a:srgbClr>
            </a:solidFill>
            <a:ln w="12700">
              <a:noFill/>
            </a:ln>
          </p:spPr>
          <p:txBody>
            <a:bodyPr/>
            <a:lstStyle/>
            <a:p>
              <a:endParaRPr lang="zh-CN" altLang="en-US" sz="100"/>
            </a:p>
          </p:txBody>
        </p:sp>
        <p:sp>
          <p:nvSpPr>
            <p:cNvPr id="4183" name="任意多边形 4182"/>
            <p:cNvSpPr/>
            <p:nvPr/>
          </p:nvSpPr>
          <p:spPr>
            <a:xfrm>
              <a:off x="4751" y="3547"/>
              <a:ext cx="20" cy="17"/>
            </a:xfrm>
            <a:custGeom>
              <a:avLst/>
              <a:gdLst/>
              <a:ahLst/>
              <a:cxnLst/>
              <a:rect l="0" t="0" r="0" b="0"/>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000"/>
              </a:srgbClr>
            </a:solidFill>
            <a:ln w="12700">
              <a:noFill/>
            </a:ln>
          </p:spPr>
          <p:txBody>
            <a:bodyPr/>
            <a:lstStyle/>
            <a:p>
              <a:endParaRPr lang="zh-CN" altLang="en-US" sz="100"/>
            </a:p>
          </p:txBody>
        </p:sp>
        <p:sp>
          <p:nvSpPr>
            <p:cNvPr id="4184" name="任意多边形 4183"/>
            <p:cNvSpPr/>
            <p:nvPr/>
          </p:nvSpPr>
          <p:spPr>
            <a:xfrm>
              <a:off x="4598" y="3353"/>
              <a:ext cx="24" cy="33"/>
            </a:xfrm>
            <a:custGeom>
              <a:avLst/>
              <a:gdLst/>
              <a:ahLst/>
              <a:cxnLst/>
              <a:rect l="0" t="0" r="0" b="0"/>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a:noFill/>
            </a:ln>
          </p:spPr>
          <p:txBody>
            <a:bodyPr/>
            <a:lstStyle/>
            <a:p>
              <a:endParaRPr lang="zh-CN" altLang="en-US" sz="100"/>
            </a:p>
          </p:txBody>
        </p:sp>
        <p:sp>
          <p:nvSpPr>
            <p:cNvPr id="4185" name="任意多边形 4184"/>
            <p:cNvSpPr/>
            <p:nvPr/>
          </p:nvSpPr>
          <p:spPr>
            <a:xfrm>
              <a:off x="4632" y="3396"/>
              <a:ext cx="26" cy="33"/>
            </a:xfrm>
            <a:custGeom>
              <a:avLst/>
              <a:gdLst/>
              <a:ahLst/>
              <a:cxnLst/>
              <a:rect l="0" t="0" r="0" b="0"/>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000"/>
              </a:srgbClr>
            </a:solidFill>
            <a:ln w="12700">
              <a:noFill/>
            </a:ln>
          </p:spPr>
          <p:txBody>
            <a:bodyPr/>
            <a:lstStyle/>
            <a:p>
              <a:endParaRPr lang="zh-CN" altLang="en-US" sz="100"/>
            </a:p>
          </p:txBody>
        </p:sp>
        <p:sp>
          <p:nvSpPr>
            <p:cNvPr id="4186" name="任意多边形 4185"/>
            <p:cNvSpPr/>
            <p:nvPr/>
          </p:nvSpPr>
          <p:spPr>
            <a:xfrm>
              <a:off x="4659" y="3459"/>
              <a:ext cx="28" cy="28"/>
            </a:xfrm>
            <a:custGeom>
              <a:avLst/>
              <a:gdLst/>
              <a:ahLst/>
              <a:cxnLst/>
              <a:rect l="0" t="0" r="0" b="0"/>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000"/>
              </a:srgbClr>
            </a:solidFill>
            <a:ln w="12700">
              <a:noFill/>
            </a:ln>
          </p:spPr>
          <p:txBody>
            <a:bodyPr/>
            <a:lstStyle/>
            <a:p>
              <a:endParaRPr lang="zh-CN" altLang="en-US" sz="100"/>
            </a:p>
          </p:txBody>
        </p:sp>
        <p:sp>
          <p:nvSpPr>
            <p:cNvPr id="4187" name="任意多边形 4186"/>
            <p:cNvSpPr/>
            <p:nvPr/>
          </p:nvSpPr>
          <p:spPr>
            <a:xfrm>
              <a:off x="4693" y="3449"/>
              <a:ext cx="28" cy="26"/>
            </a:xfrm>
            <a:custGeom>
              <a:avLst/>
              <a:gdLst/>
              <a:ahLst/>
              <a:cxnLst/>
              <a:rect l="0" t="0" r="0" b="0"/>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000"/>
              </a:srgbClr>
            </a:solidFill>
            <a:ln w="12700">
              <a:noFill/>
            </a:ln>
          </p:spPr>
          <p:txBody>
            <a:bodyPr/>
            <a:lstStyle/>
            <a:p>
              <a:endParaRPr lang="zh-CN" altLang="en-US" sz="100"/>
            </a:p>
          </p:txBody>
        </p:sp>
        <p:sp>
          <p:nvSpPr>
            <p:cNvPr id="4188" name="任意多边形 4187"/>
            <p:cNvSpPr/>
            <p:nvPr/>
          </p:nvSpPr>
          <p:spPr>
            <a:xfrm>
              <a:off x="4683" y="3413"/>
              <a:ext cx="26" cy="20"/>
            </a:xfrm>
            <a:custGeom>
              <a:avLst/>
              <a:gdLst/>
              <a:ahLst/>
              <a:cxnLst/>
              <a:rect l="0" t="0" r="0" b="0"/>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000"/>
              </a:srgbClr>
            </a:solidFill>
            <a:ln w="12700">
              <a:noFill/>
            </a:ln>
          </p:spPr>
          <p:txBody>
            <a:bodyPr/>
            <a:lstStyle/>
            <a:p>
              <a:endParaRPr lang="zh-CN" altLang="en-US" sz="100"/>
            </a:p>
          </p:txBody>
        </p:sp>
        <p:sp>
          <p:nvSpPr>
            <p:cNvPr id="4189" name="任意多边形 4188"/>
            <p:cNvSpPr/>
            <p:nvPr/>
          </p:nvSpPr>
          <p:spPr>
            <a:xfrm>
              <a:off x="4657" y="3388"/>
              <a:ext cx="26" cy="35"/>
            </a:xfrm>
            <a:custGeom>
              <a:avLst/>
              <a:gdLst/>
              <a:ahLst/>
              <a:cxnLst/>
              <a:rect l="0" t="0" r="0" b="0"/>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000"/>
              </a:srgbClr>
            </a:solidFill>
            <a:ln w="12700">
              <a:noFill/>
            </a:ln>
          </p:spPr>
          <p:txBody>
            <a:bodyPr/>
            <a:lstStyle/>
            <a:p>
              <a:endParaRPr lang="zh-CN" altLang="en-US" sz="100"/>
            </a:p>
          </p:txBody>
        </p:sp>
        <p:sp>
          <p:nvSpPr>
            <p:cNvPr id="4190" name="任意多边形 4189"/>
            <p:cNvSpPr/>
            <p:nvPr/>
          </p:nvSpPr>
          <p:spPr>
            <a:xfrm>
              <a:off x="4625" y="3372"/>
              <a:ext cx="24" cy="26"/>
            </a:xfrm>
            <a:custGeom>
              <a:avLst/>
              <a:gdLst/>
              <a:ahLst/>
              <a:cxnLst/>
              <a:rect l="0" t="0" r="0" b="0"/>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a:noFill/>
            </a:ln>
          </p:spPr>
          <p:txBody>
            <a:bodyPr/>
            <a:lstStyle/>
            <a:p>
              <a:endParaRPr lang="zh-CN" altLang="en-US" sz="100"/>
            </a:p>
          </p:txBody>
        </p:sp>
        <p:sp>
          <p:nvSpPr>
            <p:cNvPr id="4191" name="任意多边形 4190"/>
            <p:cNvSpPr/>
            <p:nvPr/>
          </p:nvSpPr>
          <p:spPr>
            <a:xfrm>
              <a:off x="4665" y="3425"/>
              <a:ext cx="24" cy="26"/>
            </a:xfrm>
            <a:custGeom>
              <a:avLst/>
              <a:gdLst/>
              <a:ahLst/>
              <a:cxnLst/>
              <a:rect l="0" t="0" r="0" b="0"/>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a:noFill/>
            </a:ln>
          </p:spPr>
          <p:txBody>
            <a:bodyPr/>
            <a:lstStyle/>
            <a:p>
              <a:endParaRPr lang="zh-CN" altLang="en-US" sz="100"/>
            </a:p>
          </p:txBody>
        </p:sp>
        <p:sp>
          <p:nvSpPr>
            <p:cNvPr id="4192" name="任意多边形 4191"/>
            <p:cNvSpPr/>
            <p:nvPr/>
          </p:nvSpPr>
          <p:spPr>
            <a:xfrm>
              <a:off x="3055" y="2051"/>
              <a:ext cx="141" cy="108"/>
            </a:xfrm>
            <a:custGeom>
              <a:avLst/>
              <a:gdLst/>
              <a:ahLst/>
              <a:cxnLst/>
              <a:rect l="0" t="0" r="0" b="0"/>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000"/>
              </a:srgbClr>
            </a:solidFill>
            <a:ln w="12700">
              <a:noFill/>
            </a:ln>
          </p:spPr>
          <p:txBody>
            <a:bodyPr/>
            <a:lstStyle/>
            <a:p>
              <a:endParaRPr lang="zh-CN" altLang="en-US" sz="100"/>
            </a:p>
          </p:txBody>
        </p:sp>
        <p:sp>
          <p:nvSpPr>
            <p:cNvPr id="4193" name="任意多边形 4192"/>
            <p:cNvSpPr/>
            <p:nvPr/>
          </p:nvSpPr>
          <p:spPr>
            <a:xfrm>
              <a:off x="3139" y="2155"/>
              <a:ext cx="40" cy="12"/>
            </a:xfrm>
            <a:custGeom>
              <a:avLst/>
              <a:gdLst/>
              <a:ahLst/>
              <a:cxnLst/>
              <a:rect l="0" t="0" r="0" b="0"/>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000"/>
              </a:srgbClr>
            </a:solidFill>
            <a:ln w="12700">
              <a:noFill/>
            </a:ln>
          </p:spPr>
          <p:txBody>
            <a:bodyPr/>
            <a:lstStyle/>
            <a:p>
              <a:endParaRPr lang="zh-CN" altLang="en-US" sz="100"/>
            </a:p>
          </p:txBody>
        </p:sp>
        <p:sp>
          <p:nvSpPr>
            <p:cNvPr id="4194" name="任意多边形 4193"/>
            <p:cNvSpPr/>
            <p:nvPr/>
          </p:nvSpPr>
          <p:spPr>
            <a:xfrm>
              <a:off x="3344" y="1999"/>
              <a:ext cx="42" cy="28"/>
            </a:xfrm>
            <a:custGeom>
              <a:avLst/>
              <a:gdLst/>
              <a:ahLst/>
              <a:cxnLst/>
              <a:rect l="0" t="0" r="0" b="0"/>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000"/>
              </a:srgbClr>
            </a:solidFill>
            <a:ln w="12700">
              <a:noFill/>
            </a:ln>
          </p:spPr>
          <p:txBody>
            <a:bodyPr/>
            <a:lstStyle/>
            <a:p>
              <a:endParaRPr lang="zh-CN" altLang="en-US" sz="100"/>
            </a:p>
          </p:txBody>
        </p:sp>
        <p:sp>
          <p:nvSpPr>
            <p:cNvPr id="4195" name="任意多边形 4194"/>
            <p:cNvSpPr/>
            <p:nvPr/>
          </p:nvSpPr>
          <p:spPr>
            <a:xfrm>
              <a:off x="3374" y="2012"/>
              <a:ext cx="50" cy="20"/>
            </a:xfrm>
            <a:custGeom>
              <a:avLst/>
              <a:gdLst/>
              <a:ahLst/>
              <a:cxnLst/>
              <a:rect l="0" t="0" r="0" b="0"/>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000"/>
              </a:srgbClr>
            </a:solidFill>
            <a:ln w="12700">
              <a:noFill/>
            </a:ln>
          </p:spPr>
          <p:txBody>
            <a:bodyPr/>
            <a:lstStyle/>
            <a:p>
              <a:endParaRPr lang="zh-CN" altLang="en-US" sz="100"/>
            </a:p>
          </p:txBody>
        </p:sp>
        <p:sp>
          <p:nvSpPr>
            <p:cNvPr id="4196" name="任意多边形 4195"/>
            <p:cNvSpPr/>
            <p:nvPr/>
          </p:nvSpPr>
          <p:spPr>
            <a:xfrm>
              <a:off x="3428" y="2015"/>
              <a:ext cx="50" cy="32"/>
            </a:xfrm>
            <a:custGeom>
              <a:avLst/>
              <a:gdLst/>
              <a:ahLst/>
              <a:cxnLst/>
              <a:rect l="0" t="0" r="0" b="0"/>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000"/>
              </a:srgbClr>
            </a:solidFill>
            <a:ln w="12700">
              <a:noFill/>
            </a:ln>
          </p:spPr>
          <p:txBody>
            <a:bodyPr/>
            <a:lstStyle/>
            <a:p>
              <a:endParaRPr lang="zh-CN" altLang="en-US" sz="100"/>
            </a:p>
          </p:txBody>
        </p:sp>
        <p:sp>
          <p:nvSpPr>
            <p:cNvPr id="4197" name="任意多边形 4196"/>
            <p:cNvSpPr/>
            <p:nvPr/>
          </p:nvSpPr>
          <p:spPr>
            <a:xfrm>
              <a:off x="3777" y="2042"/>
              <a:ext cx="88" cy="31"/>
            </a:xfrm>
            <a:custGeom>
              <a:avLst/>
              <a:gdLst/>
              <a:ahLst/>
              <a:cxnLst/>
              <a:rect l="0" t="0" r="0" b="0"/>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000"/>
              </a:srgbClr>
            </a:solidFill>
            <a:ln w="12700">
              <a:noFill/>
            </a:ln>
          </p:spPr>
          <p:txBody>
            <a:bodyPr/>
            <a:lstStyle/>
            <a:p>
              <a:endParaRPr lang="zh-CN" altLang="en-US" sz="100"/>
            </a:p>
          </p:txBody>
        </p:sp>
        <p:sp>
          <p:nvSpPr>
            <p:cNvPr id="4198" name="任意多边形 4197"/>
            <p:cNvSpPr/>
            <p:nvPr/>
          </p:nvSpPr>
          <p:spPr>
            <a:xfrm>
              <a:off x="3867" y="2041"/>
              <a:ext cx="46" cy="24"/>
            </a:xfrm>
            <a:custGeom>
              <a:avLst/>
              <a:gdLst/>
              <a:ahLst/>
              <a:cxnLst/>
              <a:rect l="0" t="0" r="0" b="0"/>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000"/>
              </a:srgbClr>
            </a:solidFill>
            <a:ln w="12700">
              <a:noFill/>
            </a:ln>
          </p:spPr>
          <p:txBody>
            <a:bodyPr/>
            <a:lstStyle/>
            <a:p>
              <a:endParaRPr lang="zh-CN" altLang="en-US" sz="100"/>
            </a:p>
          </p:txBody>
        </p:sp>
        <p:sp>
          <p:nvSpPr>
            <p:cNvPr id="4199" name="任意多边形 4198"/>
            <p:cNvSpPr/>
            <p:nvPr/>
          </p:nvSpPr>
          <p:spPr>
            <a:xfrm>
              <a:off x="3846" y="2070"/>
              <a:ext cx="37" cy="17"/>
            </a:xfrm>
            <a:custGeom>
              <a:avLst/>
              <a:gdLst/>
              <a:ahLst/>
              <a:cxnLst/>
              <a:rect l="0" t="0" r="0" b="0"/>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000"/>
              </a:srgbClr>
            </a:solidFill>
            <a:ln w="12700">
              <a:noFill/>
            </a:ln>
          </p:spPr>
          <p:txBody>
            <a:bodyPr/>
            <a:lstStyle/>
            <a:p>
              <a:endParaRPr lang="zh-CN" altLang="en-US" sz="100"/>
            </a:p>
          </p:txBody>
        </p:sp>
        <p:sp>
          <p:nvSpPr>
            <p:cNvPr id="4200" name="任意多边形 4199"/>
            <p:cNvSpPr/>
            <p:nvPr/>
          </p:nvSpPr>
          <p:spPr>
            <a:xfrm>
              <a:off x="4098" y="2294"/>
              <a:ext cx="76" cy="114"/>
            </a:xfrm>
            <a:custGeom>
              <a:avLst/>
              <a:gdLst/>
              <a:ahLst/>
              <a:cxnLst/>
              <a:rect l="0" t="0" r="0" b="0"/>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000"/>
              </a:srgbClr>
            </a:solidFill>
            <a:ln w="12700">
              <a:noFill/>
            </a:ln>
          </p:spPr>
          <p:txBody>
            <a:bodyPr/>
            <a:lstStyle/>
            <a:p>
              <a:endParaRPr lang="zh-CN" altLang="en-US" sz="100"/>
            </a:p>
          </p:txBody>
        </p:sp>
        <p:sp>
          <p:nvSpPr>
            <p:cNvPr id="4201" name="任意多边形 4200"/>
            <p:cNvSpPr/>
            <p:nvPr/>
          </p:nvSpPr>
          <p:spPr>
            <a:xfrm>
              <a:off x="4159" y="2412"/>
              <a:ext cx="55" cy="78"/>
            </a:xfrm>
            <a:custGeom>
              <a:avLst/>
              <a:gdLst/>
              <a:ahLst/>
              <a:cxnLst/>
              <a:rect l="0" t="0" r="0" b="0"/>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000"/>
              </a:srgbClr>
            </a:solidFill>
            <a:ln w="12700">
              <a:noFill/>
            </a:ln>
          </p:spPr>
          <p:txBody>
            <a:bodyPr/>
            <a:lstStyle/>
            <a:p>
              <a:endParaRPr lang="zh-CN" altLang="en-US" sz="100"/>
            </a:p>
          </p:txBody>
        </p:sp>
        <p:sp>
          <p:nvSpPr>
            <p:cNvPr id="4202" name="任意多边形 4201"/>
            <p:cNvSpPr/>
            <p:nvPr/>
          </p:nvSpPr>
          <p:spPr>
            <a:xfrm>
              <a:off x="4123" y="2492"/>
              <a:ext cx="109" cy="189"/>
            </a:xfrm>
            <a:custGeom>
              <a:avLst/>
              <a:gdLst/>
              <a:ahLst/>
              <a:cxnLst/>
              <a:rect l="0" t="0" r="0" b="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000"/>
              </a:srgbClr>
            </a:solidFill>
            <a:ln w="12700">
              <a:noFill/>
            </a:ln>
          </p:spPr>
          <p:txBody>
            <a:bodyPr/>
            <a:lstStyle/>
            <a:p>
              <a:endParaRPr lang="zh-CN" altLang="en-US" sz="100"/>
            </a:p>
          </p:txBody>
        </p:sp>
        <p:sp>
          <p:nvSpPr>
            <p:cNvPr id="4203" name="任意多边形 4202"/>
            <p:cNvSpPr/>
            <p:nvPr/>
          </p:nvSpPr>
          <p:spPr>
            <a:xfrm>
              <a:off x="3062" y="1988"/>
              <a:ext cx="52" cy="30"/>
            </a:xfrm>
            <a:custGeom>
              <a:avLst/>
              <a:gdLst/>
              <a:ahLst/>
              <a:cxnLst/>
              <a:rect l="0" t="0" r="0" b="0"/>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000"/>
              </a:srgbClr>
            </a:solidFill>
            <a:ln w="12700">
              <a:noFill/>
            </a:ln>
          </p:spPr>
          <p:txBody>
            <a:bodyPr/>
            <a:lstStyle/>
            <a:p>
              <a:endParaRPr lang="zh-CN" altLang="en-US" sz="100"/>
            </a:p>
          </p:txBody>
        </p:sp>
        <p:sp>
          <p:nvSpPr>
            <p:cNvPr id="4204" name="任意多边形 4203"/>
            <p:cNvSpPr/>
            <p:nvPr/>
          </p:nvSpPr>
          <p:spPr>
            <a:xfrm>
              <a:off x="2955" y="1997"/>
              <a:ext cx="19" cy="22"/>
            </a:xfrm>
            <a:custGeom>
              <a:avLst/>
              <a:gdLst/>
              <a:ahLst/>
              <a:cxnLst/>
              <a:rect l="0" t="0" r="0" b="0"/>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000"/>
              </a:srgbClr>
            </a:solidFill>
            <a:ln w="12700">
              <a:noFill/>
            </a:ln>
          </p:spPr>
          <p:txBody>
            <a:bodyPr/>
            <a:lstStyle/>
            <a:p>
              <a:endParaRPr lang="zh-CN" altLang="en-US" sz="100"/>
            </a:p>
          </p:txBody>
        </p:sp>
        <p:sp>
          <p:nvSpPr>
            <p:cNvPr id="4205" name="任意多边形 4204"/>
            <p:cNvSpPr/>
            <p:nvPr/>
          </p:nvSpPr>
          <p:spPr>
            <a:xfrm>
              <a:off x="2979" y="1996"/>
              <a:ext cx="37" cy="27"/>
            </a:xfrm>
            <a:custGeom>
              <a:avLst/>
              <a:gdLst/>
              <a:ahLst/>
              <a:cxnLst/>
              <a:rect l="0" t="0" r="0" b="0"/>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000"/>
              </a:srgbClr>
            </a:solidFill>
            <a:ln w="12700">
              <a:noFill/>
            </a:ln>
          </p:spPr>
          <p:txBody>
            <a:bodyPr/>
            <a:lstStyle/>
            <a:p>
              <a:endParaRPr lang="zh-CN" altLang="en-US" sz="100"/>
            </a:p>
          </p:txBody>
        </p:sp>
        <p:sp>
          <p:nvSpPr>
            <p:cNvPr id="4206" name="任意多边形 4205"/>
            <p:cNvSpPr/>
            <p:nvPr/>
          </p:nvSpPr>
          <p:spPr>
            <a:xfrm>
              <a:off x="3040" y="1987"/>
              <a:ext cx="20" cy="16"/>
            </a:xfrm>
            <a:custGeom>
              <a:avLst/>
              <a:gdLst/>
              <a:ahLst/>
              <a:cxnLst/>
              <a:rect l="0" t="0" r="0" b="0"/>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000"/>
              </a:srgbClr>
            </a:solidFill>
            <a:ln w="12700">
              <a:noFill/>
            </a:ln>
          </p:spPr>
          <p:txBody>
            <a:bodyPr/>
            <a:lstStyle/>
            <a:p>
              <a:endParaRPr lang="zh-CN" altLang="en-US" sz="100"/>
            </a:p>
          </p:txBody>
        </p:sp>
        <p:sp>
          <p:nvSpPr>
            <p:cNvPr id="4207" name="任意多边形 4206"/>
            <p:cNvSpPr/>
            <p:nvPr/>
          </p:nvSpPr>
          <p:spPr>
            <a:xfrm>
              <a:off x="3022" y="2005"/>
              <a:ext cx="15" cy="13"/>
            </a:xfrm>
            <a:custGeom>
              <a:avLst/>
              <a:gdLst/>
              <a:ahLst/>
              <a:cxnLst/>
              <a:rect l="0" t="0" r="0" b="0"/>
              <a:pathLst>
                <a:path w="20" h="18">
                  <a:moveTo>
                    <a:pt x="11" y="0"/>
                  </a:moveTo>
                  <a:cubicBezTo>
                    <a:pt x="1" y="14"/>
                    <a:pt x="0" y="9"/>
                    <a:pt x="9" y="18"/>
                  </a:cubicBezTo>
                  <a:cubicBezTo>
                    <a:pt x="20" y="14"/>
                    <a:pt x="16" y="18"/>
                    <a:pt x="11" y="0"/>
                  </a:cubicBezTo>
                  <a:close/>
                </a:path>
              </a:pathLst>
            </a:custGeom>
            <a:solidFill>
              <a:srgbClr val="FEFEFE">
                <a:alpha val="30000"/>
              </a:srgbClr>
            </a:solidFill>
            <a:ln w="12700">
              <a:noFill/>
            </a:ln>
          </p:spPr>
          <p:txBody>
            <a:bodyPr/>
            <a:lstStyle/>
            <a:p>
              <a:endParaRPr lang="zh-CN" altLang="en-US" sz="100"/>
            </a:p>
          </p:txBody>
        </p:sp>
        <p:sp>
          <p:nvSpPr>
            <p:cNvPr id="4208" name="任意多边形 4207"/>
            <p:cNvSpPr/>
            <p:nvPr/>
          </p:nvSpPr>
          <p:spPr>
            <a:xfrm>
              <a:off x="4162" y="2021"/>
              <a:ext cx="18" cy="33"/>
            </a:xfrm>
            <a:custGeom>
              <a:avLst/>
              <a:gdLst/>
              <a:ahLst/>
              <a:cxnLst/>
              <a:rect l="0" t="0" r="0" b="0"/>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000"/>
              </a:srgbClr>
            </a:solidFill>
            <a:ln w="12700">
              <a:noFill/>
            </a:ln>
          </p:spPr>
          <p:txBody>
            <a:bodyPr/>
            <a:lstStyle/>
            <a:p>
              <a:endParaRPr lang="zh-CN" altLang="en-US" sz="100"/>
            </a:p>
          </p:txBody>
        </p:sp>
        <p:sp>
          <p:nvSpPr>
            <p:cNvPr id="4209" name="任意多边形 4208"/>
            <p:cNvSpPr/>
            <p:nvPr/>
          </p:nvSpPr>
          <p:spPr>
            <a:xfrm>
              <a:off x="3278" y="3473"/>
              <a:ext cx="31" cy="18"/>
            </a:xfrm>
            <a:custGeom>
              <a:avLst/>
              <a:gdLst/>
              <a:ahLst/>
              <a:cxnLst/>
              <a:rect l="0" t="0" r="0" b="0"/>
              <a:pathLst>
                <a:path w="41" h="24">
                  <a:moveTo>
                    <a:pt x="30" y="0"/>
                  </a:moveTo>
                  <a:cubicBezTo>
                    <a:pt x="4" y="4"/>
                    <a:pt x="0" y="17"/>
                    <a:pt x="26" y="24"/>
                  </a:cubicBezTo>
                  <a:cubicBezTo>
                    <a:pt x="41" y="19"/>
                    <a:pt x="38" y="10"/>
                    <a:pt x="30" y="0"/>
                  </a:cubicBezTo>
                  <a:close/>
                </a:path>
              </a:pathLst>
            </a:custGeom>
            <a:solidFill>
              <a:srgbClr val="FEFEFE">
                <a:alpha val="30000"/>
              </a:srgbClr>
            </a:solidFill>
            <a:ln w="12700">
              <a:noFill/>
            </a:ln>
          </p:spPr>
          <p:txBody>
            <a:bodyPr/>
            <a:lstStyle/>
            <a:p>
              <a:endParaRPr lang="zh-CN" altLang="en-US" sz="100"/>
            </a:p>
          </p:txBody>
        </p:sp>
        <p:sp>
          <p:nvSpPr>
            <p:cNvPr id="4210" name="任意多边形 4209"/>
            <p:cNvSpPr/>
            <p:nvPr/>
          </p:nvSpPr>
          <p:spPr>
            <a:xfrm>
              <a:off x="3318" y="3466"/>
              <a:ext cx="10" cy="15"/>
            </a:xfrm>
            <a:custGeom>
              <a:avLst/>
              <a:gdLst/>
              <a:ahLst/>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a:noFill/>
            </a:ln>
          </p:spPr>
          <p:txBody>
            <a:bodyPr/>
            <a:lstStyle/>
            <a:p>
              <a:endParaRPr lang="zh-CN" altLang="en-US" sz="100"/>
            </a:p>
          </p:txBody>
        </p:sp>
        <p:sp>
          <p:nvSpPr>
            <p:cNvPr id="4211" name="任意多边形 4210"/>
            <p:cNvSpPr/>
            <p:nvPr/>
          </p:nvSpPr>
          <p:spPr>
            <a:xfrm>
              <a:off x="3251" y="3312"/>
              <a:ext cx="9" cy="15"/>
            </a:xfrm>
            <a:custGeom>
              <a:avLst/>
              <a:gdLst/>
              <a:ahLst/>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a:noFill/>
            </a:ln>
          </p:spPr>
          <p:txBody>
            <a:bodyPr/>
            <a:lstStyle/>
            <a:p>
              <a:endParaRPr lang="zh-CN" altLang="en-US" sz="100"/>
            </a:p>
          </p:txBody>
        </p:sp>
        <p:sp>
          <p:nvSpPr>
            <p:cNvPr id="4212" name="任意多边形 4211"/>
            <p:cNvSpPr/>
            <p:nvPr/>
          </p:nvSpPr>
          <p:spPr>
            <a:xfrm>
              <a:off x="3311" y="3239"/>
              <a:ext cx="11" cy="19"/>
            </a:xfrm>
            <a:custGeom>
              <a:avLst/>
              <a:gdLst/>
              <a:ahLst/>
              <a:cxnLst/>
              <a:rect l="0" t="0" r="0" b="0"/>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a:noFill/>
            </a:ln>
          </p:spPr>
          <p:txBody>
            <a:bodyPr/>
            <a:lstStyle/>
            <a:p>
              <a:endParaRPr lang="zh-CN" altLang="en-US" sz="100"/>
            </a:p>
          </p:txBody>
        </p:sp>
        <p:sp>
          <p:nvSpPr>
            <p:cNvPr id="4213" name="任意多边形 4212"/>
            <p:cNvSpPr/>
            <p:nvPr/>
          </p:nvSpPr>
          <p:spPr>
            <a:xfrm>
              <a:off x="3287" y="3238"/>
              <a:ext cx="11" cy="19"/>
            </a:xfrm>
            <a:custGeom>
              <a:avLst/>
              <a:gdLst/>
              <a:ahLst/>
              <a:cxnLst/>
              <a:rect l="0" t="0" r="0" b="0"/>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a:noFill/>
            </a:ln>
          </p:spPr>
          <p:txBody>
            <a:bodyPr/>
            <a:lstStyle/>
            <a:p>
              <a:endParaRPr lang="zh-CN" altLang="en-US" sz="100"/>
            </a:p>
          </p:txBody>
        </p:sp>
        <p:sp>
          <p:nvSpPr>
            <p:cNvPr id="4214" name="任意多边形 4213"/>
            <p:cNvSpPr/>
            <p:nvPr/>
          </p:nvSpPr>
          <p:spPr>
            <a:xfrm>
              <a:off x="3276" y="3260"/>
              <a:ext cx="10" cy="15"/>
            </a:xfrm>
            <a:custGeom>
              <a:avLst/>
              <a:gdLst/>
              <a:ahLst/>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a:noFill/>
            </a:ln>
          </p:spPr>
          <p:txBody>
            <a:bodyPr/>
            <a:lstStyle/>
            <a:p>
              <a:endParaRPr lang="zh-CN" altLang="en-US" sz="100"/>
            </a:p>
          </p:txBody>
        </p:sp>
        <p:sp>
          <p:nvSpPr>
            <p:cNvPr id="4215" name="任意多边形 4214"/>
            <p:cNvSpPr/>
            <p:nvPr/>
          </p:nvSpPr>
          <p:spPr>
            <a:xfrm>
              <a:off x="3251" y="3294"/>
              <a:ext cx="9" cy="15"/>
            </a:xfrm>
            <a:custGeom>
              <a:avLst/>
              <a:gdLst/>
              <a:ahLst/>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a:noFill/>
            </a:ln>
          </p:spPr>
          <p:txBody>
            <a:bodyPr/>
            <a:lstStyle/>
            <a:p>
              <a:endParaRPr lang="zh-CN" altLang="en-US" sz="100"/>
            </a:p>
          </p:txBody>
        </p:sp>
        <p:sp>
          <p:nvSpPr>
            <p:cNvPr id="4216" name="任意多边形 4215"/>
            <p:cNvSpPr/>
            <p:nvPr/>
          </p:nvSpPr>
          <p:spPr>
            <a:xfrm>
              <a:off x="3270" y="3281"/>
              <a:ext cx="10" cy="15"/>
            </a:xfrm>
            <a:custGeom>
              <a:avLst/>
              <a:gdLst/>
              <a:ahLst/>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a:noFill/>
            </a:ln>
          </p:spPr>
          <p:txBody>
            <a:bodyPr/>
            <a:lstStyle/>
            <a:p>
              <a:endParaRPr lang="zh-CN" altLang="en-US" sz="100"/>
            </a:p>
          </p:txBody>
        </p:sp>
        <p:sp>
          <p:nvSpPr>
            <p:cNvPr id="4217" name="任意多边形 4216"/>
            <p:cNvSpPr/>
            <p:nvPr/>
          </p:nvSpPr>
          <p:spPr>
            <a:xfrm>
              <a:off x="2537" y="2293"/>
              <a:ext cx="10" cy="15"/>
            </a:xfrm>
            <a:custGeom>
              <a:avLst/>
              <a:gdLst/>
              <a:ahLst/>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a:noFill/>
            </a:ln>
          </p:spPr>
          <p:txBody>
            <a:bodyPr/>
            <a:lstStyle/>
            <a:p>
              <a:endParaRPr lang="zh-CN" altLang="en-US" sz="100"/>
            </a:p>
          </p:txBody>
        </p:sp>
        <p:sp>
          <p:nvSpPr>
            <p:cNvPr id="4218" name="任意多边形 4217"/>
            <p:cNvSpPr/>
            <p:nvPr/>
          </p:nvSpPr>
          <p:spPr>
            <a:xfrm>
              <a:off x="2476" y="2259"/>
              <a:ext cx="10" cy="15"/>
            </a:xfrm>
            <a:custGeom>
              <a:avLst/>
              <a:gdLst/>
              <a:ahLst/>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a:noFill/>
            </a:ln>
          </p:spPr>
          <p:txBody>
            <a:bodyPr/>
            <a:lstStyle/>
            <a:p>
              <a:endParaRPr lang="zh-CN" altLang="en-US" sz="100"/>
            </a:p>
          </p:txBody>
        </p:sp>
        <p:sp>
          <p:nvSpPr>
            <p:cNvPr id="4219" name="任意多边形 4218"/>
            <p:cNvSpPr/>
            <p:nvPr/>
          </p:nvSpPr>
          <p:spPr>
            <a:xfrm>
              <a:off x="2238" y="2042"/>
              <a:ext cx="2060" cy="1644"/>
            </a:xfrm>
            <a:custGeom>
              <a:avLst/>
              <a:gdLst/>
              <a:ahLst/>
              <a:cxnLst/>
              <a:rect l="0" t="0" r="0" b="0"/>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000"/>
              </a:srgbClr>
            </a:solidFill>
            <a:ln w="12700">
              <a:noFill/>
            </a:ln>
          </p:spPr>
          <p:txBody>
            <a:bodyPr/>
            <a:lstStyle/>
            <a:p>
              <a:endParaRPr lang="zh-CN" altLang="en-US" sz="100"/>
            </a:p>
          </p:txBody>
        </p:sp>
      </p:grpSp>
      <p:sp>
        <p:nvSpPr>
          <p:cNvPr id="4100" name="日期占位符 4099"/>
          <p:cNvSpPr>
            <a:spLocks noGrp="1"/>
          </p:cNvSpPr>
          <p:nvPr>
            <p:ph type="dt" sz="half" idx="2"/>
          </p:nvPr>
        </p:nvSpPr>
        <p:spPr>
          <a:xfrm>
            <a:off x="304800" y="4858600"/>
            <a:ext cx="2133600" cy="126228"/>
          </a:xfrm>
          <a:prstGeom prst="rect">
            <a:avLst/>
          </a:prstGeom>
          <a:noFill/>
          <a:ln w="9525">
            <a:noFill/>
          </a:ln>
        </p:spPr>
        <p:txBody>
          <a:bodyPr anchor="t"/>
          <a:lstStyle>
            <a:lvl1pPr>
              <a:defRPr sz="900">
                <a:solidFill>
                  <a:schemeClr val="bg1"/>
                </a:solidFill>
              </a:defRPr>
            </a:lvl1pPr>
          </a:lstStyle>
          <a:p>
            <a:fld id="{BB962C8B-B14F-4D97-AF65-F5344CB8AC3E}" type="datetime1">
              <a:rPr lang="en-US"/>
            </a:fld>
            <a:endParaRPr lang="en-US"/>
          </a:p>
        </p:txBody>
      </p:sp>
      <p:sp>
        <p:nvSpPr>
          <p:cNvPr id="4101" name="页脚占位符 4100"/>
          <p:cNvSpPr>
            <a:spLocks noGrp="1"/>
          </p:cNvSpPr>
          <p:nvPr>
            <p:ph type="ftr" sz="quarter" idx="3"/>
          </p:nvPr>
        </p:nvSpPr>
        <p:spPr>
          <a:xfrm>
            <a:off x="6705600" y="4858600"/>
            <a:ext cx="2286000" cy="126228"/>
          </a:xfrm>
          <a:prstGeom prst="rect">
            <a:avLst/>
          </a:prstGeom>
          <a:noFill/>
          <a:ln w="9525">
            <a:noFill/>
          </a:ln>
        </p:spPr>
        <p:txBody>
          <a:bodyPr anchor="t"/>
          <a:lstStyle>
            <a:lvl1pPr algn="r">
              <a:defRPr sz="900">
                <a:solidFill>
                  <a:schemeClr val="bg1"/>
                </a:solidFill>
              </a:defRPr>
            </a:lvl1pPr>
          </a:lstStyle>
          <a:p>
            <a:r>
              <a:rPr lang="en-US" altLang="zh-CN"/>
              <a:t>www.themegallery.com</a:t>
            </a:r>
            <a:endParaRPr lang="en-US" altLang="zh-CN"/>
          </a:p>
        </p:txBody>
      </p:sp>
      <p:sp>
        <p:nvSpPr>
          <p:cNvPr id="4102" name="灯片编号占位符 4101"/>
          <p:cNvSpPr>
            <a:spLocks noGrp="1"/>
          </p:cNvSpPr>
          <p:nvPr>
            <p:ph type="sldNum" sz="quarter" idx="4"/>
          </p:nvPr>
        </p:nvSpPr>
        <p:spPr>
          <a:xfrm>
            <a:off x="3657600" y="4858600"/>
            <a:ext cx="2133600" cy="126228"/>
          </a:xfrm>
          <a:prstGeom prst="rect">
            <a:avLst/>
          </a:prstGeom>
          <a:noFill/>
          <a:ln w="9525">
            <a:noFill/>
          </a:ln>
        </p:spPr>
        <p:txBody>
          <a:bodyPr anchor="t"/>
          <a:lstStyle>
            <a:lvl1pPr algn="ctr">
              <a:defRPr sz="900">
                <a:solidFill>
                  <a:schemeClr val="bg1"/>
                </a:solidFill>
              </a:defRPr>
            </a:lvl1pPr>
          </a:lstStyle>
          <a:p>
            <a:fld id="{9A0DB2DC-4C9A-4742-B13C-FB6460FD3503}" type="slidenum">
              <a:rPr lang="en-US"/>
            </a:fld>
            <a:endParaRPr lang="en-US"/>
          </a:p>
        </p:txBody>
      </p:sp>
      <p:pic>
        <p:nvPicPr>
          <p:cNvPr id="4103" name="图片 4102" descr="artplus_nature_naturalcity42_a"/>
          <p:cNvPicPr>
            <a:picLocks noChangeAspect="1"/>
          </p:cNvPicPr>
          <p:nvPr/>
        </p:nvPicPr>
        <p:blipFill>
          <a:blip r:embed="rId3" cstate="print"/>
          <a:stretch>
            <a:fillRect/>
          </a:stretch>
        </p:blipFill>
        <p:spPr>
          <a:xfrm>
            <a:off x="4870450" y="2375713"/>
            <a:ext cx="4425950" cy="2242339"/>
          </a:xfrm>
          <a:prstGeom prst="rect">
            <a:avLst/>
          </a:prstGeom>
          <a:noFill/>
          <a:ln w="9525">
            <a:noFill/>
          </a:ln>
        </p:spPr>
      </p:pic>
      <p:pic>
        <p:nvPicPr>
          <p:cNvPr id="4108" name="图片 4107" descr="artplus_nature_naturalcity42_i"/>
          <p:cNvPicPr>
            <a:picLocks noChangeAspect="1"/>
          </p:cNvPicPr>
          <p:nvPr/>
        </p:nvPicPr>
        <p:blipFill>
          <a:blip r:embed="rId4" cstate="print"/>
          <a:stretch>
            <a:fillRect/>
          </a:stretch>
        </p:blipFill>
        <p:spPr>
          <a:xfrm>
            <a:off x="6956425" y="2515040"/>
            <a:ext cx="1654175" cy="658531"/>
          </a:xfrm>
          <a:prstGeom prst="rect">
            <a:avLst/>
          </a:prstGeom>
          <a:noFill/>
          <a:ln w="9525">
            <a:noFill/>
          </a:ln>
        </p:spPr>
      </p:pic>
      <p:pic>
        <p:nvPicPr>
          <p:cNvPr id="4106" name="图片 4105" descr="artplus_nature_naturalcity42_c"/>
          <p:cNvPicPr>
            <a:picLocks noChangeAspect="1"/>
          </p:cNvPicPr>
          <p:nvPr/>
        </p:nvPicPr>
        <p:blipFill>
          <a:blip r:embed="rId5" cstate="print"/>
          <a:stretch>
            <a:fillRect/>
          </a:stretch>
        </p:blipFill>
        <p:spPr>
          <a:xfrm>
            <a:off x="9296400" y="2172080"/>
            <a:ext cx="1112838" cy="650195"/>
          </a:xfrm>
          <a:prstGeom prst="rect">
            <a:avLst/>
          </a:prstGeom>
          <a:noFill/>
          <a:ln w="9525">
            <a:noFill/>
          </a:ln>
        </p:spPr>
      </p:pic>
      <p:pic>
        <p:nvPicPr>
          <p:cNvPr id="4109" name="图片 4108" descr="artplus_nature_naturalcity42_f"/>
          <p:cNvPicPr>
            <a:picLocks noChangeAspect="1"/>
          </p:cNvPicPr>
          <p:nvPr/>
        </p:nvPicPr>
        <p:blipFill>
          <a:blip r:embed="rId6" cstate="print"/>
          <a:stretch>
            <a:fillRect/>
          </a:stretch>
        </p:blipFill>
        <p:spPr>
          <a:xfrm>
            <a:off x="4994275" y="3446272"/>
            <a:ext cx="4911725" cy="1412328"/>
          </a:xfrm>
          <a:prstGeom prst="rect">
            <a:avLst/>
          </a:prstGeom>
          <a:noFill/>
          <a:ln w="9525">
            <a:noFill/>
          </a:ln>
        </p:spPr>
      </p:pic>
      <p:sp>
        <p:nvSpPr>
          <p:cNvPr id="4098" name="标题 4097"/>
          <p:cNvSpPr>
            <a:spLocks noGrp="1"/>
          </p:cNvSpPr>
          <p:nvPr>
            <p:ph type="ctrTitle"/>
          </p:nvPr>
        </p:nvSpPr>
        <p:spPr>
          <a:xfrm>
            <a:off x="304800" y="3315280"/>
            <a:ext cx="6400800" cy="857400"/>
          </a:xfrm>
          <a:prstGeom prst="rect">
            <a:avLst/>
          </a:prstGeom>
          <a:noFill/>
          <a:ln w="9525">
            <a:noFill/>
          </a:ln>
        </p:spPr>
        <p:txBody>
          <a:bodyPr anchor="ctr"/>
          <a:lstStyle>
            <a:lvl1pPr lvl="0" algn="l">
              <a:buClrTx/>
              <a:buSzTx/>
              <a:buFontTx/>
              <a:defRPr sz="3225">
                <a:solidFill>
                  <a:schemeClr val="bg1"/>
                </a:solidFill>
              </a:defRPr>
            </a:lvl1pPr>
          </a:lstStyle>
          <a:p>
            <a:pPr lvl="0"/>
            <a:r>
              <a:rPr lang="en-US" altLang="zh-CN" dirty="0"/>
              <a:t>Click to edit Master title style</a:t>
            </a:r>
            <a:endParaRPr lang="en-US" altLang="zh-CN" dirty="0"/>
          </a:p>
        </p:txBody>
      </p:sp>
      <p:sp>
        <p:nvSpPr>
          <p:cNvPr id="4099" name="副标题 4098"/>
          <p:cNvSpPr>
            <a:spLocks noGrp="1"/>
          </p:cNvSpPr>
          <p:nvPr>
            <p:ph type="subTitle" idx="1"/>
          </p:nvPr>
        </p:nvSpPr>
        <p:spPr>
          <a:xfrm>
            <a:off x="304800" y="4287000"/>
            <a:ext cx="6400800" cy="285800"/>
          </a:xfrm>
          <a:prstGeom prst="rect">
            <a:avLst/>
          </a:prstGeom>
          <a:noFill/>
          <a:ln w="9525">
            <a:noFill/>
          </a:ln>
        </p:spPr>
        <p:txBody>
          <a:bodyPr anchor="t"/>
          <a:lstStyle>
            <a:lvl1pPr marL="0" lvl="0" indent="0">
              <a:buClr>
                <a:schemeClr val="folHlink"/>
              </a:buClr>
              <a:buSzTx/>
              <a:buFont typeface="Wingdings" panose="05000000000000000000" pitchFamily="2" charset="2"/>
              <a:buNone/>
              <a:defRPr sz="1350" b="1" i="1">
                <a:solidFill>
                  <a:schemeClr val="bg1"/>
                </a:solidFill>
              </a:defRPr>
            </a:lvl1pPr>
            <a:lvl2pPr marL="342900" lvl="1" indent="0" algn="ctr">
              <a:buClr>
                <a:schemeClr val="tx2"/>
              </a:buClr>
              <a:buSzTx/>
              <a:buFont typeface="Wingdings" panose="05000000000000000000" pitchFamily="2" charset="2"/>
              <a:buNone/>
              <a:defRPr sz="1350" b="1" i="1">
                <a:solidFill>
                  <a:schemeClr val="bg1"/>
                </a:solidFill>
              </a:defRPr>
            </a:lvl2pPr>
            <a:lvl3pPr marL="685800" lvl="2" indent="0" algn="ctr">
              <a:buClrTx/>
              <a:buSzTx/>
              <a:buFontTx/>
              <a:buNone/>
              <a:defRPr sz="1350" b="1" i="1">
                <a:solidFill>
                  <a:schemeClr val="bg1"/>
                </a:solidFill>
              </a:defRPr>
            </a:lvl3pPr>
            <a:lvl4pPr marL="1028700" lvl="3" indent="0" algn="ctr">
              <a:buClrTx/>
              <a:buSzTx/>
              <a:buFontTx/>
              <a:buNone/>
              <a:defRPr sz="1350" b="1" i="1">
                <a:solidFill>
                  <a:schemeClr val="bg1"/>
                </a:solidFill>
              </a:defRPr>
            </a:lvl4pPr>
            <a:lvl5pPr marL="1371600" lvl="4" indent="0" algn="ctr">
              <a:buClrTx/>
              <a:buSzTx/>
              <a:buFontTx/>
              <a:buNone/>
              <a:defRPr sz="1350" b="1" i="1">
                <a:solidFill>
                  <a:schemeClr val="bg1"/>
                </a:solidFill>
              </a:defRPr>
            </a:lvl5pPr>
          </a:lstStyle>
          <a:p>
            <a:pPr lvl="0"/>
            <a:r>
              <a:rPr lang="en-US" altLang="zh-CN" dirty="0"/>
              <a:t>Click to edit Master subtitle style</a:t>
            </a:r>
            <a:endParaRPr lang="en-US" altLang="zh-CN" dirty="0"/>
          </a:p>
        </p:txBody>
      </p:sp>
      <p:pic>
        <p:nvPicPr>
          <p:cNvPr id="4105" name="图片 4104" descr="artplus_nature_naturalcity42_b"/>
          <p:cNvPicPr>
            <a:picLocks noChangeAspect="1"/>
          </p:cNvPicPr>
          <p:nvPr/>
        </p:nvPicPr>
        <p:blipFill>
          <a:blip r:embed="rId7" cstate="print"/>
          <a:stretch>
            <a:fillRect/>
          </a:stretch>
        </p:blipFill>
        <p:spPr>
          <a:xfrm>
            <a:off x="5195888" y="2323316"/>
            <a:ext cx="2971800" cy="428700"/>
          </a:xfrm>
          <a:prstGeom prst="rect">
            <a:avLst/>
          </a:prstGeom>
          <a:noFill/>
          <a:ln w="9525">
            <a:noFill/>
          </a:ln>
        </p:spPr>
      </p:pic>
      <p:pic>
        <p:nvPicPr>
          <p:cNvPr id="4104" name="图片 4103" descr="artplus_nature_naturalcity42_e"/>
          <p:cNvPicPr>
            <a:picLocks noChangeAspect="1"/>
          </p:cNvPicPr>
          <p:nvPr/>
        </p:nvPicPr>
        <p:blipFill>
          <a:blip r:embed="rId8" cstate="print"/>
          <a:stretch>
            <a:fillRect/>
          </a:stretch>
        </p:blipFill>
        <p:spPr>
          <a:xfrm>
            <a:off x="5943600" y="1495687"/>
            <a:ext cx="1546225" cy="1247993"/>
          </a:xfrm>
          <a:prstGeom prst="rect">
            <a:avLst/>
          </a:prstGeom>
          <a:noFill/>
          <a:ln w="9525">
            <a:noFill/>
          </a:ln>
        </p:spPr>
      </p:pic>
      <p:pic>
        <p:nvPicPr>
          <p:cNvPr id="4107" name="图片 4106" descr="artplus_nature_naturalcity42_d"/>
          <p:cNvPicPr>
            <a:picLocks noChangeAspect="1"/>
          </p:cNvPicPr>
          <p:nvPr/>
        </p:nvPicPr>
        <p:blipFill>
          <a:blip r:embed="rId9" cstate="print"/>
          <a:stretch>
            <a:fillRect/>
          </a:stretch>
        </p:blipFill>
        <p:spPr>
          <a:xfrm>
            <a:off x="5626100" y="2147073"/>
            <a:ext cx="623888" cy="434654"/>
          </a:xfrm>
          <a:prstGeom prst="rect">
            <a:avLst/>
          </a:prstGeom>
          <a:noFill/>
          <a:ln w="9525">
            <a:noFill/>
          </a:ln>
        </p:spPr>
      </p:pic>
      <p:pic>
        <p:nvPicPr>
          <p:cNvPr id="4224" name="图片 4223" descr="a1"/>
          <p:cNvPicPr>
            <a:picLocks noChangeAspect="1"/>
          </p:cNvPicPr>
          <p:nvPr userDrawn="1"/>
        </p:nvPicPr>
        <p:blipFill>
          <a:blip r:embed="rId10" cstate="print"/>
          <a:stretch>
            <a:fillRect/>
          </a:stretch>
        </p:blipFill>
        <p:spPr>
          <a:xfrm>
            <a:off x="9359900" y="71450"/>
            <a:ext cx="1803400" cy="1552847"/>
          </a:xfrm>
          <a:prstGeom prst="rect">
            <a:avLst/>
          </a:prstGeom>
          <a:noFill/>
          <a:ln w="9525">
            <a:noFill/>
          </a:ln>
        </p:spPr>
      </p:pic>
      <p:pic>
        <p:nvPicPr>
          <p:cNvPr id="4225" name="图片 4224" descr="b_1"/>
          <p:cNvPicPr>
            <a:picLocks noChangeAspect="1"/>
          </p:cNvPicPr>
          <p:nvPr userDrawn="1"/>
        </p:nvPicPr>
        <p:blipFill>
          <a:blip r:embed="rId11" cstate="print"/>
          <a:stretch>
            <a:fillRect/>
          </a:stretch>
        </p:blipFill>
        <p:spPr>
          <a:xfrm>
            <a:off x="10204450" y="1476633"/>
            <a:ext cx="1079500" cy="3524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23"/>
                                        </p:tgtEl>
                                        <p:attrNameLst>
                                          <p:attrName>style.visibility</p:attrName>
                                        </p:attrNameLst>
                                      </p:cBhvr>
                                      <p:to>
                                        <p:strVal val="visible"/>
                                      </p:to>
                                    </p:set>
                                    <p:animEffect transition="in" filter="fade">
                                      <p:cBhvr>
                                        <p:cTn id="7" dur="2000"/>
                                        <p:tgtEl>
                                          <p:spTgt spid="4223"/>
                                        </p:tgtEl>
                                      </p:cBhvr>
                                    </p:animEffect>
                                  </p:childTnLst>
                                </p:cTn>
                              </p:par>
                              <p:par>
                                <p:cTn id="8" presetID="10" presetClass="entr" presetSubtype="0" fill="hold" nodeType="withEffect">
                                  <p:stCondLst>
                                    <p:cond delay="0"/>
                                  </p:stCondLst>
                                  <p:childTnLst>
                                    <p:set>
                                      <p:cBhvr>
                                        <p:cTn id="9" dur="1" fill="hold">
                                          <p:stCondLst>
                                            <p:cond delay="0"/>
                                          </p:stCondLst>
                                        </p:cTn>
                                        <p:tgtEl>
                                          <p:spTgt spid="4103"/>
                                        </p:tgtEl>
                                        <p:attrNameLst>
                                          <p:attrName>style.visibility</p:attrName>
                                        </p:attrNameLst>
                                      </p:cBhvr>
                                      <p:to>
                                        <p:strVal val="visible"/>
                                      </p:to>
                                    </p:set>
                                    <p:animEffect transition="in" filter="fade">
                                      <p:cBhvr>
                                        <p:cTn id="10" dur="2000"/>
                                        <p:tgtEl>
                                          <p:spTgt spid="4103"/>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4105"/>
                                        </p:tgtEl>
                                        <p:attrNameLst>
                                          <p:attrName>style.visibility</p:attrName>
                                        </p:attrNameLst>
                                      </p:cBhvr>
                                      <p:to>
                                        <p:strVal val="visible"/>
                                      </p:to>
                                    </p:set>
                                    <p:animEffect transition="in" filter="fade">
                                      <p:cBhvr>
                                        <p:cTn id="14" dur="1000"/>
                                        <p:tgtEl>
                                          <p:spTgt spid="4105"/>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4107"/>
                                        </p:tgtEl>
                                        <p:attrNameLst>
                                          <p:attrName>style.visibility</p:attrName>
                                        </p:attrNameLst>
                                      </p:cBhvr>
                                      <p:to>
                                        <p:strVal val="visible"/>
                                      </p:to>
                                    </p:set>
                                    <p:animEffect transition="in" filter="wipe(down)">
                                      <p:cBhvr>
                                        <p:cTn id="18" dur="500"/>
                                        <p:tgtEl>
                                          <p:spTgt spid="4107"/>
                                        </p:tgtEl>
                                      </p:cBhvr>
                                    </p:animEffect>
                                  </p:childTnLst>
                                </p:cTn>
                              </p:par>
                            </p:childTnLst>
                          </p:cTn>
                        </p:par>
                        <p:par>
                          <p:cTn id="19" fill="hold">
                            <p:stCondLst>
                              <p:cond delay="3500"/>
                            </p:stCondLst>
                            <p:childTnLst>
                              <p:par>
                                <p:cTn id="20" presetID="22" presetClass="entr" presetSubtype="4" fill="hold" nodeType="after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wipe(down)">
                                      <p:cBhvr>
                                        <p:cTn id="22" dur="500"/>
                                        <p:tgtEl>
                                          <p:spTgt spid="4104"/>
                                        </p:tgtEl>
                                      </p:cBhvr>
                                    </p:animEffect>
                                  </p:childTnLst>
                                </p:cTn>
                              </p:par>
                            </p:childTnLst>
                          </p:cTn>
                        </p:par>
                        <p:par>
                          <p:cTn id="23" fill="hold">
                            <p:stCondLst>
                              <p:cond delay="4000"/>
                            </p:stCondLst>
                            <p:childTnLst>
                              <p:par>
                                <p:cTn id="24" presetID="35" presetClass="path" presetSubtype="0" accel="50000" decel="50000" fill="hold" nodeType="afterEffect">
                                  <p:stCondLst>
                                    <p:cond delay="0"/>
                                  </p:stCondLst>
                                  <p:childTnLst>
                                    <p:animMotion origin="layout" path="M -5.55556E-7 2.37743E-6 L -0.21076 0.04787 " pathEditMode="relative" rAng="0" ptsTypes="AA">
                                      <p:cBhvr>
                                        <p:cTn id="25" dur="2000" fill="hold"/>
                                        <p:tgtEl>
                                          <p:spTgt spid="4106"/>
                                        </p:tgtEl>
                                        <p:attrNameLst>
                                          <p:attrName>ppt_x</p:attrName>
                                          <p:attrName>ppt_y</p:attrName>
                                        </p:attrNameLst>
                                      </p:cBhvr>
                                      <p:rCtr x="-10500" y="2400"/>
                                    </p:animMotion>
                                  </p:childTnLst>
                                </p:cTn>
                              </p:par>
                              <p:par>
                                <p:cTn id="26" presetID="10" presetClass="entr" presetSubtype="0" fill="hold" nodeType="withEffect">
                                  <p:stCondLst>
                                    <p:cond delay="0"/>
                                  </p:stCondLst>
                                  <p:childTnLst>
                                    <p:set>
                                      <p:cBhvr>
                                        <p:cTn id="27" dur="1" fill="hold">
                                          <p:stCondLst>
                                            <p:cond delay="0"/>
                                          </p:stCondLst>
                                        </p:cTn>
                                        <p:tgtEl>
                                          <p:spTgt spid="4106"/>
                                        </p:tgtEl>
                                        <p:attrNameLst>
                                          <p:attrName>style.visibility</p:attrName>
                                        </p:attrNameLst>
                                      </p:cBhvr>
                                      <p:to>
                                        <p:strVal val="visible"/>
                                      </p:to>
                                    </p:set>
                                    <p:animEffect transition="in" filter="fade">
                                      <p:cBhvr>
                                        <p:cTn id="28" dur="1000"/>
                                        <p:tgtEl>
                                          <p:spTgt spid="4106"/>
                                        </p:tgtEl>
                                      </p:cBhvr>
                                    </p:animEffect>
                                  </p:childTnLst>
                                </p:cTn>
                              </p:par>
                            </p:childTnLst>
                          </p:cTn>
                        </p:par>
                        <p:par>
                          <p:cTn id="29" fill="hold">
                            <p:stCondLst>
                              <p:cond delay="6000"/>
                            </p:stCondLst>
                            <p:childTnLst>
                              <p:par>
                                <p:cTn id="30" presetID="22" presetClass="entr" presetSubtype="4" fill="hold" nodeType="afterEffect">
                                  <p:stCondLst>
                                    <p:cond delay="0"/>
                                  </p:stCondLst>
                                  <p:childTnLst>
                                    <p:set>
                                      <p:cBhvr>
                                        <p:cTn id="31" dur="1" fill="hold">
                                          <p:stCondLst>
                                            <p:cond delay="0"/>
                                          </p:stCondLst>
                                        </p:cTn>
                                        <p:tgtEl>
                                          <p:spTgt spid="4108"/>
                                        </p:tgtEl>
                                        <p:attrNameLst>
                                          <p:attrName>style.visibility</p:attrName>
                                        </p:attrNameLst>
                                      </p:cBhvr>
                                      <p:to>
                                        <p:strVal val="visible"/>
                                      </p:to>
                                    </p:set>
                                    <p:animEffect transition="in" filter="wipe(down)">
                                      <p:cBhvr>
                                        <p:cTn id="32" dur="500"/>
                                        <p:tgtEl>
                                          <p:spTgt spid="4108"/>
                                        </p:tgtEl>
                                      </p:cBhvr>
                                    </p:animEffect>
                                  </p:childTnLst>
                                </p:cTn>
                              </p:par>
                            </p:childTnLst>
                          </p:cTn>
                        </p:par>
                        <p:par>
                          <p:cTn id="33" fill="hold">
                            <p:stCondLst>
                              <p:cond delay="6500"/>
                            </p:stCondLst>
                            <p:childTnLst>
                              <p:par>
                                <p:cTn id="34" presetID="22" presetClass="entr" presetSubtype="4" fill="hold" nodeType="afterEffect">
                                  <p:stCondLst>
                                    <p:cond delay="0"/>
                                  </p:stCondLst>
                                  <p:childTnLst>
                                    <p:set>
                                      <p:cBhvr>
                                        <p:cTn id="35" dur="1" fill="hold">
                                          <p:stCondLst>
                                            <p:cond delay="0"/>
                                          </p:stCondLst>
                                        </p:cTn>
                                        <p:tgtEl>
                                          <p:spTgt spid="4109"/>
                                        </p:tgtEl>
                                        <p:attrNameLst>
                                          <p:attrName>style.visibility</p:attrName>
                                        </p:attrNameLst>
                                      </p:cBhvr>
                                      <p:to>
                                        <p:strVal val="visible"/>
                                      </p:to>
                                    </p:set>
                                    <p:animEffect transition="in" filter="wipe(down)">
                                      <p:cBhvr>
                                        <p:cTn id="36" dur="1000"/>
                                        <p:tgtEl>
                                          <p:spTgt spid="4109"/>
                                        </p:tgtEl>
                                      </p:cBhvr>
                                    </p:animEffect>
                                  </p:childTnLst>
                                </p:cTn>
                              </p:par>
                              <p:par>
                                <p:cTn id="37" presetID="10" presetClass="entr" presetSubtype="0" fill="hold" nodeType="withEffect">
                                  <p:stCondLst>
                                    <p:cond delay="800"/>
                                  </p:stCondLst>
                                  <p:childTnLst>
                                    <p:set>
                                      <p:cBhvr>
                                        <p:cTn id="38" dur="1" fill="hold">
                                          <p:stCondLst>
                                            <p:cond delay="0"/>
                                          </p:stCondLst>
                                        </p:cTn>
                                        <p:tgtEl>
                                          <p:spTgt spid="4111"/>
                                        </p:tgtEl>
                                        <p:attrNameLst>
                                          <p:attrName>style.visibility</p:attrName>
                                        </p:attrNameLst>
                                      </p:cBhvr>
                                      <p:to>
                                        <p:strVal val="visible"/>
                                      </p:to>
                                    </p:set>
                                    <p:animEffect transition="in" filter="fade">
                                      <p:cBhvr>
                                        <p:cTn id="39" dur="2000"/>
                                        <p:tgtEl>
                                          <p:spTgt spid="4111"/>
                                        </p:tgtEl>
                                      </p:cBhvr>
                                    </p:animEffect>
                                  </p:childTnLst>
                                </p:cTn>
                              </p:par>
                            </p:childTnLst>
                          </p:cTn>
                        </p:par>
                        <p:par>
                          <p:cTn id="40" fill="hold">
                            <p:stCondLst>
                              <p:cond delay="7500"/>
                            </p:stCondLst>
                            <p:childTnLst>
                              <p:par>
                                <p:cTn id="41" presetID="0" presetClass="path" presetSubtype="0" accel="50000" decel="50000" fill="hold" nodeType="afterEffect">
                                  <p:stCondLst>
                                    <p:cond delay="0"/>
                                  </p:stCondLst>
                                  <p:childTnLst>
                                    <p:animMotion origin="layout" path="M -2.22222E-6 -4.81481E-6 C -0.08906 0.01505 -0.38802 0.03033 -0.53472 0.09075 C -0.68142 0.15116 -0.81198 0.322 -0.88055 0.36297 C -0.94913 0.40394 -0.93229 0.34237 -0.94583 0.33704 " pathEditMode="relative" rAng="0" ptsTypes="aaaa">
                                      <p:cBhvr>
                                        <p:cTn id="42" dur="2000" fill="hold"/>
                                        <p:tgtEl>
                                          <p:spTgt spid="4224"/>
                                        </p:tgtEl>
                                        <p:attrNameLst>
                                          <p:attrName>ppt_x</p:attrName>
                                          <p:attrName>ppt_y</p:attrName>
                                        </p:attrNameLst>
                                      </p:cBhvr>
                                      <p:rCtr x="-47500" y="20200"/>
                                    </p:animMotion>
                                  </p:childTnLst>
                                </p:cTn>
                              </p:par>
                              <p:par>
                                <p:cTn id="43" presetID="0" presetClass="path" presetSubtype="0" accel="50000" decel="50000" fill="hold" nodeType="withEffect">
                                  <p:stCondLst>
                                    <p:cond delay="500"/>
                                  </p:stCondLst>
                                  <p:childTnLst>
                                    <p:animMotion origin="layout" path="M 0 0.04629 C -0.07778 0.05393 -0.34948 0.0956 -0.46667 0.09166 C -0.58385 0.08773 -0.63611 -0.0007 -0.70278 0.02314 C -0.76944 0.04699 -0.83247 0.19027 -0.86667 0.23426 " pathEditMode="relative" rAng="0" ptsTypes="aaaa">
                                      <p:cBhvr>
                                        <p:cTn id="44" dur="2000" fill="hold"/>
                                        <p:tgtEl>
                                          <p:spTgt spid="4225"/>
                                        </p:tgtEl>
                                        <p:attrNameLst>
                                          <p:attrName>ppt_x</p:attrName>
                                          <p:attrName>ppt_y</p:attrName>
                                        </p:attrNameLst>
                                      </p:cBhvr>
                                      <p:rCtr x="-43300" y="7000"/>
                                    </p:animMotion>
                                  </p:childTnLst>
                                </p:cTn>
                              </p:par>
                            </p:childTnLst>
                          </p:cTn>
                        </p:par>
                        <p:par>
                          <p:cTn id="45" fill="hold">
                            <p:stCondLst>
                              <p:cond delay="9500"/>
                            </p:stCondLst>
                            <p:childTnLst>
                              <p:par>
                                <p:cTn id="46" presetID="22" presetClass="entr" presetSubtype="8" fill="hold" grpId="0" nodeType="afterEffect">
                                  <p:stCondLst>
                                    <p:cond delay="0"/>
                                  </p:stCondLst>
                                  <p:childTnLst>
                                    <p:set>
                                      <p:cBhvr>
                                        <p:cTn id="47" dur="1" fill="hold">
                                          <p:stCondLst>
                                            <p:cond delay="0"/>
                                          </p:stCondLst>
                                        </p:cTn>
                                        <p:tgtEl>
                                          <p:spTgt spid="4098"/>
                                        </p:tgtEl>
                                        <p:attrNameLst>
                                          <p:attrName>style.visibility</p:attrName>
                                        </p:attrNameLst>
                                      </p:cBhvr>
                                      <p:to>
                                        <p:strVal val="visible"/>
                                      </p:to>
                                    </p:set>
                                    <p:animEffect transition="in" filter="wipe(left)">
                                      <p:cBhvr>
                                        <p:cTn id="48" dur="1000"/>
                                        <p:tgtEl>
                                          <p:spTgt spid="4098"/>
                                        </p:tgtEl>
                                      </p:cBhvr>
                                    </p:animEffect>
                                  </p:childTnLst>
                                </p:cTn>
                              </p:par>
                            </p:childTnLst>
                          </p:cTn>
                        </p:par>
                        <p:par>
                          <p:cTn id="49" fill="hold">
                            <p:stCondLst>
                              <p:cond delay="10500"/>
                            </p:stCondLst>
                            <p:childTnLst>
                              <p:par>
                                <p:cTn id="50" presetID="22" presetClass="entr" presetSubtype="8" fill="hold" grpId="0" nodeType="afterEffect">
                                  <p:stCondLst>
                                    <p:cond delay="0"/>
                                  </p:stCondLst>
                                  <p:childTnLst>
                                    <p:set>
                                      <p:cBhvr>
                                        <p:cTn id="51" dur="1" fill="hold">
                                          <p:stCondLst>
                                            <p:cond delay="0"/>
                                          </p:stCondLst>
                                        </p:cTn>
                                        <p:tgtEl>
                                          <p:spTgt spid="4099">
                                            <p:txEl>
                                              <p:pRg st="0" end="0"/>
                                            </p:txEl>
                                          </p:spTgt>
                                        </p:tgtEl>
                                        <p:attrNameLst>
                                          <p:attrName>style.visibility</p:attrName>
                                        </p:attrNameLst>
                                      </p:cBhvr>
                                      <p:to>
                                        <p:strVal val="visible"/>
                                      </p:to>
                                    </p:set>
                                    <p:animEffect transition="in" filter="wipe(left)">
                                      <p:cBhvr>
                                        <p:cTn id="52" dur="1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tmplLst>
          <p:tmpl lvl="1">
            <p:tnLst>
              <p:par>
                <p:cTn presetID="22" presetClass="entr" presetSubtype="8"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1000"/>
                        <p:tgtEl>
                          <p:spTgt spid="4099"/>
                        </p:tgtEl>
                      </p:cBhvr>
                    </p:animEffect>
                  </p:childTnLst>
                </p:cTn>
              </p:par>
            </p:tnLst>
          </p:tmpl>
        </p:tmplLst>
      </p:bldP>
    </p:bld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en-US"/>
          </a:p>
        </p:txBody>
      </p:sp>
      <p:sp>
        <p:nvSpPr>
          <p:cNvPr id="5" name="页脚占位符 4"/>
          <p:cNvSpPr>
            <a:spLocks noGrp="1"/>
          </p:cNvSpPr>
          <p:nvPr>
            <p:ph type="ftr" sz="quarter" idx="11"/>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71480"/>
            <a:ext cx="2057400" cy="4572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71480"/>
            <a:ext cx="6052930" cy="4572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en-US"/>
          </a:p>
        </p:txBody>
      </p:sp>
      <p:sp>
        <p:nvSpPr>
          <p:cNvPr id="5" name="页脚占位符 4"/>
          <p:cNvSpPr>
            <a:spLocks noGrp="1"/>
          </p:cNvSpPr>
          <p:nvPr>
            <p:ph type="ftr" sz="quarter" idx="11"/>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p:txBody>
          <a:bodyPr/>
          <a:lstStyle/>
          <a:p>
            <a:pPr lvl="0"/>
            <a:endParaRPr lang="en-US"/>
          </a:p>
        </p:txBody>
      </p:sp>
      <p:sp>
        <p:nvSpPr>
          <p:cNvPr id="5" name="页脚占位符 4"/>
          <p:cNvSpPr>
            <a:spLocks noGrp="1"/>
          </p:cNvSpPr>
          <p:nvPr>
            <p:ph type="ftr" sz="quarter" idx="11"/>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4223" name="矩形 4222"/>
          <p:cNvSpPr/>
          <p:nvPr/>
        </p:nvSpPr>
        <p:spPr>
          <a:xfrm>
            <a:off x="0" y="0"/>
            <a:ext cx="9144000" cy="1371840"/>
          </a:xfrm>
          <a:prstGeom prst="rect">
            <a:avLst/>
          </a:prstGeom>
          <a:gradFill rotWithShape="1">
            <a:gsLst>
              <a:gs pos="0">
                <a:schemeClr val="accent1"/>
              </a:gs>
              <a:gs pos="100000">
                <a:schemeClr val="accent1">
                  <a:gamma/>
                  <a:tint val="0"/>
                  <a:invGamma/>
                  <a:alpha val="0"/>
                </a:schemeClr>
              </a:gs>
            </a:gsLst>
            <a:lin ang="5400000" scaled="1"/>
            <a:tileRect/>
          </a:gradFill>
          <a:ln w="9525">
            <a:noFill/>
          </a:ln>
        </p:spPr>
        <p:txBody>
          <a:bodyPr/>
          <a:lstStyle/>
          <a:p>
            <a:endParaRPr lang="zh-CN" altLang="en-US" sz="100"/>
          </a:p>
        </p:txBody>
      </p:sp>
      <p:grpSp>
        <p:nvGrpSpPr>
          <p:cNvPr id="4111" name="组合 4110"/>
          <p:cNvGrpSpPr/>
          <p:nvPr/>
        </p:nvGrpSpPr>
        <p:grpSpPr>
          <a:xfrm>
            <a:off x="152400" y="285800"/>
            <a:ext cx="6838950" cy="2524567"/>
            <a:chOff x="664" y="1951"/>
            <a:chExt cx="4308" cy="2120"/>
          </a:xfrm>
        </p:grpSpPr>
        <p:sp>
          <p:nvSpPr>
            <p:cNvPr id="4112" name="任意多边形 4111"/>
            <p:cNvSpPr/>
            <p:nvPr/>
          </p:nvSpPr>
          <p:spPr>
            <a:xfrm>
              <a:off x="743" y="2045"/>
              <a:ext cx="1267" cy="1938"/>
            </a:xfrm>
            <a:custGeom>
              <a:avLst/>
              <a:gdLst/>
              <a:ahLst/>
              <a:cxnLst/>
              <a:rect l="0" t="0" r="0" b="0"/>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000"/>
              </a:srgbClr>
            </a:solidFill>
            <a:ln w="12700">
              <a:noFill/>
            </a:ln>
          </p:spPr>
          <p:txBody>
            <a:bodyPr/>
            <a:lstStyle/>
            <a:p>
              <a:endParaRPr lang="zh-CN" altLang="en-US" sz="100"/>
            </a:p>
          </p:txBody>
        </p:sp>
        <p:sp>
          <p:nvSpPr>
            <p:cNvPr id="4113" name="任意多边形 4112"/>
            <p:cNvSpPr/>
            <p:nvPr/>
          </p:nvSpPr>
          <p:spPr>
            <a:xfrm>
              <a:off x="703" y="2230"/>
              <a:ext cx="34" cy="28"/>
            </a:xfrm>
            <a:custGeom>
              <a:avLst/>
              <a:gdLst/>
              <a:ahLst/>
              <a:cxnLst/>
              <a:rect l="0" t="0" r="0" b="0"/>
              <a:pathLst>
                <a:path w="46" h="38">
                  <a:moveTo>
                    <a:pt x="16" y="4"/>
                  </a:moveTo>
                  <a:lnTo>
                    <a:pt x="0" y="22"/>
                  </a:lnTo>
                  <a:lnTo>
                    <a:pt x="22" y="38"/>
                  </a:lnTo>
                  <a:lnTo>
                    <a:pt x="46" y="26"/>
                  </a:lnTo>
                  <a:lnTo>
                    <a:pt x="30" y="0"/>
                  </a:lnTo>
                  <a:lnTo>
                    <a:pt x="16" y="4"/>
                  </a:lnTo>
                  <a:close/>
                </a:path>
              </a:pathLst>
            </a:custGeom>
            <a:solidFill>
              <a:srgbClr val="FEFEFE">
                <a:alpha val="30000"/>
              </a:srgbClr>
            </a:solidFill>
            <a:ln w="12700">
              <a:noFill/>
            </a:ln>
          </p:spPr>
          <p:txBody>
            <a:bodyPr/>
            <a:lstStyle/>
            <a:p>
              <a:endParaRPr lang="zh-CN" altLang="en-US" sz="100"/>
            </a:p>
          </p:txBody>
        </p:sp>
        <p:sp>
          <p:nvSpPr>
            <p:cNvPr id="4114" name="任意多边形 4113"/>
            <p:cNvSpPr/>
            <p:nvPr/>
          </p:nvSpPr>
          <p:spPr>
            <a:xfrm>
              <a:off x="1010" y="2353"/>
              <a:ext cx="39" cy="32"/>
            </a:xfrm>
            <a:custGeom>
              <a:avLst/>
              <a:gdLst/>
              <a:ahLst/>
              <a:cxnLst/>
              <a:rect l="0" t="0" r="0" b="0"/>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000"/>
              </a:srgbClr>
            </a:solidFill>
            <a:ln w="12700">
              <a:noFill/>
            </a:ln>
          </p:spPr>
          <p:txBody>
            <a:bodyPr/>
            <a:lstStyle/>
            <a:p>
              <a:endParaRPr lang="zh-CN" altLang="en-US" sz="100"/>
            </a:p>
          </p:txBody>
        </p:sp>
        <p:sp>
          <p:nvSpPr>
            <p:cNvPr id="4115" name="任意多边形 4114"/>
            <p:cNvSpPr/>
            <p:nvPr/>
          </p:nvSpPr>
          <p:spPr>
            <a:xfrm>
              <a:off x="1792" y="2409"/>
              <a:ext cx="98" cy="74"/>
            </a:xfrm>
            <a:custGeom>
              <a:avLst/>
              <a:gdLst/>
              <a:ahLst/>
              <a:cxnLst/>
              <a:rect l="0" t="0" r="0" b="0"/>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000"/>
              </a:srgbClr>
            </a:solidFill>
            <a:ln w="12700">
              <a:noFill/>
            </a:ln>
          </p:spPr>
          <p:txBody>
            <a:bodyPr/>
            <a:lstStyle/>
            <a:p>
              <a:endParaRPr lang="zh-CN" altLang="en-US" sz="100"/>
            </a:p>
          </p:txBody>
        </p:sp>
        <p:sp>
          <p:nvSpPr>
            <p:cNvPr id="4116" name="任意多边形 4115"/>
            <p:cNvSpPr/>
            <p:nvPr/>
          </p:nvSpPr>
          <p:spPr>
            <a:xfrm>
              <a:off x="1318" y="2793"/>
              <a:ext cx="158" cy="84"/>
            </a:xfrm>
            <a:custGeom>
              <a:avLst/>
              <a:gdLst/>
              <a:ahLst/>
              <a:cxnLst/>
              <a:rect l="0" t="0" r="0" b="0"/>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000"/>
              </a:srgbClr>
            </a:solidFill>
            <a:ln w="12700">
              <a:noFill/>
            </a:ln>
          </p:spPr>
          <p:txBody>
            <a:bodyPr/>
            <a:lstStyle/>
            <a:p>
              <a:endParaRPr lang="zh-CN" altLang="en-US" sz="100"/>
            </a:p>
          </p:txBody>
        </p:sp>
        <p:sp>
          <p:nvSpPr>
            <p:cNvPr id="4117" name="任意多边形 4116"/>
            <p:cNvSpPr/>
            <p:nvPr/>
          </p:nvSpPr>
          <p:spPr>
            <a:xfrm>
              <a:off x="1448" y="2857"/>
              <a:ext cx="99" cy="41"/>
            </a:xfrm>
            <a:custGeom>
              <a:avLst/>
              <a:gdLst/>
              <a:ahLst/>
              <a:cxnLst/>
              <a:rect l="0" t="0" r="0" b="0"/>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000"/>
              </a:srgbClr>
            </a:solidFill>
            <a:ln w="12700">
              <a:noFill/>
            </a:ln>
          </p:spPr>
          <p:txBody>
            <a:bodyPr/>
            <a:lstStyle/>
            <a:p>
              <a:endParaRPr lang="zh-CN" altLang="en-US" sz="100"/>
            </a:p>
          </p:txBody>
        </p:sp>
        <p:sp>
          <p:nvSpPr>
            <p:cNvPr id="4118" name="任意多边形 4117"/>
            <p:cNvSpPr/>
            <p:nvPr/>
          </p:nvSpPr>
          <p:spPr>
            <a:xfrm>
              <a:off x="1553" y="2883"/>
              <a:ext cx="38" cy="18"/>
            </a:xfrm>
            <a:custGeom>
              <a:avLst/>
              <a:gdLst/>
              <a:ahLst/>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a:noFill/>
            </a:ln>
          </p:spPr>
          <p:txBody>
            <a:bodyPr/>
            <a:lstStyle/>
            <a:p>
              <a:endParaRPr lang="zh-CN" altLang="en-US" sz="100"/>
            </a:p>
          </p:txBody>
        </p:sp>
        <p:sp>
          <p:nvSpPr>
            <p:cNvPr id="4119" name="任意多边形 4118"/>
            <p:cNvSpPr/>
            <p:nvPr/>
          </p:nvSpPr>
          <p:spPr>
            <a:xfrm>
              <a:off x="1609" y="2886"/>
              <a:ext cx="12" cy="25"/>
            </a:xfrm>
            <a:custGeom>
              <a:avLst/>
              <a:gdLst/>
              <a:ahLst/>
              <a:cxnLst/>
              <a:rect l="0" t="0" r="0" b="0"/>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000"/>
              </a:srgbClr>
            </a:solidFill>
            <a:ln w="12700">
              <a:noFill/>
            </a:ln>
          </p:spPr>
          <p:txBody>
            <a:bodyPr/>
            <a:lstStyle/>
            <a:p>
              <a:endParaRPr lang="zh-CN" altLang="en-US" sz="100"/>
            </a:p>
          </p:txBody>
        </p:sp>
        <p:sp>
          <p:nvSpPr>
            <p:cNvPr id="4120" name="任意多边形 4119"/>
            <p:cNvSpPr/>
            <p:nvPr/>
          </p:nvSpPr>
          <p:spPr>
            <a:xfrm>
              <a:off x="1426" y="2040"/>
              <a:ext cx="180" cy="88"/>
            </a:xfrm>
            <a:custGeom>
              <a:avLst/>
              <a:gdLst/>
              <a:ahLst/>
              <a:cxnLst/>
              <a:rect l="0" t="0" r="0" b="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000"/>
              </a:srgbClr>
            </a:solidFill>
            <a:ln w="12700">
              <a:noFill/>
            </a:ln>
          </p:spPr>
          <p:txBody>
            <a:bodyPr/>
            <a:lstStyle/>
            <a:p>
              <a:endParaRPr lang="zh-CN" altLang="en-US" sz="100"/>
            </a:p>
          </p:txBody>
        </p:sp>
        <p:sp>
          <p:nvSpPr>
            <p:cNvPr id="4121" name="任意多边形 4120"/>
            <p:cNvSpPr/>
            <p:nvPr/>
          </p:nvSpPr>
          <p:spPr>
            <a:xfrm>
              <a:off x="1506" y="1999"/>
              <a:ext cx="146" cy="60"/>
            </a:xfrm>
            <a:custGeom>
              <a:avLst/>
              <a:gdLst/>
              <a:ahLst/>
              <a:cxnLst/>
              <a:rect l="0" t="0" r="0" b="0"/>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000"/>
              </a:srgbClr>
            </a:solidFill>
            <a:ln w="12700">
              <a:noFill/>
            </a:ln>
          </p:spPr>
          <p:txBody>
            <a:bodyPr/>
            <a:lstStyle/>
            <a:p>
              <a:endParaRPr lang="zh-CN" altLang="en-US" sz="100"/>
            </a:p>
          </p:txBody>
        </p:sp>
        <p:sp>
          <p:nvSpPr>
            <p:cNvPr id="4122" name="任意多边形 4121"/>
            <p:cNvSpPr/>
            <p:nvPr/>
          </p:nvSpPr>
          <p:spPr>
            <a:xfrm>
              <a:off x="1711" y="2069"/>
              <a:ext cx="233" cy="190"/>
            </a:xfrm>
            <a:custGeom>
              <a:avLst/>
              <a:gdLst/>
              <a:ahLst/>
              <a:cxnLst/>
              <a:rect l="0" t="0" r="0" b="0"/>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000"/>
              </a:srgbClr>
            </a:solidFill>
            <a:ln w="12700">
              <a:noFill/>
            </a:ln>
          </p:spPr>
          <p:txBody>
            <a:bodyPr/>
            <a:lstStyle/>
            <a:p>
              <a:endParaRPr lang="zh-CN" altLang="en-US" sz="100"/>
            </a:p>
          </p:txBody>
        </p:sp>
        <p:sp>
          <p:nvSpPr>
            <p:cNvPr id="4123" name="任意多边形 4122"/>
            <p:cNvSpPr/>
            <p:nvPr/>
          </p:nvSpPr>
          <p:spPr>
            <a:xfrm>
              <a:off x="1709" y="1987"/>
              <a:ext cx="44" cy="37"/>
            </a:xfrm>
            <a:custGeom>
              <a:avLst/>
              <a:gdLst/>
              <a:ahLst/>
              <a:cxnLst/>
              <a:rect l="0" t="0" r="0" b="0"/>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000"/>
              </a:srgbClr>
            </a:solidFill>
            <a:ln w="12700">
              <a:noFill/>
            </a:ln>
          </p:spPr>
          <p:txBody>
            <a:bodyPr/>
            <a:lstStyle/>
            <a:p>
              <a:endParaRPr lang="zh-CN" altLang="en-US" sz="100"/>
            </a:p>
          </p:txBody>
        </p:sp>
        <p:sp>
          <p:nvSpPr>
            <p:cNvPr id="4124" name="任意多边形 4123"/>
            <p:cNvSpPr/>
            <p:nvPr/>
          </p:nvSpPr>
          <p:spPr>
            <a:xfrm>
              <a:off x="1625" y="2057"/>
              <a:ext cx="65" cy="42"/>
            </a:xfrm>
            <a:custGeom>
              <a:avLst/>
              <a:gdLst/>
              <a:ahLst/>
              <a:cxnLst/>
              <a:rect l="0" t="0" r="0" b="0"/>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000"/>
              </a:srgbClr>
            </a:solidFill>
            <a:ln w="12700">
              <a:noFill/>
            </a:ln>
          </p:spPr>
          <p:txBody>
            <a:bodyPr/>
            <a:lstStyle/>
            <a:p>
              <a:endParaRPr lang="zh-CN" altLang="en-US" sz="100"/>
            </a:p>
          </p:txBody>
        </p:sp>
        <p:sp>
          <p:nvSpPr>
            <p:cNvPr id="4125" name="任意多边形 4124"/>
            <p:cNvSpPr/>
            <p:nvPr/>
          </p:nvSpPr>
          <p:spPr>
            <a:xfrm>
              <a:off x="1693" y="2065"/>
              <a:ext cx="54" cy="25"/>
            </a:xfrm>
            <a:custGeom>
              <a:avLst/>
              <a:gdLst/>
              <a:ahLst/>
              <a:cxnLst/>
              <a:rect l="0" t="0" r="0" b="0"/>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000"/>
              </a:srgbClr>
            </a:solidFill>
            <a:ln w="12700">
              <a:noFill/>
            </a:ln>
          </p:spPr>
          <p:txBody>
            <a:bodyPr/>
            <a:lstStyle/>
            <a:p>
              <a:endParaRPr lang="zh-CN" altLang="en-US" sz="100"/>
            </a:p>
          </p:txBody>
        </p:sp>
        <p:sp>
          <p:nvSpPr>
            <p:cNvPr id="4126" name="任意多边形 4125"/>
            <p:cNvSpPr/>
            <p:nvPr/>
          </p:nvSpPr>
          <p:spPr>
            <a:xfrm>
              <a:off x="1664" y="2029"/>
              <a:ext cx="64" cy="34"/>
            </a:xfrm>
            <a:custGeom>
              <a:avLst/>
              <a:gdLst/>
              <a:ahLst/>
              <a:cxnLst/>
              <a:rect l="0" t="0" r="0" b="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000"/>
              </a:srgbClr>
            </a:solidFill>
            <a:ln w="12700">
              <a:noFill/>
            </a:ln>
          </p:spPr>
          <p:txBody>
            <a:bodyPr/>
            <a:lstStyle/>
            <a:p>
              <a:endParaRPr lang="zh-CN" altLang="en-US" sz="100"/>
            </a:p>
          </p:txBody>
        </p:sp>
        <p:sp>
          <p:nvSpPr>
            <p:cNvPr id="4127" name="任意多边形 4126"/>
            <p:cNvSpPr/>
            <p:nvPr/>
          </p:nvSpPr>
          <p:spPr>
            <a:xfrm>
              <a:off x="1637" y="1997"/>
              <a:ext cx="44" cy="24"/>
            </a:xfrm>
            <a:custGeom>
              <a:avLst/>
              <a:gdLst/>
              <a:ahLst/>
              <a:cxnLst/>
              <a:rect l="0" t="0" r="0" b="0"/>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000"/>
              </a:srgbClr>
            </a:solidFill>
            <a:ln w="12700">
              <a:noFill/>
            </a:ln>
          </p:spPr>
          <p:txBody>
            <a:bodyPr/>
            <a:lstStyle/>
            <a:p>
              <a:endParaRPr lang="zh-CN" altLang="en-US" sz="100"/>
            </a:p>
          </p:txBody>
        </p:sp>
        <p:sp>
          <p:nvSpPr>
            <p:cNvPr id="4128" name="任意多边形 4127"/>
            <p:cNvSpPr/>
            <p:nvPr/>
          </p:nvSpPr>
          <p:spPr>
            <a:xfrm>
              <a:off x="1751" y="2000"/>
              <a:ext cx="114" cy="77"/>
            </a:xfrm>
            <a:custGeom>
              <a:avLst/>
              <a:gdLst/>
              <a:ahLst/>
              <a:cxnLst/>
              <a:rect l="0" t="0" r="0" b="0"/>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000"/>
              </a:srgbClr>
            </a:solidFill>
            <a:ln w="12700">
              <a:noFill/>
            </a:ln>
          </p:spPr>
          <p:txBody>
            <a:bodyPr/>
            <a:lstStyle/>
            <a:p>
              <a:endParaRPr lang="zh-CN" altLang="en-US" sz="100"/>
            </a:p>
          </p:txBody>
        </p:sp>
        <p:sp>
          <p:nvSpPr>
            <p:cNvPr id="4129" name="任意多边形 4128"/>
            <p:cNvSpPr/>
            <p:nvPr/>
          </p:nvSpPr>
          <p:spPr>
            <a:xfrm>
              <a:off x="664" y="2245"/>
              <a:ext cx="25" cy="15"/>
            </a:xfrm>
            <a:custGeom>
              <a:avLst/>
              <a:gdLst/>
              <a:ahLst/>
              <a:cxnLst/>
              <a:rect l="0" t="0" r="0" b="0"/>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000"/>
              </a:srgbClr>
            </a:solidFill>
            <a:ln w="12700">
              <a:noFill/>
            </a:ln>
          </p:spPr>
          <p:txBody>
            <a:bodyPr/>
            <a:lstStyle/>
            <a:p>
              <a:endParaRPr lang="zh-CN" altLang="en-US" sz="100"/>
            </a:p>
          </p:txBody>
        </p:sp>
        <p:sp>
          <p:nvSpPr>
            <p:cNvPr id="4130" name="任意多边形 4129"/>
            <p:cNvSpPr/>
            <p:nvPr/>
          </p:nvSpPr>
          <p:spPr>
            <a:xfrm>
              <a:off x="1421" y="2756"/>
              <a:ext cx="16" cy="12"/>
            </a:xfrm>
            <a:custGeom>
              <a:avLst/>
              <a:gdLst/>
              <a:ahLst/>
              <a:cxnLst/>
              <a:rect l="0" t="0" r="0" b="0"/>
              <a:pathLst>
                <a:path w="21" h="16">
                  <a:moveTo>
                    <a:pt x="3" y="0"/>
                  </a:moveTo>
                  <a:cubicBezTo>
                    <a:pt x="0" y="9"/>
                    <a:pt x="6" y="11"/>
                    <a:pt x="13" y="16"/>
                  </a:cubicBezTo>
                  <a:cubicBezTo>
                    <a:pt x="21" y="4"/>
                    <a:pt x="16" y="2"/>
                    <a:pt x="3" y="0"/>
                  </a:cubicBezTo>
                  <a:close/>
                </a:path>
              </a:pathLst>
            </a:custGeom>
            <a:solidFill>
              <a:srgbClr val="FEFEFE">
                <a:alpha val="30000"/>
              </a:srgbClr>
            </a:solidFill>
            <a:ln w="12700">
              <a:noFill/>
            </a:ln>
          </p:spPr>
          <p:txBody>
            <a:bodyPr/>
            <a:lstStyle/>
            <a:p>
              <a:endParaRPr lang="zh-CN" altLang="en-US" sz="100"/>
            </a:p>
          </p:txBody>
        </p:sp>
        <p:sp>
          <p:nvSpPr>
            <p:cNvPr id="4131" name="任意多边形 4130"/>
            <p:cNvSpPr/>
            <p:nvPr/>
          </p:nvSpPr>
          <p:spPr>
            <a:xfrm>
              <a:off x="1424" y="2781"/>
              <a:ext cx="16" cy="12"/>
            </a:xfrm>
            <a:custGeom>
              <a:avLst/>
              <a:gdLst/>
              <a:ahLst/>
              <a:cxnLst/>
              <a:rect l="0" t="0" r="0" b="0"/>
              <a:pathLst>
                <a:path w="21" h="16">
                  <a:moveTo>
                    <a:pt x="3" y="0"/>
                  </a:moveTo>
                  <a:cubicBezTo>
                    <a:pt x="0" y="9"/>
                    <a:pt x="6" y="11"/>
                    <a:pt x="13" y="16"/>
                  </a:cubicBezTo>
                  <a:cubicBezTo>
                    <a:pt x="21" y="4"/>
                    <a:pt x="16" y="2"/>
                    <a:pt x="3" y="0"/>
                  </a:cubicBezTo>
                  <a:close/>
                </a:path>
              </a:pathLst>
            </a:custGeom>
            <a:solidFill>
              <a:srgbClr val="FEFEFE">
                <a:alpha val="30000"/>
              </a:srgbClr>
            </a:solidFill>
            <a:ln w="12700">
              <a:noFill/>
            </a:ln>
          </p:spPr>
          <p:txBody>
            <a:bodyPr/>
            <a:lstStyle/>
            <a:p>
              <a:endParaRPr lang="zh-CN" altLang="en-US" sz="100"/>
            </a:p>
          </p:txBody>
        </p:sp>
        <p:sp>
          <p:nvSpPr>
            <p:cNvPr id="4132" name="任意多边形 4131"/>
            <p:cNvSpPr/>
            <p:nvPr/>
          </p:nvSpPr>
          <p:spPr>
            <a:xfrm>
              <a:off x="1628" y="2913"/>
              <a:ext cx="15" cy="12"/>
            </a:xfrm>
            <a:custGeom>
              <a:avLst/>
              <a:gdLst/>
              <a:ahLst/>
              <a:cxnLst/>
              <a:rect l="0" t="0" r="0" b="0"/>
              <a:pathLst>
                <a:path w="21" h="16">
                  <a:moveTo>
                    <a:pt x="3" y="0"/>
                  </a:moveTo>
                  <a:cubicBezTo>
                    <a:pt x="0" y="9"/>
                    <a:pt x="6" y="11"/>
                    <a:pt x="13" y="16"/>
                  </a:cubicBezTo>
                  <a:cubicBezTo>
                    <a:pt x="21" y="4"/>
                    <a:pt x="16" y="2"/>
                    <a:pt x="3" y="0"/>
                  </a:cubicBezTo>
                  <a:close/>
                </a:path>
              </a:pathLst>
            </a:custGeom>
            <a:solidFill>
              <a:srgbClr val="FEFEFE">
                <a:alpha val="30000"/>
              </a:srgbClr>
            </a:solidFill>
            <a:ln w="12700">
              <a:noFill/>
            </a:ln>
          </p:spPr>
          <p:txBody>
            <a:bodyPr/>
            <a:lstStyle/>
            <a:p>
              <a:endParaRPr lang="zh-CN" altLang="en-US" sz="100"/>
            </a:p>
          </p:txBody>
        </p:sp>
        <p:sp>
          <p:nvSpPr>
            <p:cNvPr id="4133" name="任意多边形 4132"/>
            <p:cNvSpPr/>
            <p:nvPr/>
          </p:nvSpPr>
          <p:spPr>
            <a:xfrm>
              <a:off x="1752" y="2429"/>
              <a:ext cx="38" cy="18"/>
            </a:xfrm>
            <a:custGeom>
              <a:avLst/>
              <a:gdLst/>
              <a:ahLst/>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a:noFill/>
            </a:ln>
          </p:spPr>
          <p:txBody>
            <a:bodyPr/>
            <a:lstStyle/>
            <a:p>
              <a:endParaRPr lang="zh-CN" altLang="en-US" sz="100"/>
            </a:p>
          </p:txBody>
        </p:sp>
        <p:sp>
          <p:nvSpPr>
            <p:cNvPr id="4134" name="任意多边形 4133"/>
            <p:cNvSpPr/>
            <p:nvPr/>
          </p:nvSpPr>
          <p:spPr>
            <a:xfrm>
              <a:off x="1652" y="2224"/>
              <a:ext cx="38" cy="18"/>
            </a:xfrm>
            <a:custGeom>
              <a:avLst/>
              <a:gdLst/>
              <a:ahLst/>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a:noFill/>
            </a:ln>
          </p:spPr>
          <p:txBody>
            <a:bodyPr/>
            <a:lstStyle/>
            <a:p>
              <a:endParaRPr lang="zh-CN" altLang="en-US" sz="100"/>
            </a:p>
          </p:txBody>
        </p:sp>
        <p:sp>
          <p:nvSpPr>
            <p:cNvPr id="4135" name="任意多边形 4134"/>
            <p:cNvSpPr/>
            <p:nvPr/>
          </p:nvSpPr>
          <p:spPr>
            <a:xfrm>
              <a:off x="1717" y="2045"/>
              <a:ext cx="39" cy="18"/>
            </a:xfrm>
            <a:custGeom>
              <a:avLst/>
              <a:gdLst/>
              <a:ahLst/>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a:noFill/>
            </a:ln>
          </p:spPr>
          <p:txBody>
            <a:bodyPr/>
            <a:lstStyle/>
            <a:p>
              <a:endParaRPr lang="zh-CN" altLang="en-US" sz="100"/>
            </a:p>
          </p:txBody>
        </p:sp>
        <p:sp>
          <p:nvSpPr>
            <p:cNvPr id="4136" name="任意多边形 4135"/>
            <p:cNvSpPr/>
            <p:nvPr/>
          </p:nvSpPr>
          <p:spPr>
            <a:xfrm>
              <a:off x="1780" y="2153"/>
              <a:ext cx="38" cy="18"/>
            </a:xfrm>
            <a:custGeom>
              <a:avLst/>
              <a:gdLst/>
              <a:ahLst/>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a:noFill/>
            </a:ln>
          </p:spPr>
          <p:txBody>
            <a:bodyPr/>
            <a:lstStyle/>
            <a:p>
              <a:endParaRPr lang="zh-CN" altLang="en-US" sz="100"/>
            </a:p>
          </p:txBody>
        </p:sp>
        <p:sp>
          <p:nvSpPr>
            <p:cNvPr id="4137" name="任意多边形 4136"/>
            <p:cNvSpPr/>
            <p:nvPr/>
          </p:nvSpPr>
          <p:spPr>
            <a:xfrm>
              <a:off x="1796" y="1951"/>
              <a:ext cx="696" cy="346"/>
            </a:xfrm>
            <a:custGeom>
              <a:avLst/>
              <a:gdLst/>
              <a:ahLst/>
              <a:cxnLst/>
              <a:rect l="0" t="0" r="0" b="0"/>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000"/>
              </a:srgbClr>
            </a:solidFill>
            <a:ln w="12700">
              <a:noFill/>
            </a:ln>
          </p:spPr>
          <p:txBody>
            <a:bodyPr/>
            <a:lstStyle/>
            <a:p>
              <a:endParaRPr lang="zh-CN" altLang="en-US" sz="100"/>
            </a:p>
          </p:txBody>
        </p:sp>
        <p:sp>
          <p:nvSpPr>
            <p:cNvPr id="4138" name="任意多边形 4137"/>
            <p:cNvSpPr/>
            <p:nvPr/>
          </p:nvSpPr>
          <p:spPr>
            <a:xfrm>
              <a:off x="2009" y="2135"/>
              <a:ext cx="39" cy="24"/>
            </a:xfrm>
            <a:custGeom>
              <a:avLst/>
              <a:gdLst/>
              <a:ahLst/>
              <a:cxnLst/>
              <a:rect l="0" t="0" r="0" b="0"/>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a:noFill/>
            </a:ln>
          </p:spPr>
          <p:txBody>
            <a:bodyPr/>
            <a:lstStyle/>
            <a:p>
              <a:endParaRPr lang="zh-CN" altLang="en-US" sz="100"/>
            </a:p>
          </p:txBody>
        </p:sp>
        <p:sp>
          <p:nvSpPr>
            <p:cNvPr id="4139" name="任意多边形 4138"/>
            <p:cNvSpPr/>
            <p:nvPr/>
          </p:nvSpPr>
          <p:spPr>
            <a:xfrm>
              <a:off x="2292" y="2201"/>
              <a:ext cx="128" cy="54"/>
            </a:xfrm>
            <a:custGeom>
              <a:avLst/>
              <a:gdLst/>
              <a:ahLst/>
              <a:cxnLst/>
              <a:rect l="0" t="0" r="0" b="0"/>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000"/>
              </a:srgbClr>
            </a:solidFill>
            <a:ln w="12700">
              <a:noFill/>
            </a:ln>
          </p:spPr>
          <p:txBody>
            <a:bodyPr/>
            <a:lstStyle/>
            <a:p>
              <a:endParaRPr lang="zh-CN" altLang="en-US" sz="100"/>
            </a:p>
          </p:txBody>
        </p:sp>
        <p:sp>
          <p:nvSpPr>
            <p:cNvPr id="4140" name="任意多边形 4139"/>
            <p:cNvSpPr/>
            <p:nvPr/>
          </p:nvSpPr>
          <p:spPr>
            <a:xfrm>
              <a:off x="2393" y="2038"/>
              <a:ext cx="39" cy="24"/>
            </a:xfrm>
            <a:custGeom>
              <a:avLst/>
              <a:gdLst/>
              <a:ahLst/>
              <a:cxnLst/>
              <a:rect l="0" t="0" r="0" b="0"/>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a:noFill/>
            </a:ln>
          </p:spPr>
          <p:txBody>
            <a:bodyPr/>
            <a:lstStyle/>
            <a:p>
              <a:endParaRPr lang="zh-CN" altLang="en-US" sz="100"/>
            </a:p>
          </p:txBody>
        </p:sp>
        <p:sp>
          <p:nvSpPr>
            <p:cNvPr id="4141" name="任意多边形 4140"/>
            <p:cNvSpPr/>
            <p:nvPr/>
          </p:nvSpPr>
          <p:spPr>
            <a:xfrm>
              <a:off x="2662" y="2006"/>
              <a:ext cx="155" cy="63"/>
            </a:xfrm>
            <a:custGeom>
              <a:avLst/>
              <a:gdLst/>
              <a:ahLst/>
              <a:cxnLst/>
              <a:rect l="0" t="0" r="0" b="0"/>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000"/>
              </a:srgbClr>
            </a:solidFill>
            <a:ln w="12700">
              <a:noFill/>
            </a:ln>
          </p:spPr>
          <p:txBody>
            <a:bodyPr/>
            <a:lstStyle/>
            <a:p>
              <a:endParaRPr lang="zh-CN" altLang="en-US" sz="100"/>
            </a:p>
          </p:txBody>
        </p:sp>
        <p:sp>
          <p:nvSpPr>
            <p:cNvPr id="4142" name="任意多边形 4141"/>
            <p:cNvSpPr/>
            <p:nvPr/>
          </p:nvSpPr>
          <p:spPr>
            <a:xfrm>
              <a:off x="2759" y="2039"/>
              <a:ext cx="48" cy="21"/>
            </a:xfrm>
            <a:custGeom>
              <a:avLst/>
              <a:gdLst/>
              <a:ahLst/>
              <a:cxnLst/>
              <a:rect l="0" t="0" r="0" b="0"/>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000"/>
              </a:srgbClr>
            </a:solidFill>
            <a:ln w="12700">
              <a:noFill/>
            </a:ln>
          </p:spPr>
          <p:txBody>
            <a:bodyPr/>
            <a:lstStyle/>
            <a:p>
              <a:endParaRPr lang="zh-CN" altLang="en-US" sz="100"/>
            </a:p>
          </p:txBody>
        </p:sp>
        <p:sp>
          <p:nvSpPr>
            <p:cNvPr id="4143" name="任意多边形 4142"/>
            <p:cNvSpPr/>
            <p:nvPr/>
          </p:nvSpPr>
          <p:spPr>
            <a:xfrm>
              <a:off x="2467" y="2311"/>
              <a:ext cx="109" cy="132"/>
            </a:xfrm>
            <a:custGeom>
              <a:avLst/>
              <a:gdLst/>
              <a:ahLst/>
              <a:cxnLst/>
              <a:rect l="0" t="0" r="0" b="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000"/>
              </a:srgbClr>
            </a:solidFill>
            <a:ln w="12700">
              <a:noFill/>
            </a:ln>
          </p:spPr>
          <p:txBody>
            <a:bodyPr/>
            <a:lstStyle/>
            <a:p>
              <a:endParaRPr lang="zh-CN" altLang="en-US" sz="100"/>
            </a:p>
          </p:txBody>
        </p:sp>
        <p:sp>
          <p:nvSpPr>
            <p:cNvPr id="4144" name="任意多边形 4143"/>
            <p:cNvSpPr/>
            <p:nvPr/>
          </p:nvSpPr>
          <p:spPr>
            <a:xfrm>
              <a:off x="2413" y="2359"/>
              <a:ext cx="69" cy="68"/>
            </a:xfrm>
            <a:custGeom>
              <a:avLst/>
              <a:gdLst/>
              <a:ahLst/>
              <a:cxnLst/>
              <a:rect l="0" t="0" r="0" b="0"/>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000"/>
              </a:srgbClr>
            </a:solidFill>
            <a:ln w="12700">
              <a:noFill/>
            </a:ln>
          </p:spPr>
          <p:txBody>
            <a:bodyPr/>
            <a:lstStyle/>
            <a:p>
              <a:endParaRPr lang="zh-CN" altLang="en-US" sz="100"/>
            </a:p>
          </p:txBody>
        </p:sp>
        <p:sp>
          <p:nvSpPr>
            <p:cNvPr id="4145" name="任意多边形 4144"/>
            <p:cNvSpPr/>
            <p:nvPr/>
          </p:nvSpPr>
          <p:spPr>
            <a:xfrm>
              <a:off x="4099" y="3502"/>
              <a:ext cx="474" cy="495"/>
            </a:xfrm>
            <a:custGeom>
              <a:avLst/>
              <a:gdLst/>
              <a:ahLst/>
              <a:cxnLst/>
              <a:rect l="0" t="0" r="0" b="0"/>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000"/>
              </a:srgbClr>
            </a:solidFill>
            <a:ln w="12700">
              <a:noFill/>
            </a:ln>
          </p:spPr>
          <p:txBody>
            <a:bodyPr/>
            <a:lstStyle/>
            <a:p>
              <a:endParaRPr lang="zh-CN" altLang="en-US" sz="100"/>
            </a:p>
          </p:txBody>
        </p:sp>
        <p:sp>
          <p:nvSpPr>
            <p:cNvPr id="4146" name="任意多边形 4145"/>
            <p:cNvSpPr/>
            <p:nvPr/>
          </p:nvSpPr>
          <p:spPr>
            <a:xfrm>
              <a:off x="4246" y="3241"/>
              <a:ext cx="319" cy="210"/>
            </a:xfrm>
            <a:custGeom>
              <a:avLst/>
              <a:gdLst/>
              <a:ahLst/>
              <a:cxnLst/>
              <a:rect l="0" t="0" r="0" b="0"/>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000"/>
              </a:srgbClr>
            </a:solidFill>
            <a:ln w="12700">
              <a:noFill/>
            </a:ln>
          </p:spPr>
          <p:txBody>
            <a:bodyPr/>
            <a:lstStyle/>
            <a:p>
              <a:endParaRPr lang="zh-CN" altLang="en-US" sz="100"/>
            </a:p>
          </p:txBody>
        </p:sp>
        <p:sp>
          <p:nvSpPr>
            <p:cNvPr id="4147" name="任意多边形 4146"/>
            <p:cNvSpPr/>
            <p:nvPr/>
          </p:nvSpPr>
          <p:spPr>
            <a:xfrm>
              <a:off x="4255" y="3243"/>
              <a:ext cx="311" cy="211"/>
            </a:xfrm>
            <a:custGeom>
              <a:avLst/>
              <a:gdLst/>
              <a:ahLst/>
              <a:cxnLst/>
              <a:rect l="0" t="0" r="0" b="0"/>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000"/>
              </a:srgbClr>
            </a:solidFill>
            <a:ln w="12700">
              <a:noFill/>
            </a:ln>
          </p:spPr>
          <p:txBody>
            <a:bodyPr/>
            <a:lstStyle/>
            <a:p>
              <a:endParaRPr lang="zh-CN" altLang="en-US" sz="100"/>
            </a:p>
          </p:txBody>
        </p:sp>
        <p:sp>
          <p:nvSpPr>
            <p:cNvPr id="4148" name="任意多边形 4147"/>
            <p:cNvSpPr/>
            <p:nvPr/>
          </p:nvSpPr>
          <p:spPr>
            <a:xfrm>
              <a:off x="4485" y="4013"/>
              <a:ext cx="45" cy="58"/>
            </a:xfrm>
            <a:custGeom>
              <a:avLst/>
              <a:gdLst/>
              <a:ahLst/>
              <a:cxnLst/>
              <a:rect l="0" t="0" r="0" b="0"/>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000"/>
              </a:srgbClr>
            </a:solidFill>
            <a:ln w="12700">
              <a:noFill/>
            </a:ln>
          </p:spPr>
          <p:txBody>
            <a:bodyPr/>
            <a:lstStyle/>
            <a:p>
              <a:endParaRPr lang="zh-CN" altLang="en-US" sz="100"/>
            </a:p>
          </p:txBody>
        </p:sp>
        <p:sp>
          <p:nvSpPr>
            <p:cNvPr id="4149" name="任意多边形 4148"/>
            <p:cNvSpPr/>
            <p:nvPr/>
          </p:nvSpPr>
          <p:spPr>
            <a:xfrm>
              <a:off x="4621" y="3923"/>
              <a:ext cx="164" cy="85"/>
            </a:xfrm>
            <a:custGeom>
              <a:avLst/>
              <a:gdLst/>
              <a:ahLst/>
              <a:cxnLst/>
              <a:rect l="0" t="0" r="0" b="0"/>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000"/>
              </a:srgbClr>
            </a:solidFill>
            <a:ln w="12700">
              <a:noFill/>
            </a:ln>
          </p:spPr>
          <p:txBody>
            <a:bodyPr/>
            <a:lstStyle/>
            <a:p>
              <a:endParaRPr lang="zh-CN" altLang="en-US" sz="100"/>
            </a:p>
          </p:txBody>
        </p:sp>
        <p:sp>
          <p:nvSpPr>
            <p:cNvPr id="4150" name="任意多边形 4149"/>
            <p:cNvSpPr/>
            <p:nvPr/>
          </p:nvSpPr>
          <p:spPr>
            <a:xfrm>
              <a:off x="4791" y="3873"/>
              <a:ext cx="104" cy="92"/>
            </a:xfrm>
            <a:custGeom>
              <a:avLst/>
              <a:gdLst/>
              <a:ahLst/>
              <a:cxnLst/>
              <a:rect l="0" t="0" r="0" b="0"/>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000"/>
              </a:srgbClr>
            </a:solidFill>
            <a:ln w="12700">
              <a:noFill/>
            </a:ln>
          </p:spPr>
          <p:txBody>
            <a:bodyPr/>
            <a:lstStyle/>
            <a:p>
              <a:endParaRPr lang="zh-CN" altLang="en-US" sz="100"/>
            </a:p>
          </p:txBody>
        </p:sp>
        <p:sp>
          <p:nvSpPr>
            <p:cNvPr id="4151" name="任意多边形 4150"/>
            <p:cNvSpPr/>
            <p:nvPr/>
          </p:nvSpPr>
          <p:spPr>
            <a:xfrm>
              <a:off x="4846" y="3832"/>
              <a:ext cx="37" cy="26"/>
            </a:xfrm>
            <a:custGeom>
              <a:avLst/>
              <a:gdLst/>
              <a:ahLst/>
              <a:cxnLst/>
              <a:rect l="0" t="0" r="0" b="0"/>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000"/>
              </a:srgbClr>
            </a:solidFill>
            <a:ln w="12700">
              <a:noFill/>
            </a:ln>
          </p:spPr>
          <p:txBody>
            <a:bodyPr/>
            <a:lstStyle/>
            <a:p>
              <a:endParaRPr lang="zh-CN" altLang="en-US" sz="100"/>
            </a:p>
          </p:txBody>
        </p:sp>
        <p:sp>
          <p:nvSpPr>
            <p:cNvPr id="4152" name="任意多边形 4151"/>
            <p:cNvSpPr/>
            <p:nvPr/>
          </p:nvSpPr>
          <p:spPr>
            <a:xfrm>
              <a:off x="3123" y="3346"/>
              <a:ext cx="123" cy="201"/>
            </a:xfrm>
            <a:custGeom>
              <a:avLst/>
              <a:gdLst/>
              <a:ahLst/>
              <a:cxnLst/>
              <a:rect l="0" t="0" r="0" b="0"/>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000"/>
              </a:srgbClr>
            </a:solidFill>
            <a:ln w="12700">
              <a:noFill/>
            </a:ln>
          </p:spPr>
          <p:txBody>
            <a:bodyPr/>
            <a:lstStyle/>
            <a:p>
              <a:endParaRPr lang="zh-CN" altLang="en-US" sz="100"/>
            </a:p>
          </p:txBody>
        </p:sp>
        <p:sp>
          <p:nvSpPr>
            <p:cNvPr id="4153" name="任意多边形 4152"/>
            <p:cNvSpPr/>
            <p:nvPr/>
          </p:nvSpPr>
          <p:spPr>
            <a:xfrm>
              <a:off x="3655" y="3034"/>
              <a:ext cx="49" cy="61"/>
            </a:xfrm>
            <a:custGeom>
              <a:avLst/>
              <a:gdLst/>
              <a:ahLst/>
              <a:cxnLst/>
              <a:rect l="0" t="0" r="0" b="0"/>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000"/>
              </a:srgbClr>
            </a:solidFill>
            <a:ln w="12700">
              <a:noFill/>
            </a:ln>
          </p:spPr>
          <p:txBody>
            <a:bodyPr/>
            <a:lstStyle/>
            <a:p>
              <a:endParaRPr lang="zh-CN" altLang="en-US" sz="100"/>
            </a:p>
          </p:txBody>
        </p:sp>
        <p:sp>
          <p:nvSpPr>
            <p:cNvPr id="4154" name="任意多边形 4153"/>
            <p:cNvSpPr/>
            <p:nvPr/>
          </p:nvSpPr>
          <p:spPr>
            <a:xfrm>
              <a:off x="3988" y="3100"/>
              <a:ext cx="111" cy="183"/>
            </a:xfrm>
            <a:custGeom>
              <a:avLst/>
              <a:gdLst/>
              <a:ahLst/>
              <a:cxnLst/>
              <a:rect l="0" t="0" r="0" b="0"/>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000"/>
              </a:srgbClr>
            </a:solidFill>
            <a:ln w="12700">
              <a:noFill/>
            </a:ln>
          </p:spPr>
          <p:txBody>
            <a:bodyPr/>
            <a:lstStyle/>
            <a:p>
              <a:endParaRPr lang="zh-CN" altLang="en-US" sz="100"/>
            </a:p>
          </p:txBody>
        </p:sp>
        <p:sp>
          <p:nvSpPr>
            <p:cNvPr id="4155" name="任意多边形 4154"/>
            <p:cNvSpPr/>
            <p:nvPr/>
          </p:nvSpPr>
          <p:spPr>
            <a:xfrm>
              <a:off x="3894" y="3043"/>
              <a:ext cx="72" cy="137"/>
            </a:xfrm>
            <a:custGeom>
              <a:avLst/>
              <a:gdLst/>
              <a:ahLst/>
              <a:cxnLst/>
              <a:rect l="0" t="0" r="0" b="0"/>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000"/>
              </a:srgbClr>
            </a:solidFill>
            <a:ln w="12700">
              <a:noFill/>
            </a:ln>
          </p:spPr>
          <p:txBody>
            <a:bodyPr/>
            <a:lstStyle/>
            <a:p>
              <a:endParaRPr lang="zh-CN" altLang="en-US" sz="100"/>
            </a:p>
          </p:txBody>
        </p:sp>
        <p:sp>
          <p:nvSpPr>
            <p:cNvPr id="4156" name="任意多边形 4155"/>
            <p:cNvSpPr/>
            <p:nvPr/>
          </p:nvSpPr>
          <p:spPr>
            <a:xfrm>
              <a:off x="3943" y="3153"/>
              <a:ext cx="40" cy="131"/>
            </a:xfrm>
            <a:custGeom>
              <a:avLst/>
              <a:gdLst/>
              <a:ahLst/>
              <a:cxnLst/>
              <a:rect l="0" t="0" r="0" b="0"/>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000"/>
              </a:srgbClr>
            </a:solidFill>
            <a:ln w="12700">
              <a:noFill/>
            </a:ln>
          </p:spPr>
          <p:txBody>
            <a:bodyPr/>
            <a:lstStyle/>
            <a:p>
              <a:endParaRPr lang="zh-CN" altLang="en-US" sz="100"/>
            </a:p>
          </p:txBody>
        </p:sp>
        <p:sp>
          <p:nvSpPr>
            <p:cNvPr id="4157" name="任意多边形 4156"/>
            <p:cNvSpPr/>
            <p:nvPr/>
          </p:nvSpPr>
          <p:spPr>
            <a:xfrm>
              <a:off x="3988" y="3290"/>
              <a:ext cx="65" cy="54"/>
            </a:xfrm>
            <a:custGeom>
              <a:avLst/>
              <a:gdLst/>
              <a:ahLst/>
              <a:cxnLst/>
              <a:rect l="0" t="0" r="0" b="0"/>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000"/>
              </a:srgbClr>
            </a:solidFill>
            <a:ln w="12700">
              <a:noFill/>
            </a:ln>
          </p:spPr>
          <p:txBody>
            <a:bodyPr/>
            <a:lstStyle/>
            <a:p>
              <a:endParaRPr lang="zh-CN" altLang="en-US" sz="100"/>
            </a:p>
          </p:txBody>
        </p:sp>
        <p:sp>
          <p:nvSpPr>
            <p:cNvPr id="4158" name="任意多边形 4157"/>
            <p:cNvSpPr/>
            <p:nvPr/>
          </p:nvSpPr>
          <p:spPr>
            <a:xfrm>
              <a:off x="4092" y="3195"/>
              <a:ext cx="83" cy="117"/>
            </a:xfrm>
            <a:custGeom>
              <a:avLst/>
              <a:gdLst/>
              <a:ahLst/>
              <a:cxnLst/>
              <a:rect l="0" t="0" r="0" b="0"/>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000"/>
              </a:srgbClr>
            </a:solidFill>
            <a:ln w="12700">
              <a:noFill/>
            </a:ln>
          </p:spPr>
          <p:txBody>
            <a:bodyPr/>
            <a:lstStyle/>
            <a:p>
              <a:endParaRPr lang="zh-CN" altLang="en-US" sz="100"/>
            </a:p>
          </p:txBody>
        </p:sp>
        <p:sp>
          <p:nvSpPr>
            <p:cNvPr id="4159" name="任意多边形 4158"/>
            <p:cNvSpPr/>
            <p:nvPr/>
          </p:nvSpPr>
          <p:spPr>
            <a:xfrm>
              <a:off x="4064" y="2777"/>
              <a:ext cx="22" cy="71"/>
            </a:xfrm>
            <a:custGeom>
              <a:avLst/>
              <a:gdLst/>
              <a:ahLst/>
              <a:cxnLst/>
              <a:rect l="0" t="0" r="0" b="0"/>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000"/>
              </a:srgbClr>
            </a:solidFill>
            <a:ln w="12700">
              <a:noFill/>
            </a:ln>
          </p:spPr>
          <p:txBody>
            <a:bodyPr/>
            <a:lstStyle/>
            <a:p>
              <a:endParaRPr lang="zh-CN" altLang="en-US" sz="100"/>
            </a:p>
          </p:txBody>
        </p:sp>
        <p:sp>
          <p:nvSpPr>
            <p:cNvPr id="4160" name="任意多边形 4159"/>
            <p:cNvSpPr/>
            <p:nvPr/>
          </p:nvSpPr>
          <p:spPr>
            <a:xfrm>
              <a:off x="4078" y="2896"/>
              <a:ext cx="61" cy="118"/>
            </a:xfrm>
            <a:custGeom>
              <a:avLst/>
              <a:gdLst/>
              <a:ahLst/>
              <a:cxnLst/>
              <a:rect l="0" t="0" r="0" b="0"/>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000"/>
              </a:srgbClr>
            </a:solidFill>
            <a:ln w="12700">
              <a:noFill/>
            </a:ln>
          </p:spPr>
          <p:txBody>
            <a:bodyPr/>
            <a:lstStyle/>
            <a:p>
              <a:endParaRPr lang="zh-CN" altLang="en-US" sz="100"/>
            </a:p>
          </p:txBody>
        </p:sp>
        <p:sp>
          <p:nvSpPr>
            <p:cNvPr id="4161" name="任意多边形 4160"/>
            <p:cNvSpPr/>
            <p:nvPr/>
          </p:nvSpPr>
          <p:spPr>
            <a:xfrm>
              <a:off x="4121" y="3052"/>
              <a:ext cx="64" cy="79"/>
            </a:xfrm>
            <a:custGeom>
              <a:avLst/>
              <a:gdLst/>
              <a:ahLst/>
              <a:cxnLst/>
              <a:rect l="0" t="0" r="0" b="0"/>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000"/>
              </a:srgbClr>
            </a:solidFill>
            <a:ln w="12700">
              <a:noFill/>
            </a:ln>
          </p:spPr>
          <p:txBody>
            <a:bodyPr/>
            <a:lstStyle/>
            <a:p>
              <a:endParaRPr lang="zh-CN" altLang="en-US" sz="100"/>
            </a:p>
          </p:txBody>
        </p:sp>
        <p:sp>
          <p:nvSpPr>
            <p:cNvPr id="4162" name="任意多边形 4161"/>
            <p:cNvSpPr/>
            <p:nvPr/>
          </p:nvSpPr>
          <p:spPr>
            <a:xfrm>
              <a:off x="4197" y="3193"/>
              <a:ext cx="29" cy="49"/>
            </a:xfrm>
            <a:custGeom>
              <a:avLst/>
              <a:gdLst/>
              <a:ahLst/>
              <a:cxnLst/>
              <a:rect l="0" t="0" r="0" b="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000"/>
              </a:srgbClr>
            </a:solidFill>
            <a:ln w="12700">
              <a:noFill/>
            </a:ln>
          </p:spPr>
          <p:txBody>
            <a:bodyPr/>
            <a:lstStyle/>
            <a:p>
              <a:endParaRPr lang="zh-CN" altLang="en-US" sz="100"/>
            </a:p>
          </p:txBody>
        </p:sp>
        <p:sp>
          <p:nvSpPr>
            <p:cNvPr id="4163" name="任意多边形 4162"/>
            <p:cNvSpPr/>
            <p:nvPr/>
          </p:nvSpPr>
          <p:spPr>
            <a:xfrm>
              <a:off x="4181" y="3275"/>
              <a:ext cx="18" cy="17"/>
            </a:xfrm>
            <a:custGeom>
              <a:avLst/>
              <a:gdLst/>
              <a:ahLst/>
              <a:cxnLst/>
              <a:rect l="0" t="0" r="0" b="0"/>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000"/>
              </a:srgbClr>
            </a:solidFill>
            <a:ln w="12700">
              <a:noFill/>
            </a:ln>
          </p:spPr>
          <p:txBody>
            <a:bodyPr/>
            <a:lstStyle/>
            <a:p>
              <a:endParaRPr lang="zh-CN" altLang="en-US" sz="100"/>
            </a:p>
          </p:txBody>
        </p:sp>
        <p:sp>
          <p:nvSpPr>
            <p:cNvPr id="4164" name="任意多边形 4163"/>
            <p:cNvSpPr/>
            <p:nvPr/>
          </p:nvSpPr>
          <p:spPr>
            <a:xfrm>
              <a:off x="4208" y="3265"/>
              <a:ext cx="45" cy="37"/>
            </a:xfrm>
            <a:custGeom>
              <a:avLst/>
              <a:gdLst/>
              <a:ahLst/>
              <a:cxnLst/>
              <a:rect l="0" t="0" r="0" b="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000"/>
              </a:srgbClr>
            </a:solidFill>
            <a:ln w="12700">
              <a:noFill/>
            </a:ln>
          </p:spPr>
          <p:txBody>
            <a:bodyPr/>
            <a:lstStyle/>
            <a:p>
              <a:endParaRPr lang="zh-CN" altLang="en-US" sz="100"/>
            </a:p>
          </p:txBody>
        </p:sp>
        <p:sp>
          <p:nvSpPr>
            <p:cNvPr id="4165" name="任意多边形 4164"/>
            <p:cNvSpPr/>
            <p:nvPr/>
          </p:nvSpPr>
          <p:spPr>
            <a:xfrm>
              <a:off x="4277" y="3335"/>
              <a:ext cx="24" cy="33"/>
            </a:xfrm>
            <a:custGeom>
              <a:avLst/>
              <a:gdLst/>
              <a:ahLst/>
              <a:cxnLst/>
              <a:rect l="0" t="0" r="0" b="0"/>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a:noFill/>
            </a:ln>
          </p:spPr>
          <p:txBody>
            <a:bodyPr/>
            <a:lstStyle/>
            <a:p>
              <a:endParaRPr lang="zh-CN" altLang="en-US" sz="100"/>
            </a:p>
          </p:txBody>
        </p:sp>
        <p:sp>
          <p:nvSpPr>
            <p:cNvPr id="4166" name="任意多边形 4165"/>
            <p:cNvSpPr/>
            <p:nvPr/>
          </p:nvSpPr>
          <p:spPr>
            <a:xfrm>
              <a:off x="4544" y="3293"/>
              <a:ext cx="46" cy="47"/>
            </a:xfrm>
            <a:custGeom>
              <a:avLst/>
              <a:gdLst/>
              <a:ahLst/>
              <a:cxnLst/>
              <a:rect l="0" t="0" r="0" b="0"/>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000"/>
              </a:srgbClr>
            </a:solidFill>
            <a:ln w="12700">
              <a:noFill/>
            </a:ln>
          </p:spPr>
          <p:txBody>
            <a:bodyPr/>
            <a:lstStyle/>
            <a:p>
              <a:endParaRPr lang="zh-CN" altLang="en-US" sz="100"/>
            </a:p>
          </p:txBody>
        </p:sp>
        <p:sp>
          <p:nvSpPr>
            <p:cNvPr id="4167" name="任意多边形 4166"/>
            <p:cNvSpPr/>
            <p:nvPr/>
          </p:nvSpPr>
          <p:spPr>
            <a:xfrm>
              <a:off x="4147" y="3352"/>
              <a:ext cx="46" cy="50"/>
            </a:xfrm>
            <a:custGeom>
              <a:avLst/>
              <a:gdLst/>
              <a:ahLst/>
              <a:cxnLst/>
              <a:rect l="0" t="0" r="0" b="0"/>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000"/>
              </a:srgbClr>
            </a:solidFill>
            <a:ln w="12700">
              <a:noFill/>
            </a:ln>
          </p:spPr>
          <p:txBody>
            <a:bodyPr/>
            <a:lstStyle/>
            <a:p>
              <a:endParaRPr lang="zh-CN" altLang="en-US" sz="100"/>
            </a:p>
          </p:txBody>
        </p:sp>
        <p:sp>
          <p:nvSpPr>
            <p:cNvPr id="4168" name="任意多边形 4167"/>
            <p:cNvSpPr/>
            <p:nvPr/>
          </p:nvSpPr>
          <p:spPr>
            <a:xfrm>
              <a:off x="4098" y="3371"/>
              <a:ext cx="32" cy="27"/>
            </a:xfrm>
            <a:custGeom>
              <a:avLst/>
              <a:gdLst/>
              <a:ahLst/>
              <a:cxnLst/>
              <a:rect l="0" t="0" r="0" b="0"/>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000"/>
              </a:srgbClr>
            </a:solidFill>
            <a:ln w="12700">
              <a:noFill/>
            </a:ln>
          </p:spPr>
          <p:txBody>
            <a:bodyPr/>
            <a:lstStyle/>
            <a:p>
              <a:endParaRPr lang="zh-CN" altLang="en-US" sz="100"/>
            </a:p>
          </p:txBody>
        </p:sp>
        <p:sp>
          <p:nvSpPr>
            <p:cNvPr id="4169" name="任意多边形 4168"/>
            <p:cNvSpPr/>
            <p:nvPr/>
          </p:nvSpPr>
          <p:spPr>
            <a:xfrm>
              <a:off x="4077" y="3342"/>
              <a:ext cx="24" cy="31"/>
            </a:xfrm>
            <a:custGeom>
              <a:avLst/>
              <a:gdLst/>
              <a:ahLst/>
              <a:cxnLst/>
              <a:rect l="0" t="0" r="0" b="0"/>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000"/>
              </a:srgbClr>
            </a:solidFill>
            <a:ln w="12700">
              <a:noFill/>
            </a:ln>
          </p:spPr>
          <p:txBody>
            <a:bodyPr/>
            <a:lstStyle/>
            <a:p>
              <a:endParaRPr lang="zh-CN" altLang="en-US" sz="100"/>
            </a:p>
          </p:txBody>
        </p:sp>
        <p:sp>
          <p:nvSpPr>
            <p:cNvPr id="4170" name="任意多边形 4169"/>
            <p:cNvSpPr/>
            <p:nvPr/>
          </p:nvSpPr>
          <p:spPr>
            <a:xfrm>
              <a:off x="4111" y="3353"/>
              <a:ext cx="34" cy="24"/>
            </a:xfrm>
            <a:custGeom>
              <a:avLst/>
              <a:gdLst/>
              <a:ahLst/>
              <a:cxnLst/>
              <a:rect l="0" t="0" r="0" b="0"/>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000"/>
              </a:srgbClr>
            </a:solidFill>
            <a:ln w="12700">
              <a:noFill/>
            </a:ln>
          </p:spPr>
          <p:txBody>
            <a:bodyPr/>
            <a:lstStyle/>
            <a:p>
              <a:endParaRPr lang="zh-CN" altLang="en-US" sz="100"/>
            </a:p>
          </p:txBody>
        </p:sp>
        <p:sp>
          <p:nvSpPr>
            <p:cNvPr id="4171" name="任意多边形 4170"/>
            <p:cNvSpPr/>
            <p:nvPr/>
          </p:nvSpPr>
          <p:spPr>
            <a:xfrm>
              <a:off x="4062" y="3021"/>
              <a:ext cx="27" cy="55"/>
            </a:xfrm>
            <a:custGeom>
              <a:avLst/>
              <a:gdLst/>
              <a:ahLst/>
              <a:cxnLst/>
              <a:rect l="0" t="0" r="0" b="0"/>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000"/>
              </a:srgbClr>
            </a:solidFill>
            <a:ln w="12700">
              <a:noFill/>
            </a:ln>
          </p:spPr>
          <p:txBody>
            <a:bodyPr/>
            <a:lstStyle/>
            <a:p>
              <a:endParaRPr lang="zh-CN" altLang="en-US" sz="100"/>
            </a:p>
          </p:txBody>
        </p:sp>
        <p:sp>
          <p:nvSpPr>
            <p:cNvPr id="4172" name="任意多边形 4171"/>
            <p:cNvSpPr/>
            <p:nvPr/>
          </p:nvSpPr>
          <p:spPr>
            <a:xfrm>
              <a:off x="4113" y="3012"/>
              <a:ext cx="19" cy="55"/>
            </a:xfrm>
            <a:custGeom>
              <a:avLst/>
              <a:gdLst/>
              <a:ahLst/>
              <a:cxnLst/>
              <a:rect l="0" t="0" r="0" b="0"/>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000"/>
              </a:srgbClr>
            </a:solidFill>
            <a:ln w="12700">
              <a:noFill/>
            </a:ln>
          </p:spPr>
          <p:txBody>
            <a:bodyPr/>
            <a:lstStyle/>
            <a:p>
              <a:endParaRPr lang="zh-CN" altLang="en-US" sz="100"/>
            </a:p>
          </p:txBody>
        </p:sp>
        <p:sp>
          <p:nvSpPr>
            <p:cNvPr id="4173" name="任意多边形 4172"/>
            <p:cNvSpPr/>
            <p:nvPr/>
          </p:nvSpPr>
          <p:spPr>
            <a:xfrm>
              <a:off x="4135" y="2995"/>
              <a:ext cx="10" cy="25"/>
            </a:xfrm>
            <a:custGeom>
              <a:avLst/>
              <a:gdLst/>
              <a:ahLst/>
              <a:cxnLst/>
              <a:rect l="0" t="0" r="0" b="0"/>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000"/>
              </a:srgbClr>
            </a:solidFill>
            <a:ln w="12700">
              <a:noFill/>
            </a:ln>
          </p:spPr>
          <p:txBody>
            <a:bodyPr/>
            <a:lstStyle/>
            <a:p>
              <a:endParaRPr lang="zh-CN" altLang="en-US" sz="100"/>
            </a:p>
          </p:txBody>
        </p:sp>
        <p:sp>
          <p:nvSpPr>
            <p:cNvPr id="4174" name="任意多边形 4173"/>
            <p:cNvSpPr/>
            <p:nvPr/>
          </p:nvSpPr>
          <p:spPr>
            <a:xfrm>
              <a:off x="4145" y="3007"/>
              <a:ext cx="21" cy="48"/>
            </a:xfrm>
            <a:custGeom>
              <a:avLst/>
              <a:gdLst/>
              <a:ahLst/>
              <a:cxnLst/>
              <a:rect l="0" t="0" r="0" b="0"/>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000"/>
              </a:srgbClr>
            </a:solidFill>
            <a:ln w="12700">
              <a:noFill/>
            </a:ln>
          </p:spPr>
          <p:txBody>
            <a:bodyPr/>
            <a:lstStyle/>
            <a:p>
              <a:endParaRPr lang="zh-CN" altLang="en-US" sz="100"/>
            </a:p>
          </p:txBody>
        </p:sp>
        <p:sp>
          <p:nvSpPr>
            <p:cNvPr id="4175" name="任意多边形 4174"/>
            <p:cNvSpPr/>
            <p:nvPr/>
          </p:nvSpPr>
          <p:spPr>
            <a:xfrm>
              <a:off x="3876" y="3076"/>
              <a:ext cx="12" cy="27"/>
            </a:xfrm>
            <a:custGeom>
              <a:avLst/>
              <a:gdLst/>
              <a:ahLst/>
              <a:cxnLst/>
              <a:rect l="0" t="0" r="0" b="0"/>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000"/>
              </a:srgbClr>
            </a:solidFill>
            <a:ln w="12700">
              <a:noFill/>
            </a:ln>
          </p:spPr>
          <p:txBody>
            <a:bodyPr/>
            <a:lstStyle/>
            <a:p>
              <a:endParaRPr lang="zh-CN" altLang="en-US" sz="100"/>
            </a:p>
          </p:txBody>
        </p:sp>
        <p:sp>
          <p:nvSpPr>
            <p:cNvPr id="4176" name="任意多边形 4175"/>
            <p:cNvSpPr/>
            <p:nvPr/>
          </p:nvSpPr>
          <p:spPr>
            <a:xfrm>
              <a:off x="3866" y="3053"/>
              <a:ext cx="10" cy="15"/>
            </a:xfrm>
            <a:custGeom>
              <a:avLst/>
              <a:gdLst/>
              <a:ahLst/>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a:noFill/>
            </a:ln>
          </p:spPr>
          <p:txBody>
            <a:bodyPr/>
            <a:lstStyle/>
            <a:p>
              <a:endParaRPr lang="zh-CN" altLang="en-US" sz="100"/>
            </a:p>
          </p:txBody>
        </p:sp>
        <p:sp>
          <p:nvSpPr>
            <p:cNvPr id="4177" name="任意多边形 4176"/>
            <p:cNvSpPr/>
            <p:nvPr/>
          </p:nvSpPr>
          <p:spPr>
            <a:xfrm>
              <a:off x="3862" y="3035"/>
              <a:ext cx="12" cy="14"/>
            </a:xfrm>
            <a:custGeom>
              <a:avLst/>
              <a:gdLst/>
              <a:ahLst/>
              <a:cxnLst/>
              <a:rect l="0" t="0" r="0" b="0"/>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000"/>
              </a:srgbClr>
            </a:solidFill>
            <a:ln w="12700">
              <a:noFill/>
            </a:ln>
          </p:spPr>
          <p:txBody>
            <a:bodyPr/>
            <a:lstStyle/>
            <a:p>
              <a:endParaRPr lang="zh-CN" altLang="en-US" sz="100"/>
            </a:p>
          </p:txBody>
        </p:sp>
        <p:sp>
          <p:nvSpPr>
            <p:cNvPr id="4178" name="任意多边形 4177"/>
            <p:cNvSpPr/>
            <p:nvPr/>
          </p:nvSpPr>
          <p:spPr>
            <a:xfrm>
              <a:off x="3850" y="2995"/>
              <a:ext cx="11" cy="19"/>
            </a:xfrm>
            <a:custGeom>
              <a:avLst/>
              <a:gdLst/>
              <a:ahLst/>
              <a:cxnLst/>
              <a:rect l="0" t="0" r="0" b="0"/>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a:noFill/>
            </a:ln>
          </p:spPr>
          <p:txBody>
            <a:bodyPr/>
            <a:lstStyle/>
            <a:p>
              <a:endParaRPr lang="zh-CN" altLang="en-US" sz="100"/>
            </a:p>
          </p:txBody>
        </p:sp>
        <p:sp>
          <p:nvSpPr>
            <p:cNvPr id="4179" name="任意多边形 4178"/>
            <p:cNvSpPr/>
            <p:nvPr/>
          </p:nvSpPr>
          <p:spPr>
            <a:xfrm>
              <a:off x="3852" y="3020"/>
              <a:ext cx="16" cy="13"/>
            </a:xfrm>
            <a:custGeom>
              <a:avLst/>
              <a:gdLst/>
              <a:ahLst/>
              <a:cxnLst/>
              <a:rect l="0" t="0" r="0" b="0"/>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000"/>
              </a:srgbClr>
            </a:solidFill>
            <a:ln w="12700">
              <a:noFill/>
            </a:ln>
          </p:spPr>
          <p:txBody>
            <a:bodyPr/>
            <a:lstStyle/>
            <a:p>
              <a:endParaRPr lang="zh-CN" altLang="en-US" sz="100"/>
            </a:p>
          </p:txBody>
        </p:sp>
        <p:sp>
          <p:nvSpPr>
            <p:cNvPr id="4180" name="任意多边形 4179"/>
            <p:cNvSpPr/>
            <p:nvPr/>
          </p:nvSpPr>
          <p:spPr>
            <a:xfrm>
              <a:off x="4688" y="3643"/>
              <a:ext cx="45" cy="60"/>
            </a:xfrm>
            <a:custGeom>
              <a:avLst/>
              <a:gdLst/>
              <a:ahLst/>
              <a:cxnLst/>
              <a:rect l="0" t="0" r="0" b="0"/>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000"/>
              </a:srgbClr>
            </a:solidFill>
            <a:ln w="12700">
              <a:noFill/>
            </a:ln>
          </p:spPr>
          <p:txBody>
            <a:bodyPr/>
            <a:lstStyle/>
            <a:p>
              <a:endParaRPr lang="zh-CN" altLang="en-US" sz="100"/>
            </a:p>
          </p:txBody>
        </p:sp>
        <p:sp>
          <p:nvSpPr>
            <p:cNvPr id="4181" name="任意多边形 4180"/>
            <p:cNvSpPr/>
            <p:nvPr/>
          </p:nvSpPr>
          <p:spPr>
            <a:xfrm>
              <a:off x="4919" y="3594"/>
              <a:ext cx="53" cy="46"/>
            </a:xfrm>
            <a:custGeom>
              <a:avLst/>
              <a:gdLst/>
              <a:ahLst/>
              <a:cxnLst/>
              <a:rect l="0" t="0" r="0" b="0"/>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000"/>
              </a:srgbClr>
            </a:solidFill>
            <a:ln w="12700">
              <a:noFill/>
            </a:ln>
          </p:spPr>
          <p:txBody>
            <a:bodyPr/>
            <a:lstStyle/>
            <a:p>
              <a:endParaRPr lang="zh-CN" altLang="en-US" sz="100"/>
            </a:p>
          </p:txBody>
        </p:sp>
        <p:sp>
          <p:nvSpPr>
            <p:cNvPr id="4182" name="任意多边形 4181"/>
            <p:cNvSpPr/>
            <p:nvPr/>
          </p:nvSpPr>
          <p:spPr>
            <a:xfrm>
              <a:off x="4759" y="3569"/>
              <a:ext cx="17" cy="23"/>
            </a:xfrm>
            <a:custGeom>
              <a:avLst/>
              <a:gdLst/>
              <a:ahLst/>
              <a:cxnLst/>
              <a:rect l="0" t="0" r="0" b="0"/>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000"/>
              </a:srgbClr>
            </a:solidFill>
            <a:ln w="12700">
              <a:noFill/>
            </a:ln>
          </p:spPr>
          <p:txBody>
            <a:bodyPr/>
            <a:lstStyle/>
            <a:p>
              <a:endParaRPr lang="zh-CN" altLang="en-US" sz="100"/>
            </a:p>
          </p:txBody>
        </p:sp>
        <p:sp>
          <p:nvSpPr>
            <p:cNvPr id="4183" name="任意多边形 4182"/>
            <p:cNvSpPr/>
            <p:nvPr/>
          </p:nvSpPr>
          <p:spPr>
            <a:xfrm>
              <a:off x="4751" y="3547"/>
              <a:ext cx="20" cy="17"/>
            </a:xfrm>
            <a:custGeom>
              <a:avLst/>
              <a:gdLst/>
              <a:ahLst/>
              <a:cxnLst/>
              <a:rect l="0" t="0" r="0" b="0"/>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000"/>
              </a:srgbClr>
            </a:solidFill>
            <a:ln w="12700">
              <a:noFill/>
            </a:ln>
          </p:spPr>
          <p:txBody>
            <a:bodyPr/>
            <a:lstStyle/>
            <a:p>
              <a:endParaRPr lang="zh-CN" altLang="en-US" sz="100"/>
            </a:p>
          </p:txBody>
        </p:sp>
        <p:sp>
          <p:nvSpPr>
            <p:cNvPr id="4184" name="任意多边形 4183"/>
            <p:cNvSpPr/>
            <p:nvPr/>
          </p:nvSpPr>
          <p:spPr>
            <a:xfrm>
              <a:off x="4598" y="3353"/>
              <a:ext cx="24" cy="33"/>
            </a:xfrm>
            <a:custGeom>
              <a:avLst/>
              <a:gdLst/>
              <a:ahLst/>
              <a:cxnLst/>
              <a:rect l="0" t="0" r="0" b="0"/>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a:noFill/>
            </a:ln>
          </p:spPr>
          <p:txBody>
            <a:bodyPr/>
            <a:lstStyle/>
            <a:p>
              <a:endParaRPr lang="zh-CN" altLang="en-US" sz="100"/>
            </a:p>
          </p:txBody>
        </p:sp>
        <p:sp>
          <p:nvSpPr>
            <p:cNvPr id="4185" name="任意多边形 4184"/>
            <p:cNvSpPr/>
            <p:nvPr/>
          </p:nvSpPr>
          <p:spPr>
            <a:xfrm>
              <a:off x="4632" y="3396"/>
              <a:ext cx="26" cy="33"/>
            </a:xfrm>
            <a:custGeom>
              <a:avLst/>
              <a:gdLst/>
              <a:ahLst/>
              <a:cxnLst/>
              <a:rect l="0" t="0" r="0" b="0"/>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000"/>
              </a:srgbClr>
            </a:solidFill>
            <a:ln w="12700">
              <a:noFill/>
            </a:ln>
          </p:spPr>
          <p:txBody>
            <a:bodyPr/>
            <a:lstStyle/>
            <a:p>
              <a:endParaRPr lang="zh-CN" altLang="en-US" sz="100"/>
            </a:p>
          </p:txBody>
        </p:sp>
        <p:sp>
          <p:nvSpPr>
            <p:cNvPr id="4186" name="任意多边形 4185"/>
            <p:cNvSpPr/>
            <p:nvPr/>
          </p:nvSpPr>
          <p:spPr>
            <a:xfrm>
              <a:off x="4659" y="3459"/>
              <a:ext cx="28" cy="28"/>
            </a:xfrm>
            <a:custGeom>
              <a:avLst/>
              <a:gdLst/>
              <a:ahLst/>
              <a:cxnLst/>
              <a:rect l="0" t="0" r="0" b="0"/>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000"/>
              </a:srgbClr>
            </a:solidFill>
            <a:ln w="12700">
              <a:noFill/>
            </a:ln>
          </p:spPr>
          <p:txBody>
            <a:bodyPr/>
            <a:lstStyle/>
            <a:p>
              <a:endParaRPr lang="zh-CN" altLang="en-US" sz="100"/>
            </a:p>
          </p:txBody>
        </p:sp>
        <p:sp>
          <p:nvSpPr>
            <p:cNvPr id="4187" name="任意多边形 4186"/>
            <p:cNvSpPr/>
            <p:nvPr/>
          </p:nvSpPr>
          <p:spPr>
            <a:xfrm>
              <a:off x="4693" y="3449"/>
              <a:ext cx="28" cy="26"/>
            </a:xfrm>
            <a:custGeom>
              <a:avLst/>
              <a:gdLst/>
              <a:ahLst/>
              <a:cxnLst/>
              <a:rect l="0" t="0" r="0" b="0"/>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000"/>
              </a:srgbClr>
            </a:solidFill>
            <a:ln w="12700">
              <a:noFill/>
            </a:ln>
          </p:spPr>
          <p:txBody>
            <a:bodyPr/>
            <a:lstStyle/>
            <a:p>
              <a:endParaRPr lang="zh-CN" altLang="en-US" sz="100"/>
            </a:p>
          </p:txBody>
        </p:sp>
        <p:sp>
          <p:nvSpPr>
            <p:cNvPr id="4188" name="任意多边形 4187"/>
            <p:cNvSpPr/>
            <p:nvPr/>
          </p:nvSpPr>
          <p:spPr>
            <a:xfrm>
              <a:off x="4683" y="3413"/>
              <a:ext cx="26" cy="20"/>
            </a:xfrm>
            <a:custGeom>
              <a:avLst/>
              <a:gdLst/>
              <a:ahLst/>
              <a:cxnLst/>
              <a:rect l="0" t="0" r="0" b="0"/>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000"/>
              </a:srgbClr>
            </a:solidFill>
            <a:ln w="12700">
              <a:noFill/>
            </a:ln>
          </p:spPr>
          <p:txBody>
            <a:bodyPr/>
            <a:lstStyle/>
            <a:p>
              <a:endParaRPr lang="zh-CN" altLang="en-US" sz="100"/>
            </a:p>
          </p:txBody>
        </p:sp>
        <p:sp>
          <p:nvSpPr>
            <p:cNvPr id="4189" name="任意多边形 4188"/>
            <p:cNvSpPr/>
            <p:nvPr/>
          </p:nvSpPr>
          <p:spPr>
            <a:xfrm>
              <a:off x="4657" y="3388"/>
              <a:ext cx="26" cy="35"/>
            </a:xfrm>
            <a:custGeom>
              <a:avLst/>
              <a:gdLst/>
              <a:ahLst/>
              <a:cxnLst/>
              <a:rect l="0" t="0" r="0" b="0"/>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000"/>
              </a:srgbClr>
            </a:solidFill>
            <a:ln w="12700">
              <a:noFill/>
            </a:ln>
          </p:spPr>
          <p:txBody>
            <a:bodyPr/>
            <a:lstStyle/>
            <a:p>
              <a:endParaRPr lang="zh-CN" altLang="en-US" sz="100"/>
            </a:p>
          </p:txBody>
        </p:sp>
        <p:sp>
          <p:nvSpPr>
            <p:cNvPr id="4190" name="任意多边形 4189"/>
            <p:cNvSpPr/>
            <p:nvPr/>
          </p:nvSpPr>
          <p:spPr>
            <a:xfrm>
              <a:off x="4625" y="3372"/>
              <a:ext cx="24" cy="26"/>
            </a:xfrm>
            <a:custGeom>
              <a:avLst/>
              <a:gdLst/>
              <a:ahLst/>
              <a:cxnLst/>
              <a:rect l="0" t="0" r="0" b="0"/>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a:noFill/>
            </a:ln>
          </p:spPr>
          <p:txBody>
            <a:bodyPr/>
            <a:lstStyle/>
            <a:p>
              <a:endParaRPr lang="zh-CN" altLang="en-US" sz="100"/>
            </a:p>
          </p:txBody>
        </p:sp>
        <p:sp>
          <p:nvSpPr>
            <p:cNvPr id="4191" name="任意多边形 4190"/>
            <p:cNvSpPr/>
            <p:nvPr/>
          </p:nvSpPr>
          <p:spPr>
            <a:xfrm>
              <a:off x="4665" y="3425"/>
              <a:ext cx="24" cy="26"/>
            </a:xfrm>
            <a:custGeom>
              <a:avLst/>
              <a:gdLst/>
              <a:ahLst/>
              <a:cxnLst/>
              <a:rect l="0" t="0" r="0" b="0"/>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a:noFill/>
            </a:ln>
          </p:spPr>
          <p:txBody>
            <a:bodyPr/>
            <a:lstStyle/>
            <a:p>
              <a:endParaRPr lang="zh-CN" altLang="en-US" sz="100"/>
            </a:p>
          </p:txBody>
        </p:sp>
        <p:sp>
          <p:nvSpPr>
            <p:cNvPr id="4192" name="任意多边形 4191"/>
            <p:cNvSpPr/>
            <p:nvPr/>
          </p:nvSpPr>
          <p:spPr>
            <a:xfrm>
              <a:off x="3055" y="2051"/>
              <a:ext cx="141" cy="108"/>
            </a:xfrm>
            <a:custGeom>
              <a:avLst/>
              <a:gdLst/>
              <a:ahLst/>
              <a:cxnLst/>
              <a:rect l="0" t="0" r="0" b="0"/>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000"/>
              </a:srgbClr>
            </a:solidFill>
            <a:ln w="12700">
              <a:noFill/>
            </a:ln>
          </p:spPr>
          <p:txBody>
            <a:bodyPr/>
            <a:lstStyle/>
            <a:p>
              <a:endParaRPr lang="zh-CN" altLang="en-US" sz="100"/>
            </a:p>
          </p:txBody>
        </p:sp>
        <p:sp>
          <p:nvSpPr>
            <p:cNvPr id="4193" name="任意多边形 4192"/>
            <p:cNvSpPr/>
            <p:nvPr/>
          </p:nvSpPr>
          <p:spPr>
            <a:xfrm>
              <a:off x="3139" y="2155"/>
              <a:ext cx="40" cy="12"/>
            </a:xfrm>
            <a:custGeom>
              <a:avLst/>
              <a:gdLst/>
              <a:ahLst/>
              <a:cxnLst/>
              <a:rect l="0" t="0" r="0" b="0"/>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000"/>
              </a:srgbClr>
            </a:solidFill>
            <a:ln w="12700">
              <a:noFill/>
            </a:ln>
          </p:spPr>
          <p:txBody>
            <a:bodyPr/>
            <a:lstStyle/>
            <a:p>
              <a:endParaRPr lang="zh-CN" altLang="en-US" sz="100"/>
            </a:p>
          </p:txBody>
        </p:sp>
        <p:sp>
          <p:nvSpPr>
            <p:cNvPr id="4194" name="任意多边形 4193"/>
            <p:cNvSpPr/>
            <p:nvPr/>
          </p:nvSpPr>
          <p:spPr>
            <a:xfrm>
              <a:off x="3344" y="1999"/>
              <a:ext cx="42" cy="28"/>
            </a:xfrm>
            <a:custGeom>
              <a:avLst/>
              <a:gdLst/>
              <a:ahLst/>
              <a:cxnLst/>
              <a:rect l="0" t="0" r="0" b="0"/>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000"/>
              </a:srgbClr>
            </a:solidFill>
            <a:ln w="12700">
              <a:noFill/>
            </a:ln>
          </p:spPr>
          <p:txBody>
            <a:bodyPr/>
            <a:lstStyle/>
            <a:p>
              <a:endParaRPr lang="zh-CN" altLang="en-US" sz="100"/>
            </a:p>
          </p:txBody>
        </p:sp>
        <p:sp>
          <p:nvSpPr>
            <p:cNvPr id="4195" name="任意多边形 4194"/>
            <p:cNvSpPr/>
            <p:nvPr/>
          </p:nvSpPr>
          <p:spPr>
            <a:xfrm>
              <a:off x="3374" y="2012"/>
              <a:ext cx="50" cy="20"/>
            </a:xfrm>
            <a:custGeom>
              <a:avLst/>
              <a:gdLst/>
              <a:ahLst/>
              <a:cxnLst/>
              <a:rect l="0" t="0" r="0" b="0"/>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000"/>
              </a:srgbClr>
            </a:solidFill>
            <a:ln w="12700">
              <a:noFill/>
            </a:ln>
          </p:spPr>
          <p:txBody>
            <a:bodyPr/>
            <a:lstStyle/>
            <a:p>
              <a:endParaRPr lang="zh-CN" altLang="en-US" sz="100"/>
            </a:p>
          </p:txBody>
        </p:sp>
        <p:sp>
          <p:nvSpPr>
            <p:cNvPr id="4196" name="任意多边形 4195"/>
            <p:cNvSpPr/>
            <p:nvPr/>
          </p:nvSpPr>
          <p:spPr>
            <a:xfrm>
              <a:off x="3428" y="2015"/>
              <a:ext cx="50" cy="32"/>
            </a:xfrm>
            <a:custGeom>
              <a:avLst/>
              <a:gdLst/>
              <a:ahLst/>
              <a:cxnLst/>
              <a:rect l="0" t="0" r="0" b="0"/>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000"/>
              </a:srgbClr>
            </a:solidFill>
            <a:ln w="12700">
              <a:noFill/>
            </a:ln>
          </p:spPr>
          <p:txBody>
            <a:bodyPr/>
            <a:lstStyle/>
            <a:p>
              <a:endParaRPr lang="zh-CN" altLang="en-US" sz="100"/>
            </a:p>
          </p:txBody>
        </p:sp>
        <p:sp>
          <p:nvSpPr>
            <p:cNvPr id="4197" name="任意多边形 4196"/>
            <p:cNvSpPr/>
            <p:nvPr/>
          </p:nvSpPr>
          <p:spPr>
            <a:xfrm>
              <a:off x="3777" y="2042"/>
              <a:ext cx="88" cy="31"/>
            </a:xfrm>
            <a:custGeom>
              <a:avLst/>
              <a:gdLst/>
              <a:ahLst/>
              <a:cxnLst/>
              <a:rect l="0" t="0" r="0" b="0"/>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000"/>
              </a:srgbClr>
            </a:solidFill>
            <a:ln w="12700">
              <a:noFill/>
            </a:ln>
          </p:spPr>
          <p:txBody>
            <a:bodyPr/>
            <a:lstStyle/>
            <a:p>
              <a:endParaRPr lang="zh-CN" altLang="en-US" sz="100"/>
            </a:p>
          </p:txBody>
        </p:sp>
        <p:sp>
          <p:nvSpPr>
            <p:cNvPr id="4198" name="任意多边形 4197"/>
            <p:cNvSpPr/>
            <p:nvPr/>
          </p:nvSpPr>
          <p:spPr>
            <a:xfrm>
              <a:off x="3867" y="2041"/>
              <a:ext cx="46" cy="24"/>
            </a:xfrm>
            <a:custGeom>
              <a:avLst/>
              <a:gdLst/>
              <a:ahLst/>
              <a:cxnLst/>
              <a:rect l="0" t="0" r="0" b="0"/>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000"/>
              </a:srgbClr>
            </a:solidFill>
            <a:ln w="12700">
              <a:noFill/>
            </a:ln>
          </p:spPr>
          <p:txBody>
            <a:bodyPr/>
            <a:lstStyle/>
            <a:p>
              <a:endParaRPr lang="zh-CN" altLang="en-US" sz="100"/>
            </a:p>
          </p:txBody>
        </p:sp>
        <p:sp>
          <p:nvSpPr>
            <p:cNvPr id="4199" name="任意多边形 4198"/>
            <p:cNvSpPr/>
            <p:nvPr/>
          </p:nvSpPr>
          <p:spPr>
            <a:xfrm>
              <a:off x="3846" y="2070"/>
              <a:ext cx="37" cy="17"/>
            </a:xfrm>
            <a:custGeom>
              <a:avLst/>
              <a:gdLst/>
              <a:ahLst/>
              <a:cxnLst/>
              <a:rect l="0" t="0" r="0" b="0"/>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000"/>
              </a:srgbClr>
            </a:solidFill>
            <a:ln w="12700">
              <a:noFill/>
            </a:ln>
          </p:spPr>
          <p:txBody>
            <a:bodyPr/>
            <a:lstStyle/>
            <a:p>
              <a:endParaRPr lang="zh-CN" altLang="en-US" sz="100"/>
            </a:p>
          </p:txBody>
        </p:sp>
        <p:sp>
          <p:nvSpPr>
            <p:cNvPr id="4200" name="任意多边形 4199"/>
            <p:cNvSpPr/>
            <p:nvPr/>
          </p:nvSpPr>
          <p:spPr>
            <a:xfrm>
              <a:off x="4098" y="2294"/>
              <a:ext cx="76" cy="114"/>
            </a:xfrm>
            <a:custGeom>
              <a:avLst/>
              <a:gdLst/>
              <a:ahLst/>
              <a:cxnLst/>
              <a:rect l="0" t="0" r="0" b="0"/>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000"/>
              </a:srgbClr>
            </a:solidFill>
            <a:ln w="12700">
              <a:noFill/>
            </a:ln>
          </p:spPr>
          <p:txBody>
            <a:bodyPr/>
            <a:lstStyle/>
            <a:p>
              <a:endParaRPr lang="zh-CN" altLang="en-US" sz="100"/>
            </a:p>
          </p:txBody>
        </p:sp>
        <p:sp>
          <p:nvSpPr>
            <p:cNvPr id="4201" name="任意多边形 4200"/>
            <p:cNvSpPr/>
            <p:nvPr/>
          </p:nvSpPr>
          <p:spPr>
            <a:xfrm>
              <a:off x="4159" y="2412"/>
              <a:ext cx="55" cy="78"/>
            </a:xfrm>
            <a:custGeom>
              <a:avLst/>
              <a:gdLst/>
              <a:ahLst/>
              <a:cxnLst/>
              <a:rect l="0" t="0" r="0" b="0"/>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000"/>
              </a:srgbClr>
            </a:solidFill>
            <a:ln w="12700">
              <a:noFill/>
            </a:ln>
          </p:spPr>
          <p:txBody>
            <a:bodyPr/>
            <a:lstStyle/>
            <a:p>
              <a:endParaRPr lang="zh-CN" altLang="en-US" sz="100"/>
            </a:p>
          </p:txBody>
        </p:sp>
        <p:sp>
          <p:nvSpPr>
            <p:cNvPr id="4202" name="任意多边形 4201"/>
            <p:cNvSpPr/>
            <p:nvPr/>
          </p:nvSpPr>
          <p:spPr>
            <a:xfrm>
              <a:off x="4123" y="2492"/>
              <a:ext cx="109" cy="189"/>
            </a:xfrm>
            <a:custGeom>
              <a:avLst/>
              <a:gdLst/>
              <a:ahLst/>
              <a:cxnLst/>
              <a:rect l="0" t="0" r="0" b="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000"/>
              </a:srgbClr>
            </a:solidFill>
            <a:ln w="12700">
              <a:noFill/>
            </a:ln>
          </p:spPr>
          <p:txBody>
            <a:bodyPr/>
            <a:lstStyle/>
            <a:p>
              <a:endParaRPr lang="zh-CN" altLang="en-US" sz="100"/>
            </a:p>
          </p:txBody>
        </p:sp>
        <p:sp>
          <p:nvSpPr>
            <p:cNvPr id="4203" name="任意多边形 4202"/>
            <p:cNvSpPr/>
            <p:nvPr/>
          </p:nvSpPr>
          <p:spPr>
            <a:xfrm>
              <a:off x="3062" y="1988"/>
              <a:ext cx="52" cy="30"/>
            </a:xfrm>
            <a:custGeom>
              <a:avLst/>
              <a:gdLst/>
              <a:ahLst/>
              <a:cxnLst/>
              <a:rect l="0" t="0" r="0" b="0"/>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000"/>
              </a:srgbClr>
            </a:solidFill>
            <a:ln w="12700">
              <a:noFill/>
            </a:ln>
          </p:spPr>
          <p:txBody>
            <a:bodyPr/>
            <a:lstStyle/>
            <a:p>
              <a:endParaRPr lang="zh-CN" altLang="en-US" sz="100"/>
            </a:p>
          </p:txBody>
        </p:sp>
        <p:sp>
          <p:nvSpPr>
            <p:cNvPr id="4204" name="任意多边形 4203"/>
            <p:cNvSpPr/>
            <p:nvPr/>
          </p:nvSpPr>
          <p:spPr>
            <a:xfrm>
              <a:off x="2955" y="1997"/>
              <a:ext cx="19" cy="22"/>
            </a:xfrm>
            <a:custGeom>
              <a:avLst/>
              <a:gdLst/>
              <a:ahLst/>
              <a:cxnLst/>
              <a:rect l="0" t="0" r="0" b="0"/>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000"/>
              </a:srgbClr>
            </a:solidFill>
            <a:ln w="12700">
              <a:noFill/>
            </a:ln>
          </p:spPr>
          <p:txBody>
            <a:bodyPr/>
            <a:lstStyle/>
            <a:p>
              <a:endParaRPr lang="zh-CN" altLang="en-US" sz="100"/>
            </a:p>
          </p:txBody>
        </p:sp>
        <p:sp>
          <p:nvSpPr>
            <p:cNvPr id="4205" name="任意多边形 4204"/>
            <p:cNvSpPr/>
            <p:nvPr/>
          </p:nvSpPr>
          <p:spPr>
            <a:xfrm>
              <a:off x="2979" y="1996"/>
              <a:ext cx="37" cy="27"/>
            </a:xfrm>
            <a:custGeom>
              <a:avLst/>
              <a:gdLst/>
              <a:ahLst/>
              <a:cxnLst/>
              <a:rect l="0" t="0" r="0" b="0"/>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000"/>
              </a:srgbClr>
            </a:solidFill>
            <a:ln w="12700">
              <a:noFill/>
            </a:ln>
          </p:spPr>
          <p:txBody>
            <a:bodyPr/>
            <a:lstStyle/>
            <a:p>
              <a:endParaRPr lang="zh-CN" altLang="en-US" sz="100"/>
            </a:p>
          </p:txBody>
        </p:sp>
        <p:sp>
          <p:nvSpPr>
            <p:cNvPr id="4206" name="任意多边形 4205"/>
            <p:cNvSpPr/>
            <p:nvPr/>
          </p:nvSpPr>
          <p:spPr>
            <a:xfrm>
              <a:off x="3040" y="1987"/>
              <a:ext cx="20" cy="16"/>
            </a:xfrm>
            <a:custGeom>
              <a:avLst/>
              <a:gdLst/>
              <a:ahLst/>
              <a:cxnLst/>
              <a:rect l="0" t="0" r="0" b="0"/>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000"/>
              </a:srgbClr>
            </a:solidFill>
            <a:ln w="12700">
              <a:noFill/>
            </a:ln>
          </p:spPr>
          <p:txBody>
            <a:bodyPr/>
            <a:lstStyle/>
            <a:p>
              <a:endParaRPr lang="zh-CN" altLang="en-US" sz="100"/>
            </a:p>
          </p:txBody>
        </p:sp>
        <p:sp>
          <p:nvSpPr>
            <p:cNvPr id="4207" name="任意多边形 4206"/>
            <p:cNvSpPr/>
            <p:nvPr/>
          </p:nvSpPr>
          <p:spPr>
            <a:xfrm>
              <a:off x="3022" y="2005"/>
              <a:ext cx="15" cy="13"/>
            </a:xfrm>
            <a:custGeom>
              <a:avLst/>
              <a:gdLst/>
              <a:ahLst/>
              <a:cxnLst/>
              <a:rect l="0" t="0" r="0" b="0"/>
              <a:pathLst>
                <a:path w="20" h="18">
                  <a:moveTo>
                    <a:pt x="11" y="0"/>
                  </a:moveTo>
                  <a:cubicBezTo>
                    <a:pt x="1" y="14"/>
                    <a:pt x="0" y="9"/>
                    <a:pt x="9" y="18"/>
                  </a:cubicBezTo>
                  <a:cubicBezTo>
                    <a:pt x="20" y="14"/>
                    <a:pt x="16" y="18"/>
                    <a:pt x="11" y="0"/>
                  </a:cubicBezTo>
                  <a:close/>
                </a:path>
              </a:pathLst>
            </a:custGeom>
            <a:solidFill>
              <a:srgbClr val="FEFEFE">
                <a:alpha val="30000"/>
              </a:srgbClr>
            </a:solidFill>
            <a:ln w="12700">
              <a:noFill/>
            </a:ln>
          </p:spPr>
          <p:txBody>
            <a:bodyPr/>
            <a:lstStyle/>
            <a:p>
              <a:endParaRPr lang="zh-CN" altLang="en-US" sz="100"/>
            </a:p>
          </p:txBody>
        </p:sp>
        <p:sp>
          <p:nvSpPr>
            <p:cNvPr id="4208" name="任意多边形 4207"/>
            <p:cNvSpPr/>
            <p:nvPr/>
          </p:nvSpPr>
          <p:spPr>
            <a:xfrm>
              <a:off x="4162" y="2021"/>
              <a:ext cx="18" cy="33"/>
            </a:xfrm>
            <a:custGeom>
              <a:avLst/>
              <a:gdLst/>
              <a:ahLst/>
              <a:cxnLst/>
              <a:rect l="0" t="0" r="0" b="0"/>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000"/>
              </a:srgbClr>
            </a:solidFill>
            <a:ln w="12700">
              <a:noFill/>
            </a:ln>
          </p:spPr>
          <p:txBody>
            <a:bodyPr/>
            <a:lstStyle/>
            <a:p>
              <a:endParaRPr lang="zh-CN" altLang="en-US" sz="100"/>
            </a:p>
          </p:txBody>
        </p:sp>
        <p:sp>
          <p:nvSpPr>
            <p:cNvPr id="4209" name="任意多边形 4208"/>
            <p:cNvSpPr/>
            <p:nvPr/>
          </p:nvSpPr>
          <p:spPr>
            <a:xfrm>
              <a:off x="3278" y="3473"/>
              <a:ext cx="31" cy="18"/>
            </a:xfrm>
            <a:custGeom>
              <a:avLst/>
              <a:gdLst/>
              <a:ahLst/>
              <a:cxnLst/>
              <a:rect l="0" t="0" r="0" b="0"/>
              <a:pathLst>
                <a:path w="41" h="24">
                  <a:moveTo>
                    <a:pt x="30" y="0"/>
                  </a:moveTo>
                  <a:cubicBezTo>
                    <a:pt x="4" y="4"/>
                    <a:pt x="0" y="17"/>
                    <a:pt x="26" y="24"/>
                  </a:cubicBezTo>
                  <a:cubicBezTo>
                    <a:pt x="41" y="19"/>
                    <a:pt x="38" y="10"/>
                    <a:pt x="30" y="0"/>
                  </a:cubicBezTo>
                  <a:close/>
                </a:path>
              </a:pathLst>
            </a:custGeom>
            <a:solidFill>
              <a:srgbClr val="FEFEFE">
                <a:alpha val="30000"/>
              </a:srgbClr>
            </a:solidFill>
            <a:ln w="12700">
              <a:noFill/>
            </a:ln>
          </p:spPr>
          <p:txBody>
            <a:bodyPr/>
            <a:lstStyle/>
            <a:p>
              <a:endParaRPr lang="zh-CN" altLang="en-US" sz="100"/>
            </a:p>
          </p:txBody>
        </p:sp>
        <p:sp>
          <p:nvSpPr>
            <p:cNvPr id="4210" name="任意多边形 4209"/>
            <p:cNvSpPr/>
            <p:nvPr/>
          </p:nvSpPr>
          <p:spPr>
            <a:xfrm>
              <a:off x="3318" y="3466"/>
              <a:ext cx="10" cy="15"/>
            </a:xfrm>
            <a:custGeom>
              <a:avLst/>
              <a:gdLst/>
              <a:ahLst/>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a:noFill/>
            </a:ln>
          </p:spPr>
          <p:txBody>
            <a:bodyPr/>
            <a:lstStyle/>
            <a:p>
              <a:endParaRPr lang="zh-CN" altLang="en-US" sz="100"/>
            </a:p>
          </p:txBody>
        </p:sp>
        <p:sp>
          <p:nvSpPr>
            <p:cNvPr id="4211" name="任意多边形 4210"/>
            <p:cNvSpPr/>
            <p:nvPr/>
          </p:nvSpPr>
          <p:spPr>
            <a:xfrm>
              <a:off x="3251" y="3312"/>
              <a:ext cx="9" cy="15"/>
            </a:xfrm>
            <a:custGeom>
              <a:avLst/>
              <a:gdLst/>
              <a:ahLst/>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a:noFill/>
            </a:ln>
          </p:spPr>
          <p:txBody>
            <a:bodyPr/>
            <a:lstStyle/>
            <a:p>
              <a:endParaRPr lang="zh-CN" altLang="en-US" sz="100"/>
            </a:p>
          </p:txBody>
        </p:sp>
        <p:sp>
          <p:nvSpPr>
            <p:cNvPr id="4212" name="任意多边形 4211"/>
            <p:cNvSpPr/>
            <p:nvPr/>
          </p:nvSpPr>
          <p:spPr>
            <a:xfrm>
              <a:off x="3311" y="3239"/>
              <a:ext cx="11" cy="19"/>
            </a:xfrm>
            <a:custGeom>
              <a:avLst/>
              <a:gdLst/>
              <a:ahLst/>
              <a:cxnLst/>
              <a:rect l="0" t="0" r="0" b="0"/>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a:noFill/>
            </a:ln>
          </p:spPr>
          <p:txBody>
            <a:bodyPr/>
            <a:lstStyle/>
            <a:p>
              <a:endParaRPr lang="zh-CN" altLang="en-US" sz="100"/>
            </a:p>
          </p:txBody>
        </p:sp>
        <p:sp>
          <p:nvSpPr>
            <p:cNvPr id="4213" name="任意多边形 4212"/>
            <p:cNvSpPr/>
            <p:nvPr/>
          </p:nvSpPr>
          <p:spPr>
            <a:xfrm>
              <a:off x="3287" y="3238"/>
              <a:ext cx="11" cy="19"/>
            </a:xfrm>
            <a:custGeom>
              <a:avLst/>
              <a:gdLst/>
              <a:ahLst/>
              <a:cxnLst/>
              <a:rect l="0" t="0" r="0" b="0"/>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a:noFill/>
            </a:ln>
          </p:spPr>
          <p:txBody>
            <a:bodyPr/>
            <a:lstStyle/>
            <a:p>
              <a:endParaRPr lang="zh-CN" altLang="en-US" sz="100"/>
            </a:p>
          </p:txBody>
        </p:sp>
        <p:sp>
          <p:nvSpPr>
            <p:cNvPr id="4214" name="任意多边形 4213"/>
            <p:cNvSpPr/>
            <p:nvPr/>
          </p:nvSpPr>
          <p:spPr>
            <a:xfrm>
              <a:off x="3276" y="3260"/>
              <a:ext cx="10" cy="15"/>
            </a:xfrm>
            <a:custGeom>
              <a:avLst/>
              <a:gdLst/>
              <a:ahLst/>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a:noFill/>
            </a:ln>
          </p:spPr>
          <p:txBody>
            <a:bodyPr/>
            <a:lstStyle/>
            <a:p>
              <a:endParaRPr lang="zh-CN" altLang="en-US" sz="100"/>
            </a:p>
          </p:txBody>
        </p:sp>
        <p:sp>
          <p:nvSpPr>
            <p:cNvPr id="4215" name="任意多边形 4214"/>
            <p:cNvSpPr/>
            <p:nvPr/>
          </p:nvSpPr>
          <p:spPr>
            <a:xfrm>
              <a:off x="3251" y="3294"/>
              <a:ext cx="9" cy="15"/>
            </a:xfrm>
            <a:custGeom>
              <a:avLst/>
              <a:gdLst/>
              <a:ahLst/>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a:noFill/>
            </a:ln>
          </p:spPr>
          <p:txBody>
            <a:bodyPr/>
            <a:lstStyle/>
            <a:p>
              <a:endParaRPr lang="zh-CN" altLang="en-US" sz="100"/>
            </a:p>
          </p:txBody>
        </p:sp>
        <p:sp>
          <p:nvSpPr>
            <p:cNvPr id="4216" name="任意多边形 4215"/>
            <p:cNvSpPr/>
            <p:nvPr/>
          </p:nvSpPr>
          <p:spPr>
            <a:xfrm>
              <a:off x="3270" y="3281"/>
              <a:ext cx="10" cy="15"/>
            </a:xfrm>
            <a:custGeom>
              <a:avLst/>
              <a:gdLst/>
              <a:ahLst/>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a:noFill/>
            </a:ln>
          </p:spPr>
          <p:txBody>
            <a:bodyPr/>
            <a:lstStyle/>
            <a:p>
              <a:endParaRPr lang="zh-CN" altLang="en-US" sz="100"/>
            </a:p>
          </p:txBody>
        </p:sp>
        <p:sp>
          <p:nvSpPr>
            <p:cNvPr id="4217" name="任意多边形 4216"/>
            <p:cNvSpPr/>
            <p:nvPr/>
          </p:nvSpPr>
          <p:spPr>
            <a:xfrm>
              <a:off x="2537" y="2293"/>
              <a:ext cx="10" cy="15"/>
            </a:xfrm>
            <a:custGeom>
              <a:avLst/>
              <a:gdLst/>
              <a:ahLst/>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a:noFill/>
            </a:ln>
          </p:spPr>
          <p:txBody>
            <a:bodyPr/>
            <a:lstStyle/>
            <a:p>
              <a:endParaRPr lang="zh-CN" altLang="en-US" sz="100"/>
            </a:p>
          </p:txBody>
        </p:sp>
        <p:sp>
          <p:nvSpPr>
            <p:cNvPr id="4218" name="任意多边形 4217"/>
            <p:cNvSpPr/>
            <p:nvPr/>
          </p:nvSpPr>
          <p:spPr>
            <a:xfrm>
              <a:off x="2476" y="2259"/>
              <a:ext cx="10" cy="15"/>
            </a:xfrm>
            <a:custGeom>
              <a:avLst/>
              <a:gdLst/>
              <a:ahLst/>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a:noFill/>
            </a:ln>
          </p:spPr>
          <p:txBody>
            <a:bodyPr/>
            <a:lstStyle/>
            <a:p>
              <a:endParaRPr lang="zh-CN" altLang="en-US" sz="100"/>
            </a:p>
          </p:txBody>
        </p:sp>
        <p:sp>
          <p:nvSpPr>
            <p:cNvPr id="4219" name="任意多边形 4218"/>
            <p:cNvSpPr/>
            <p:nvPr/>
          </p:nvSpPr>
          <p:spPr>
            <a:xfrm>
              <a:off x="2238" y="2042"/>
              <a:ext cx="2060" cy="1644"/>
            </a:xfrm>
            <a:custGeom>
              <a:avLst/>
              <a:gdLst/>
              <a:ahLst/>
              <a:cxnLst/>
              <a:rect l="0" t="0" r="0" b="0"/>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000"/>
              </a:srgbClr>
            </a:solidFill>
            <a:ln w="12700">
              <a:noFill/>
            </a:ln>
          </p:spPr>
          <p:txBody>
            <a:bodyPr/>
            <a:lstStyle/>
            <a:p>
              <a:endParaRPr lang="zh-CN" altLang="en-US" sz="100"/>
            </a:p>
          </p:txBody>
        </p:sp>
      </p:grpSp>
      <p:sp>
        <p:nvSpPr>
          <p:cNvPr id="4100" name="日期占位符 4099"/>
          <p:cNvSpPr>
            <a:spLocks noGrp="1"/>
          </p:cNvSpPr>
          <p:nvPr>
            <p:ph type="dt" sz="half" idx="2"/>
          </p:nvPr>
        </p:nvSpPr>
        <p:spPr>
          <a:xfrm>
            <a:off x="304800" y="4858600"/>
            <a:ext cx="2133600" cy="126228"/>
          </a:xfrm>
          <a:prstGeom prst="rect">
            <a:avLst/>
          </a:prstGeom>
          <a:noFill/>
          <a:ln w="9525">
            <a:noFill/>
          </a:ln>
        </p:spPr>
        <p:txBody>
          <a:bodyPr anchor="t"/>
          <a:lstStyle>
            <a:lvl1pPr>
              <a:defRPr sz="900">
                <a:solidFill>
                  <a:schemeClr val="bg1"/>
                </a:solidFill>
              </a:defRPr>
            </a:lvl1pPr>
          </a:lstStyle>
          <a:p>
            <a:fld id="{BB962C8B-B14F-4D97-AF65-F5344CB8AC3E}" type="datetime1">
              <a:rPr lang="en-US"/>
            </a:fld>
            <a:endParaRPr lang="en-US"/>
          </a:p>
        </p:txBody>
      </p:sp>
      <p:sp>
        <p:nvSpPr>
          <p:cNvPr id="4101" name="页脚占位符 4100"/>
          <p:cNvSpPr>
            <a:spLocks noGrp="1"/>
          </p:cNvSpPr>
          <p:nvPr>
            <p:ph type="ftr" sz="quarter" idx="3"/>
          </p:nvPr>
        </p:nvSpPr>
        <p:spPr>
          <a:xfrm>
            <a:off x="6705600" y="4858600"/>
            <a:ext cx="2286000" cy="126228"/>
          </a:xfrm>
          <a:prstGeom prst="rect">
            <a:avLst/>
          </a:prstGeom>
          <a:noFill/>
          <a:ln w="9525">
            <a:noFill/>
          </a:ln>
        </p:spPr>
        <p:txBody>
          <a:bodyPr anchor="t"/>
          <a:lstStyle>
            <a:lvl1pPr algn="r">
              <a:defRPr sz="900">
                <a:solidFill>
                  <a:schemeClr val="bg1"/>
                </a:solidFill>
              </a:defRPr>
            </a:lvl1pPr>
          </a:lstStyle>
          <a:p>
            <a:r>
              <a:rPr lang="en-US" altLang="zh-CN"/>
              <a:t>www.themegallery.com</a:t>
            </a:r>
            <a:endParaRPr lang="en-US" altLang="zh-CN"/>
          </a:p>
        </p:txBody>
      </p:sp>
      <p:sp>
        <p:nvSpPr>
          <p:cNvPr id="4102" name="灯片编号占位符 4101"/>
          <p:cNvSpPr>
            <a:spLocks noGrp="1"/>
          </p:cNvSpPr>
          <p:nvPr>
            <p:ph type="sldNum" sz="quarter" idx="4"/>
          </p:nvPr>
        </p:nvSpPr>
        <p:spPr>
          <a:xfrm>
            <a:off x="3657600" y="4858600"/>
            <a:ext cx="2133600" cy="126228"/>
          </a:xfrm>
          <a:prstGeom prst="rect">
            <a:avLst/>
          </a:prstGeom>
          <a:noFill/>
          <a:ln w="9525">
            <a:noFill/>
          </a:ln>
        </p:spPr>
        <p:txBody>
          <a:bodyPr anchor="t"/>
          <a:lstStyle>
            <a:lvl1pPr algn="ctr">
              <a:defRPr sz="900">
                <a:solidFill>
                  <a:schemeClr val="bg1"/>
                </a:solidFill>
              </a:defRPr>
            </a:lvl1pPr>
          </a:lstStyle>
          <a:p>
            <a:fld id="{9A0DB2DC-4C9A-4742-B13C-FB6460FD3503}" type="slidenum">
              <a:rPr lang="en-US"/>
            </a:fld>
            <a:endParaRPr lang="en-US"/>
          </a:p>
        </p:txBody>
      </p:sp>
      <p:pic>
        <p:nvPicPr>
          <p:cNvPr id="4103" name="图片 4102" descr="artplus_nature_naturalcity42_a"/>
          <p:cNvPicPr>
            <a:picLocks noChangeAspect="1"/>
          </p:cNvPicPr>
          <p:nvPr/>
        </p:nvPicPr>
        <p:blipFill>
          <a:blip r:embed="rId3" cstate="print"/>
          <a:stretch>
            <a:fillRect/>
          </a:stretch>
        </p:blipFill>
        <p:spPr>
          <a:xfrm>
            <a:off x="4870450" y="2375713"/>
            <a:ext cx="4425950" cy="2242339"/>
          </a:xfrm>
          <a:prstGeom prst="rect">
            <a:avLst/>
          </a:prstGeom>
          <a:noFill/>
          <a:ln w="9525">
            <a:noFill/>
          </a:ln>
        </p:spPr>
      </p:pic>
      <p:pic>
        <p:nvPicPr>
          <p:cNvPr id="4108" name="图片 4107" descr="artplus_nature_naturalcity42_i"/>
          <p:cNvPicPr>
            <a:picLocks noChangeAspect="1"/>
          </p:cNvPicPr>
          <p:nvPr/>
        </p:nvPicPr>
        <p:blipFill>
          <a:blip r:embed="rId4" cstate="print"/>
          <a:stretch>
            <a:fillRect/>
          </a:stretch>
        </p:blipFill>
        <p:spPr>
          <a:xfrm>
            <a:off x="6956425" y="2515040"/>
            <a:ext cx="1654175" cy="658531"/>
          </a:xfrm>
          <a:prstGeom prst="rect">
            <a:avLst/>
          </a:prstGeom>
          <a:noFill/>
          <a:ln w="9525">
            <a:noFill/>
          </a:ln>
        </p:spPr>
      </p:pic>
      <p:pic>
        <p:nvPicPr>
          <p:cNvPr id="4106" name="图片 4105" descr="artplus_nature_naturalcity42_c"/>
          <p:cNvPicPr>
            <a:picLocks noChangeAspect="1"/>
          </p:cNvPicPr>
          <p:nvPr/>
        </p:nvPicPr>
        <p:blipFill>
          <a:blip r:embed="rId5" cstate="print"/>
          <a:stretch>
            <a:fillRect/>
          </a:stretch>
        </p:blipFill>
        <p:spPr>
          <a:xfrm>
            <a:off x="9296400" y="2172080"/>
            <a:ext cx="1112838" cy="650195"/>
          </a:xfrm>
          <a:prstGeom prst="rect">
            <a:avLst/>
          </a:prstGeom>
          <a:noFill/>
          <a:ln w="9525">
            <a:noFill/>
          </a:ln>
        </p:spPr>
      </p:pic>
      <p:pic>
        <p:nvPicPr>
          <p:cNvPr id="4109" name="图片 4108" descr="artplus_nature_naturalcity42_f"/>
          <p:cNvPicPr>
            <a:picLocks noChangeAspect="1"/>
          </p:cNvPicPr>
          <p:nvPr/>
        </p:nvPicPr>
        <p:blipFill>
          <a:blip r:embed="rId6" cstate="print"/>
          <a:stretch>
            <a:fillRect/>
          </a:stretch>
        </p:blipFill>
        <p:spPr>
          <a:xfrm>
            <a:off x="4994275" y="3446272"/>
            <a:ext cx="4911725" cy="1412328"/>
          </a:xfrm>
          <a:prstGeom prst="rect">
            <a:avLst/>
          </a:prstGeom>
          <a:noFill/>
          <a:ln w="9525">
            <a:noFill/>
          </a:ln>
        </p:spPr>
      </p:pic>
      <p:sp>
        <p:nvSpPr>
          <p:cNvPr id="4098" name="标题 4097"/>
          <p:cNvSpPr>
            <a:spLocks noGrp="1"/>
          </p:cNvSpPr>
          <p:nvPr>
            <p:ph type="ctrTitle"/>
          </p:nvPr>
        </p:nvSpPr>
        <p:spPr>
          <a:xfrm>
            <a:off x="304800" y="3315280"/>
            <a:ext cx="6400800" cy="857400"/>
          </a:xfrm>
          <a:prstGeom prst="rect">
            <a:avLst/>
          </a:prstGeom>
          <a:noFill/>
          <a:ln w="9525">
            <a:noFill/>
          </a:ln>
        </p:spPr>
        <p:txBody>
          <a:bodyPr anchor="ctr"/>
          <a:lstStyle>
            <a:lvl1pPr lvl="0" algn="l">
              <a:buClrTx/>
              <a:buSzTx/>
              <a:buFontTx/>
              <a:defRPr sz="3225">
                <a:solidFill>
                  <a:schemeClr val="bg1"/>
                </a:solidFill>
              </a:defRPr>
            </a:lvl1pPr>
          </a:lstStyle>
          <a:p>
            <a:pPr lvl="0"/>
            <a:r>
              <a:rPr lang="en-US" altLang="zh-CN" dirty="0"/>
              <a:t>Click to edit Master title style</a:t>
            </a:r>
            <a:endParaRPr lang="en-US" altLang="zh-CN" dirty="0"/>
          </a:p>
        </p:txBody>
      </p:sp>
      <p:sp>
        <p:nvSpPr>
          <p:cNvPr id="4099" name="副标题 4098"/>
          <p:cNvSpPr>
            <a:spLocks noGrp="1"/>
          </p:cNvSpPr>
          <p:nvPr>
            <p:ph type="subTitle" idx="1"/>
          </p:nvPr>
        </p:nvSpPr>
        <p:spPr>
          <a:xfrm>
            <a:off x="304800" y="4287000"/>
            <a:ext cx="6400800" cy="285800"/>
          </a:xfrm>
          <a:prstGeom prst="rect">
            <a:avLst/>
          </a:prstGeom>
          <a:noFill/>
          <a:ln w="9525">
            <a:noFill/>
          </a:ln>
        </p:spPr>
        <p:txBody>
          <a:bodyPr anchor="t"/>
          <a:lstStyle>
            <a:lvl1pPr marL="0" lvl="0" indent="0">
              <a:buClr>
                <a:schemeClr val="folHlink"/>
              </a:buClr>
              <a:buSzTx/>
              <a:buFont typeface="Wingdings" panose="05000000000000000000" pitchFamily="2" charset="2"/>
              <a:buNone/>
              <a:defRPr sz="1350" b="1" i="1">
                <a:solidFill>
                  <a:schemeClr val="bg1"/>
                </a:solidFill>
              </a:defRPr>
            </a:lvl1pPr>
            <a:lvl2pPr marL="342900" lvl="1" indent="0" algn="ctr">
              <a:buClr>
                <a:schemeClr val="tx2"/>
              </a:buClr>
              <a:buSzTx/>
              <a:buFont typeface="Wingdings" panose="05000000000000000000" pitchFamily="2" charset="2"/>
              <a:buNone/>
              <a:defRPr sz="1350" b="1" i="1">
                <a:solidFill>
                  <a:schemeClr val="bg1"/>
                </a:solidFill>
              </a:defRPr>
            </a:lvl2pPr>
            <a:lvl3pPr marL="685800" lvl="2" indent="0" algn="ctr">
              <a:buClrTx/>
              <a:buSzTx/>
              <a:buFontTx/>
              <a:buNone/>
              <a:defRPr sz="1350" b="1" i="1">
                <a:solidFill>
                  <a:schemeClr val="bg1"/>
                </a:solidFill>
              </a:defRPr>
            </a:lvl3pPr>
            <a:lvl4pPr marL="1028700" lvl="3" indent="0" algn="ctr">
              <a:buClrTx/>
              <a:buSzTx/>
              <a:buFontTx/>
              <a:buNone/>
              <a:defRPr sz="1350" b="1" i="1">
                <a:solidFill>
                  <a:schemeClr val="bg1"/>
                </a:solidFill>
              </a:defRPr>
            </a:lvl4pPr>
            <a:lvl5pPr marL="1371600" lvl="4" indent="0" algn="ctr">
              <a:buClrTx/>
              <a:buSzTx/>
              <a:buFontTx/>
              <a:buNone/>
              <a:defRPr sz="1350" b="1" i="1">
                <a:solidFill>
                  <a:schemeClr val="bg1"/>
                </a:solidFill>
              </a:defRPr>
            </a:lvl5pPr>
          </a:lstStyle>
          <a:p>
            <a:pPr lvl="0"/>
            <a:r>
              <a:rPr lang="en-US" altLang="zh-CN" dirty="0"/>
              <a:t>Click to edit Master subtitle style</a:t>
            </a:r>
            <a:endParaRPr lang="en-US" altLang="zh-CN" dirty="0"/>
          </a:p>
        </p:txBody>
      </p:sp>
      <p:pic>
        <p:nvPicPr>
          <p:cNvPr id="4105" name="图片 4104" descr="artplus_nature_naturalcity42_b"/>
          <p:cNvPicPr>
            <a:picLocks noChangeAspect="1"/>
          </p:cNvPicPr>
          <p:nvPr/>
        </p:nvPicPr>
        <p:blipFill>
          <a:blip r:embed="rId7" cstate="print"/>
          <a:stretch>
            <a:fillRect/>
          </a:stretch>
        </p:blipFill>
        <p:spPr>
          <a:xfrm>
            <a:off x="5195888" y="2323316"/>
            <a:ext cx="2971800" cy="428700"/>
          </a:xfrm>
          <a:prstGeom prst="rect">
            <a:avLst/>
          </a:prstGeom>
          <a:noFill/>
          <a:ln w="9525">
            <a:noFill/>
          </a:ln>
        </p:spPr>
      </p:pic>
      <p:pic>
        <p:nvPicPr>
          <p:cNvPr id="4104" name="图片 4103" descr="artplus_nature_naturalcity42_e"/>
          <p:cNvPicPr>
            <a:picLocks noChangeAspect="1"/>
          </p:cNvPicPr>
          <p:nvPr/>
        </p:nvPicPr>
        <p:blipFill>
          <a:blip r:embed="rId8" cstate="print"/>
          <a:stretch>
            <a:fillRect/>
          </a:stretch>
        </p:blipFill>
        <p:spPr>
          <a:xfrm>
            <a:off x="5943600" y="1495687"/>
            <a:ext cx="1546225" cy="1247993"/>
          </a:xfrm>
          <a:prstGeom prst="rect">
            <a:avLst/>
          </a:prstGeom>
          <a:noFill/>
          <a:ln w="9525">
            <a:noFill/>
          </a:ln>
        </p:spPr>
      </p:pic>
      <p:pic>
        <p:nvPicPr>
          <p:cNvPr id="4107" name="图片 4106" descr="artplus_nature_naturalcity42_d"/>
          <p:cNvPicPr>
            <a:picLocks noChangeAspect="1"/>
          </p:cNvPicPr>
          <p:nvPr/>
        </p:nvPicPr>
        <p:blipFill>
          <a:blip r:embed="rId9" cstate="print"/>
          <a:stretch>
            <a:fillRect/>
          </a:stretch>
        </p:blipFill>
        <p:spPr>
          <a:xfrm>
            <a:off x="5626100" y="2147073"/>
            <a:ext cx="623888" cy="434654"/>
          </a:xfrm>
          <a:prstGeom prst="rect">
            <a:avLst/>
          </a:prstGeom>
          <a:noFill/>
          <a:ln w="9525">
            <a:noFill/>
          </a:ln>
        </p:spPr>
      </p:pic>
      <p:pic>
        <p:nvPicPr>
          <p:cNvPr id="4224" name="图片 4223" descr="a1"/>
          <p:cNvPicPr>
            <a:picLocks noChangeAspect="1"/>
          </p:cNvPicPr>
          <p:nvPr userDrawn="1"/>
        </p:nvPicPr>
        <p:blipFill>
          <a:blip r:embed="rId10" cstate="print"/>
          <a:stretch>
            <a:fillRect/>
          </a:stretch>
        </p:blipFill>
        <p:spPr>
          <a:xfrm>
            <a:off x="9359900" y="71450"/>
            <a:ext cx="1803400" cy="1552847"/>
          </a:xfrm>
          <a:prstGeom prst="rect">
            <a:avLst/>
          </a:prstGeom>
          <a:noFill/>
          <a:ln w="9525">
            <a:noFill/>
          </a:ln>
        </p:spPr>
      </p:pic>
      <p:pic>
        <p:nvPicPr>
          <p:cNvPr id="4225" name="图片 4224" descr="b_1"/>
          <p:cNvPicPr>
            <a:picLocks noChangeAspect="1"/>
          </p:cNvPicPr>
          <p:nvPr userDrawn="1"/>
        </p:nvPicPr>
        <p:blipFill>
          <a:blip r:embed="rId11" cstate="print"/>
          <a:stretch>
            <a:fillRect/>
          </a:stretch>
        </p:blipFill>
        <p:spPr>
          <a:xfrm>
            <a:off x="10204450" y="1476633"/>
            <a:ext cx="1079500" cy="3524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23"/>
                                        </p:tgtEl>
                                        <p:attrNameLst>
                                          <p:attrName>style.visibility</p:attrName>
                                        </p:attrNameLst>
                                      </p:cBhvr>
                                      <p:to>
                                        <p:strVal val="visible"/>
                                      </p:to>
                                    </p:set>
                                    <p:animEffect transition="in" filter="fade">
                                      <p:cBhvr>
                                        <p:cTn id="7" dur="2000"/>
                                        <p:tgtEl>
                                          <p:spTgt spid="4223"/>
                                        </p:tgtEl>
                                      </p:cBhvr>
                                    </p:animEffect>
                                  </p:childTnLst>
                                </p:cTn>
                              </p:par>
                              <p:par>
                                <p:cTn id="8" presetID="10" presetClass="entr" presetSubtype="0" fill="hold" nodeType="withEffect">
                                  <p:stCondLst>
                                    <p:cond delay="0"/>
                                  </p:stCondLst>
                                  <p:childTnLst>
                                    <p:set>
                                      <p:cBhvr>
                                        <p:cTn id="9" dur="1" fill="hold">
                                          <p:stCondLst>
                                            <p:cond delay="0"/>
                                          </p:stCondLst>
                                        </p:cTn>
                                        <p:tgtEl>
                                          <p:spTgt spid="4103"/>
                                        </p:tgtEl>
                                        <p:attrNameLst>
                                          <p:attrName>style.visibility</p:attrName>
                                        </p:attrNameLst>
                                      </p:cBhvr>
                                      <p:to>
                                        <p:strVal val="visible"/>
                                      </p:to>
                                    </p:set>
                                    <p:animEffect transition="in" filter="fade">
                                      <p:cBhvr>
                                        <p:cTn id="10" dur="2000"/>
                                        <p:tgtEl>
                                          <p:spTgt spid="4103"/>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4105"/>
                                        </p:tgtEl>
                                        <p:attrNameLst>
                                          <p:attrName>style.visibility</p:attrName>
                                        </p:attrNameLst>
                                      </p:cBhvr>
                                      <p:to>
                                        <p:strVal val="visible"/>
                                      </p:to>
                                    </p:set>
                                    <p:animEffect transition="in" filter="fade">
                                      <p:cBhvr>
                                        <p:cTn id="14" dur="1000"/>
                                        <p:tgtEl>
                                          <p:spTgt spid="4105"/>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4107"/>
                                        </p:tgtEl>
                                        <p:attrNameLst>
                                          <p:attrName>style.visibility</p:attrName>
                                        </p:attrNameLst>
                                      </p:cBhvr>
                                      <p:to>
                                        <p:strVal val="visible"/>
                                      </p:to>
                                    </p:set>
                                    <p:animEffect transition="in" filter="wipe(down)">
                                      <p:cBhvr>
                                        <p:cTn id="18" dur="500"/>
                                        <p:tgtEl>
                                          <p:spTgt spid="4107"/>
                                        </p:tgtEl>
                                      </p:cBhvr>
                                    </p:animEffect>
                                  </p:childTnLst>
                                </p:cTn>
                              </p:par>
                            </p:childTnLst>
                          </p:cTn>
                        </p:par>
                        <p:par>
                          <p:cTn id="19" fill="hold">
                            <p:stCondLst>
                              <p:cond delay="3500"/>
                            </p:stCondLst>
                            <p:childTnLst>
                              <p:par>
                                <p:cTn id="20" presetID="22" presetClass="entr" presetSubtype="4" fill="hold" nodeType="after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wipe(down)">
                                      <p:cBhvr>
                                        <p:cTn id="22" dur="500"/>
                                        <p:tgtEl>
                                          <p:spTgt spid="4104"/>
                                        </p:tgtEl>
                                      </p:cBhvr>
                                    </p:animEffect>
                                  </p:childTnLst>
                                </p:cTn>
                              </p:par>
                            </p:childTnLst>
                          </p:cTn>
                        </p:par>
                        <p:par>
                          <p:cTn id="23" fill="hold">
                            <p:stCondLst>
                              <p:cond delay="4000"/>
                            </p:stCondLst>
                            <p:childTnLst>
                              <p:par>
                                <p:cTn id="24" presetID="35" presetClass="path" presetSubtype="0" accel="50000" decel="50000" fill="hold" nodeType="afterEffect">
                                  <p:stCondLst>
                                    <p:cond delay="0"/>
                                  </p:stCondLst>
                                  <p:childTnLst>
                                    <p:animMotion origin="layout" path="M -5.55556E-7 2.37743E-6 L -0.21076 0.04787 " pathEditMode="relative" rAng="0" ptsTypes="AA">
                                      <p:cBhvr>
                                        <p:cTn id="25" dur="2000" fill="hold"/>
                                        <p:tgtEl>
                                          <p:spTgt spid="4106"/>
                                        </p:tgtEl>
                                        <p:attrNameLst>
                                          <p:attrName>ppt_x</p:attrName>
                                          <p:attrName>ppt_y</p:attrName>
                                        </p:attrNameLst>
                                      </p:cBhvr>
                                      <p:rCtr x="-10500" y="2400"/>
                                    </p:animMotion>
                                  </p:childTnLst>
                                </p:cTn>
                              </p:par>
                              <p:par>
                                <p:cTn id="26" presetID="10" presetClass="entr" presetSubtype="0" fill="hold" nodeType="withEffect">
                                  <p:stCondLst>
                                    <p:cond delay="0"/>
                                  </p:stCondLst>
                                  <p:childTnLst>
                                    <p:set>
                                      <p:cBhvr>
                                        <p:cTn id="27" dur="1" fill="hold">
                                          <p:stCondLst>
                                            <p:cond delay="0"/>
                                          </p:stCondLst>
                                        </p:cTn>
                                        <p:tgtEl>
                                          <p:spTgt spid="4106"/>
                                        </p:tgtEl>
                                        <p:attrNameLst>
                                          <p:attrName>style.visibility</p:attrName>
                                        </p:attrNameLst>
                                      </p:cBhvr>
                                      <p:to>
                                        <p:strVal val="visible"/>
                                      </p:to>
                                    </p:set>
                                    <p:animEffect transition="in" filter="fade">
                                      <p:cBhvr>
                                        <p:cTn id="28" dur="1000"/>
                                        <p:tgtEl>
                                          <p:spTgt spid="4106"/>
                                        </p:tgtEl>
                                      </p:cBhvr>
                                    </p:animEffect>
                                  </p:childTnLst>
                                </p:cTn>
                              </p:par>
                            </p:childTnLst>
                          </p:cTn>
                        </p:par>
                        <p:par>
                          <p:cTn id="29" fill="hold">
                            <p:stCondLst>
                              <p:cond delay="6000"/>
                            </p:stCondLst>
                            <p:childTnLst>
                              <p:par>
                                <p:cTn id="30" presetID="22" presetClass="entr" presetSubtype="4" fill="hold" nodeType="afterEffect">
                                  <p:stCondLst>
                                    <p:cond delay="0"/>
                                  </p:stCondLst>
                                  <p:childTnLst>
                                    <p:set>
                                      <p:cBhvr>
                                        <p:cTn id="31" dur="1" fill="hold">
                                          <p:stCondLst>
                                            <p:cond delay="0"/>
                                          </p:stCondLst>
                                        </p:cTn>
                                        <p:tgtEl>
                                          <p:spTgt spid="4108"/>
                                        </p:tgtEl>
                                        <p:attrNameLst>
                                          <p:attrName>style.visibility</p:attrName>
                                        </p:attrNameLst>
                                      </p:cBhvr>
                                      <p:to>
                                        <p:strVal val="visible"/>
                                      </p:to>
                                    </p:set>
                                    <p:animEffect transition="in" filter="wipe(down)">
                                      <p:cBhvr>
                                        <p:cTn id="32" dur="500"/>
                                        <p:tgtEl>
                                          <p:spTgt spid="4108"/>
                                        </p:tgtEl>
                                      </p:cBhvr>
                                    </p:animEffect>
                                  </p:childTnLst>
                                </p:cTn>
                              </p:par>
                            </p:childTnLst>
                          </p:cTn>
                        </p:par>
                        <p:par>
                          <p:cTn id="33" fill="hold">
                            <p:stCondLst>
                              <p:cond delay="6500"/>
                            </p:stCondLst>
                            <p:childTnLst>
                              <p:par>
                                <p:cTn id="34" presetID="22" presetClass="entr" presetSubtype="4" fill="hold" nodeType="afterEffect">
                                  <p:stCondLst>
                                    <p:cond delay="0"/>
                                  </p:stCondLst>
                                  <p:childTnLst>
                                    <p:set>
                                      <p:cBhvr>
                                        <p:cTn id="35" dur="1" fill="hold">
                                          <p:stCondLst>
                                            <p:cond delay="0"/>
                                          </p:stCondLst>
                                        </p:cTn>
                                        <p:tgtEl>
                                          <p:spTgt spid="4109"/>
                                        </p:tgtEl>
                                        <p:attrNameLst>
                                          <p:attrName>style.visibility</p:attrName>
                                        </p:attrNameLst>
                                      </p:cBhvr>
                                      <p:to>
                                        <p:strVal val="visible"/>
                                      </p:to>
                                    </p:set>
                                    <p:animEffect transition="in" filter="wipe(down)">
                                      <p:cBhvr>
                                        <p:cTn id="36" dur="1000"/>
                                        <p:tgtEl>
                                          <p:spTgt spid="4109"/>
                                        </p:tgtEl>
                                      </p:cBhvr>
                                    </p:animEffect>
                                  </p:childTnLst>
                                </p:cTn>
                              </p:par>
                              <p:par>
                                <p:cTn id="37" presetID="10" presetClass="entr" presetSubtype="0" fill="hold" nodeType="withEffect">
                                  <p:stCondLst>
                                    <p:cond delay="800"/>
                                  </p:stCondLst>
                                  <p:childTnLst>
                                    <p:set>
                                      <p:cBhvr>
                                        <p:cTn id="38" dur="1" fill="hold">
                                          <p:stCondLst>
                                            <p:cond delay="0"/>
                                          </p:stCondLst>
                                        </p:cTn>
                                        <p:tgtEl>
                                          <p:spTgt spid="4111"/>
                                        </p:tgtEl>
                                        <p:attrNameLst>
                                          <p:attrName>style.visibility</p:attrName>
                                        </p:attrNameLst>
                                      </p:cBhvr>
                                      <p:to>
                                        <p:strVal val="visible"/>
                                      </p:to>
                                    </p:set>
                                    <p:animEffect transition="in" filter="fade">
                                      <p:cBhvr>
                                        <p:cTn id="39" dur="2000"/>
                                        <p:tgtEl>
                                          <p:spTgt spid="4111"/>
                                        </p:tgtEl>
                                      </p:cBhvr>
                                    </p:animEffect>
                                  </p:childTnLst>
                                </p:cTn>
                              </p:par>
                            </p:childTnLst>
                          </p:cTn>
                        </p:par>
                        <p:par>
                          <p:cTn id="40" fill="hold">
                            <p:stCondLst>
                              <p:cond delay="7500"/>
                            </p:stCondLst>
                            <p:childTnLst>
                              <p:par>
                                <p:cTn id="41" presetID="0" presetClass="path" presetSubtype="0" accel="50000" decel="50000" fill="hold" nodeType="afterEffect">
                                  <p:stCondLst>
                                    <p:cond delay="0"/>
                                  </p:stCondLst>
                                  <p:childTnLst>
                                    <p:animMotion origin="layout" path="M -2.22222E-6 -4.81481E-6 C -0.08906 0.01505 -0.38802 0.03033 -0.53472 0.09075 C -0.68142 0.15116 -0.81198 0.322 -0.88055 0.36297 C -0.94913 0.40394 -0.93229 0.34237 -0.94583 0.33704 " pathEditMode="relative" rAng="0" ptsTypes="aaaa">
                                      <p:cBhvr>
                                        <p:cTn id="42" dur="2000" fill="hold"/>
                                        <p:tgtEl>
                                          <p:spTgt spid="4224"/>
                                        </p:tgtEl>
                                        <p:attrNameLst>
                                          <p:attrName>ppt_x</p:attrName>
                                          <p:attrName>ppt_y</p:attrName>
                                        </p:attrNameLst>
                                      </p:cBhvr>
                                      <p:rCtr x="-47500" y="20200"/>
                                    </p:animMotion>
                                  </p:childTnLst>
                                </p:cTn>
                              </p:par>
                              <p:par>
                                <p:cTn id="43" presetID="0" presetClass="path" presetSubtype="0" accel="50000" decel="50000" fill="hold" nodeType="withEffect">
                                  <p:stCondLst>
                                    <p:cond delay="500"/>
                                  </p:stCondLst>
                                  <p:childTnLst>
                                    <p:animMotion origin="layout" path="M 0 0.04629 C -0.07778 0.05393 -0.34948 0.0956 -0.46667 0.09166 C -0.58385 0.08773 -0.63611 -0.0007 -0.70278 0.02314 C -0.76944 0.04699 -0.83247 0.19027 -0.86667 0.23426 " pathEditMode="relative" rAng="0" ptsTypes="aaaa">
                                      <p:cBhvr>
                                        <p:cTn id="44" dur="2000" fill="hold"/>
                                        <p:tgtEl>
                                          <p:spTgt spid="4225"/>
                                        </p:tgtEl>
                                        <p:attrNameLst>
                                          <p:attrName>ppt_x</p:attrName>
                                          <p:attrName>ppt_y</p:attrName>
                                        </p:attrNameLst>
                                      </p:cBhvr>
                                      <p:rCtr x="-43300" y="7000"/>
                                    </p:animMotion>
                                  </p:childTnLst>
                                </p:cTn>
                              </p:par>
                            </p:childTnLst>
                          </p:cTn>
                        </p:par>
                        <p:par>
                          <p:cTn id="45" fill="hold">
                            <p:stCondLst>
                              <p:cond delay="9500"/>
                            </p:stCondLst>
                            <p:childTnLst>
                              <p:par>
                                <p:cTn id="46" presetID="22" presetClass="entr" presetSubtype="8" fill="hold" grpId="0" nodeType="afterEffect">
                                  <p:stCondLst>
                                    <p:cond delay="0"/>
                                  </p:stCondLst>
                                  <p:childTnLst>
                                    <p:set>
                                      <p:cBhvr>
                                        <p:cTn id="47" dur="1" fill="hold">
                                          <p:stCondLst>
                                            <p:cond delay="0"/>
                                          </p:stCondLst>
                                        </p:cTn>
                                        <p:tgtEl>
                                          <p:spTgt spid="4098"/>
                                        </p:tgtEl>
                                        <p:attrNameLst>
                                          <p:attrName>style.visibility</p:attrName>
                                        </p:attrNameLst>
                                      </p:cBhvr>
                                      <p:to>
                                        <p:strVal val="visible"/>
                                      </p:to>
                                    </p:set>
                                    <p:animEffect transition="in" filter="wipe(left)">
                                      <p:cBhvr>
                                        <p:cTn id="48" dur="1000"/>
                                        <p:tgtEl>
                                          <p:spTgt spid="4098"/>
                                        </p:tgtEl>
                                      </p:cBhvr>
                                    </p:animEffect>
                                  </p:childTnLst>
                                </p:cTn>
                              </p:par>
                            </p:childTnLst>
                          </p:cTn>
                        </p:par>
                        <p:par>
                          <p:cTn id="49" fill="hold">
                            <p:stCondLst>
                              <p:cond delay="10500"/>
                            </p:stCondLst>
                            <p:childTnLst>
                              <p:par>
                                <p:cTn id="50" presetID="22" presetClass="entr" presetSubtype="8" fill="hold" grpId="0" nodeType="afterEffect">
                                  <p:stCondLst>
                                    <p:cond delay="0"/>
                                  </p:stCondLst>
                                  <p:childTnLst>
                                    <p:set>
                                      <p:cBhvr>
                                        <p:cTn id="51" dur="1" fill="hold">
                                          <p:stCondLst>
                                            <p:cond delay="0"/>
                                          </p:stCondLst>
                                        </p:cTn>
                                        <p:tgtEl>
                                          <p:spTgt spid="4099">
                                            <p:txEl>
                                              <p:pRg st="0" end="0"/>
                                            </p:txEl>
                                          </p:spTgt>
                                        </p:tgtEl>
                                        <p:attrNameLst>
                                          <p:attrName>style.visibility</p:attrName>
                                        </p:attrNameLst>
                                      </p:cBhvr>
                                      <p:to>
                                        <p:strVal val="visible"/>
                                      </p:to>
                                    </p:set>
                                    <p:animEffect transition="in" filter="wipe(left)">
                                      <p:cBhvr>
                                        <p:cTn id="52" dur="1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tmplLst>
          <p:tmpl lvl="1">
            <p:tnLst>
              <p:par>
                <p:cTn presetID="22" presetClass="entr" presetSubtype="8"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1000"/>
                        <p:tgtEl>
                          <p:spTgt spid="4099"/>
                        </p:tgtEl>
                      </p:cBhvr>
                    </p:animEffect>
                  </p:childTnLst>
                </p:cTn>
              </p:par>
            </p:tnLst>
          </p:tmpl>
        </p:tmplLst>
      </p:bldP>
    </p:bldLst>
  </p:timing>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en-US"/>
          </a:p>
        </p:txBody>
      </p:sp>
      <p:sp>
        <p:nvSpPr>
          <p:cNvPr id="5" name="页脚占位符 4"/>
          <p:cNvSpPr>
            <a:spLocks noGrp="1"/>
          </p:cNvSpPr>
          <p:nvPr>
            <p:ph type="ftr" sz="quarter" idx="11"/>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4205" y="1282766"/>
            <a:ext cx="7886700" cy="1275621"/>
          </a:xfrm>
        </p:spPr>
        <p:txBody>
          <a:bodyPr anchor="b"/>
          <a:lstStyle>
            <a:lvl1pPr>
              <a:defRPr sz="3375">
                <a:latin typeface="微软雅黑" panose="020B0503020204020204" charset="-122"/>
                <a:ea typeface="微软雅黑" panose="020B0503020204020204" charset="-122"/>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4205" y="2776071"/>
            <a:ext cx="7886700" cy="1791966"/>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8035" indent="0">
              <a:buNone/>
              <a:defRPr sz="9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en-US"/>
          </a:p>
        </p:txBody>
      </p:sp>
      <p:sp>
        <p:nvSpPr>
          <p:cNvPr id="5" name="页脚占位符 4"/>
          <p:cNvSpPr>
            <a:spLocks noGrp="1"/>
          </p:cNvSpPr>
          <p:nvPr>
            <p:ph type="ftr" sz="quarter" idx="11"/>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charset="-122"/>
                <a:ea typeface="微软雅黑" panose="020B0503020204020204" charset="-122"/>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71720"/>
            <a:ext cx="4032504" cy="377256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971720"/>
            <a:ext cx="4032504" cy="377256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en-US"/>
          </a:p>
        </p:txBody>
      </p:sp>
      <p:sp>
        <p:nvSpPr>
          <p:cNvPr id="6" name="页脚占位符 5"/>
          <p:cNvSpPr>
            <a:spLocks noGrp="1"/>
          </p:cNvSpPr>
          <p:nvPr>
            <p:ph type="ftr" sz="quarter" idx="11"/>
          </p:nvPr>
        </p:nvSpPr>
        <p:spPr/>
        <p:txBody>
          <a:bodyPr/>
          <a:lstStyle/>
          <a:p>
            <a:pPr lvl="0"/>
            <a:endParaRPr lang="en-US"/>
          </a:p>
        </p:txBody>
      </p:sp>
      <p:sp>
        <p:nvSpPr>
          <p:cNvPr id="7" name="灯片编号占位符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lvl1pPr>
              <a:defRPr>
                <a:latin typeface="微软雅黑" panose="020B0503020204020204" charset="-122"/>
                <a:ea typeface="微软雅黑" panose="020B0503020204020204" charset="-122"/>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1999384"/>
            <a:ext cx="3655181" cy="2643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1999384"/>
            <a:ext cx="3673182" cy="2643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en-US"/>
          </a:p>
        </p:txBody>
      </p:sp>
      <p:sp>
        <p:nvSpPr>
          <p:cNvPr id="8" name="页脚占位符 7"/>
          <p:cNvSpPr>
            <a:spLocks noGrp="1"/>
          </p:cNvSpPr>
          <p:nvPr>
            <p:ph type="ftr" sz="quarter" idx="11"/>
          </p:nvPr>
        </p:nvSpPr>
        <p:spPr/>
        <p:txBody>
          <a:bodyPr/>
          <a:lstStyle/>
          <a:p>
            <a:pPr lvl="0"/>
            <a:endParaRPr lang="en-US"/>
          </a:p>
        </p:txBody>
      </p:sp>
      <p:sp>
        <p:nvSpPr>
          <p:cNvPr id="9" name="灯片编号占位符 8"/>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charset="-122"/>
                <a:ea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en-US"/>
          </a:p>
        </p:txBody>
      </p:sp>
      <p:sp>
        <p:nvSpPr>
          <p:cNvPr id="4" name="页脚占位符 3"/>
          <p:cNvSpPr>
            <a:spLocks noGrp="1"/>
          </p:cNvSpPr>
          <p:nvPr>
            <p:ph type="ftr" sz="quarter" idx="11"/>
          </p:nvPr>
        </p:nvSpPr>
        <p:spPr/>
        <p:txBody>
          <a:bodyPr/>
          <a:lstStyle/>
          <a:p>
            <a:pPr lvl="0"/>
            <a:endParaRPr lang="en-US"/>
          </a:p>
        </p:txBody>
      </p:sp>
      <p:sp>
        <p:nvSpPr>
          <p:cNvPr id="5" name="灯片编号占位符 4"/>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en-US"/>
          </a:p>
        </p:txBody>
      </p:sp>
      <p:sp>
        <p:nvSpPr>
          <p:cNvPr id="3" name="页脚占位符 2"/>
          <p:cNvSpPr>
            <a:spLocks noGrp="1"/>
          </p:cNvSpPr>
          <p:nvPr>
            <p:ph type="ftr" sz="quarter" idx="11"/>
          </p:nvPr>
        </p:nvSpPr>
        <p:spPr/>
        <p:txBody>
          <a:bodyPr/>
          <a:lstStyle/>
          <a:p>
            <a:pPr lvl="0"/>
            <a:endParaRPr lang="en-US"/>
          </a:p>
        </p:txBody>
      </p:sp>
      <p:sp>
        <p:nvSpPr>
          <p:cNvPr id="4" name="灯片编号占位符 3"/>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en-US"/>
          </a:p>
        </p:txBody>
      </p:sp>
      <p:sp>
        <p:nvSpPr>
          <p:cNvPr id="5" name="页脚占位符 4"/>
          <p:cNvSpPr>
            <a:spLocks noGrp="1"/>
          </p:cNvSpPr>
          <p:nvPr>
            <p:ph type="ftr" sz="quarter" idx="11"/>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2949178" cy="1200360"/>
          </a:xfrm>
        </p:spPr>
        <p:txBody>
          <a:bodyPr anchor="b"/>
          <a:lstStyle>
            <a:lvl1pPr>
              <a:defRPr sz="18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698"/>
            <a:ext cx="4629150" cy="3655858"/>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543320"/>
            <a:ext cx="2949178" cy="28591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8035" indent="0">
              <a:buNone/>
              <a:defRPr sz="56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en-US"/>
          </a:p>
        </p:txBody>
      </p:sp>
      <p:sp>
        <p:nvSpPr>
          <p:cNvPr id="6" name="页脚占位符 5"/>
          <p:cNvSpPr>
            <a:spLocks noGrp="1"/>
          </p:cNvSpPr>
          <p:nvPr>
            <p:ph type="ftr" sz="quarter" idx="11"/>
          </p:nvPr>
        </p:nvSpPr>
        <p:spPr/>
        <p:txBody>
          <a:bodyPr/>
          <a:lstStyle/>
          <a:p>
            <a:pPr lvl="0"/>
            <a:endParaRPr lang="en-US"/>
          </a:p>
        </p:txBody>
      </p:sp>
      <p:sp>
        <p:nvSpPr>
          <p:cNvPr id="7" name="灯片编号占位符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3124012" cy="1200360"/>
          </a:xfrm>
        </p:spPr>
        <p:txBody>
          <a:bodyPr anchor="b"/>
          <a:lstStyle>
            <a:lvl1pPr>
              <a:defRPr sz="18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61"/>
            <a:ext cx="4629150" cy="405359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8035" indent="0">
              <a:buNone/>
              <a:defRPr sz="1125"/>
            </a:lvl9pPr>
          </a:lstStyle>
          <a:p>
            <a:endParaRPr lang="zh-CN" altLang="en-US"/>
          </a:p>
        </p:txBody>
      </p:sp>
      <p:sp>
        <p:nvSpPr>
          <p:cNvPr id="4" name="文本占位符 3"/>
          <p:cNvSpPr>
            <a:spLocks noGrp="1"/>
          </p:cNvSpPr>
          <p:nvPr>
            <p:ph type="body" sz="half" idx="2"/>
          </p:nvPr>
        </p:nvSpPr>
        <p:spPr>
          <a:xfrm>
            <a:off x="629841" y="1543320"/>
            <a:ext cx="3124012" cy="2859191"/>
          </a:xfrm>
        </p:spPr>
        <p:txBody>
          <a:bodyPr/>
          <a:lstStyle>
            <a:lvl1pPr marL="0" indent="0">
              <a:buNone/>
              <a:defRPr sz="1125"/>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8035" indent="0">
              <a:buNone/>
              <a:defRPr sz="79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en-US"/>
          </a:p>
        </p:txBody>
      </p:sp>
      <p:sp>
        <p:nvSpPr>
          <p:cNvPr id="6" name="页脚占位符 5"/>
          <p:cNvSpPr>
            <a:spLocks noGrp="1"/>
          </p:cNvSpPr>
          <p:nvPr>
            <p:ph type="ftr" sz="quarter" idx="11"/>
          </p:nvPr>
        </p:nvSpPr>
        <p:spPr/>
        <p:txBody>
          <a:bodyPr/>
          <a:lstStyle/>
          <a:p>
            <a:pPr lvl="0"/>
            <a:endParaRPr lang="en-US"/>
          </a:p>
        </p:txBody>
      </p:sp>
      <p:sp>
        <p:nvSpPr>
          <p:cNvPr id="7" name="灯片编号占位符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en-US"/>
          </a:p>
        </p:txBody>
      </p:sp>
      <p:sp>
        <p:nvSpPr>
          <p:cNvPr id="5" name="页脚占位符 4"/>
          <p:cNvSpPr>
            <a:spLocks noGrp="1"/>
          </p:cNvSpPr>
          <p:nvPr>
            <p:ph type="ftr" sz="quarter" idx="11"/>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71480"/>
            <a:ext cx="2057400" cy="4572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71480"/>
            <a:ext cx="6052930" cy="4572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en-US"/>
          </a:p>
        </p:txBody>
      </p:sp>
      <p:sp>
        <p:nvSpPr>
          <p:cNvPr id="5" name="页脚占位符 4"/>
          <p:cNvSpPr>
            <a:spLocks noGrp="1"/>
          </p:cNvSpPr>
          <p:nvPr>
            <p:ph type="ftr" sz="quarter" idx="11"/>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p:txBody>
          <a:bodyPr/>
          <a:lstStyle/>
          <a:p>
            <a:pPr lvl="0"/>
            <a:endParaRPr lang="en-US"/>
          </a:p>
        </p:txBody>
      </p:sp>
      <p:sp>
        <p:nvSpPr>
          <p:cNvPr id="5" name="页脚占位符 4"/>
          <p:cNvSpPr>
            <a:spLocks noGrp="1"/>
          </p:cNvSpPr>
          <p:nvPr>
            <p:ph type="ftr" sz="quarter" idx="11"/>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56565" y="304853"/>
            <a:ext cx="8229600" cy="1296103"/>
          </a:xfrm>
        </p:spPr>
        <p:txBody>
          <a:bodyPr anchor="t" anchorCtr="0"/>
          <a:lstStyle>
            <a:lvl1pPr algn="l">
              <a:defRPr sz="2100">
                <a:latin typeface="微软雅黑" panose="020B0503020204020204" charset="-122"/>
                <a:ea typeface="微软雅黑" panose="020B0503020204020204" charset="-122"/>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47161"/>
            <a:ext cx="8230235" cy="2920876"/>
          </a:xfrm>
        </p:spPr>
        <p:txBody>
          <a:bodyPr/>
          <a:lstStyle>
            <a:lvl1pPr marL="0" indent="0">
              <a:buNone/>
              <a:defRPr sz="2100">
                <a:solidFill>
                  <a:srgbClr val="002060"/>
                </a:solidFill>
                <a:latin typeface="Times New Roman" panose="02020603050405020304" charset="0"/>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8035" indent="0">
              <a:buNone/>
              <a:defRPr sz="9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en-US"/>
          </a:p>
        </p:txBody>
      </p:sp>
      <p:sp>
        <p:nvSpPr>
          <p:cNvPr id="5" name="页脚占位符 4"/>
          <p:cNvSpPr>
            <a:spLocks noGrp="1"/>
          </p:cNvSpPr>
          <p:nvPr>
            <p:ph type="ftr" sz="quarter" idx="11"/>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charset="-122"/>
                <a:ea typeface="微软雅黑" panose="020B0503020204020204" charset="-122"/>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71720"/>
            <a:ext cx="4032504" cy="377256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971720"/>
            <a:ext cx="4032504" cy="377256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en-US"/>
          </a:p>
        </p:txBody>
      </p:sp>
      <p:sp>
        <p:nvSpPr>
          <p:cNvPr id="6" name="页脚占位符 5"/>
          <p:cNvSpPr>
            <a:spLocks noGrp="1"/>
          </p:cNvSpPr>
          <p:nvPr>
            <p:ph type="ftr" sz="quarter" idx="11"/>
          </p:nvPr>
        </p:nvSpPr>
        <p:spPr/>
        <p:txBody>
          <a:bodyPr/>
          <a:lstStyle/>
          <a:p>
            <a:pPr lvl="0"/>
            <a:endParaRPr lang="en-US"/>
          </a:p>
        </p:txBody>
      </p:sp>
      <p:sp>
        <p:nvSpPr>
          <p:cNvPr id="7" name="灯片编号占位符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lvl1pPr>
              <a:defRPr>
                <a:latin typeface="微软雅黑" panose="020B0503020204020204" charset="-122"/>
                <a:ea typeface="微软雅黑" panose="020B0503020204020204" charset="-122"/>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1999384"/>
            <a:ext cx="3655181" cy="2643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1999384"/>
            <a:ext cx="3673182" cy="2643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en-US"/>
          </a:p>
        </p:txBody>
      </p:sp>
      <p:sp>
        <p:nvSpPr>
          <p:cNvPr id="8" name="页脚占位符 7"/>
          <p:cNvSpPr>
            <a:spLocks noGrp="1"/>
          </p:cNvSpPr>
          <p:nvPr>
            <p:ph type="ftr" sz="quarter" idx="11"/>
          </p:nvPr>
        </p:nvSpPr>
        <p:spPr/>
        <p:txBody>
          <a:bodyPr/>
          <a:lstStyle/>
          <a:p>
            <a:pPr lvl="0"/>
            <a:endParaRPr lang="en-US"/>
          </a:p>
        </p:txBody>
      </p:sp>
      <p:sp>
        <p:nvSpPr>
          <p:cNvPr id="9" name="灯片编号占位符 8"/>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charset="-122"/>
                <a:ea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en-US"/>
          </a:p>
        </p:txBody>
      </p:sp>
      <p:sp>
        <p:nvSpPr>
          <p:cNvPr id="4" name="页脚占位符 3"/>
          <p:cNvSpPr>
            <a:spLocks noGrp="1"/>
          </p:cNvSpPr>
          <p:nvPr>
            <p:ph type="ftr" sz="quarter" idx="11"/>
          </p:nvPr>
        </p:nvSpPr>
        <p:spPr/>
        <p:txBody>
          <a:bodyPr/>
          <a:lstStyle/>
          <a:p>
            <a:pPr lvl="0"/>
            <a:endParaRPr lang="en-US"/>
          </a:p>
        </p:txBody>
      </p:sp>
      <p:sp>
        <p:nvSpPr>
          <p:cNvPr id="5" name="灯片编号占位符 4"/>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en-US"/>
          </a:p>
        </p:txBody>
      </p:sp>
      <p:sp>
        <p:nvSpPr>
          <p:cNvPr id="3" name="页脚占位符 2"/>
          <p:cNvSpPr>
            <a:spLocks noGrp="1"/>
          </p:cNvSpPr>
          <p:nvPr>
            <p:ph type="ftr" sz="quarter" idx="11"/>
          </p:nvPr>
        </p:nvSpPr>
        <p:spPr/>
        <p:txBody>
          <a:bodyPr/>
          <a:lstStyle/>
          <a:p>
            <a:pPr lvl="0"/>
            <a:endParaRPr lang="en-US"/>
          </a:p>
        </p:txBody>
      </p:sp>
      <p:sp>
        <p:nvSpPr>
          <p:cNvPr id="4" name="灯片编号占位符 3"/>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2949178" cy="1200360"/>
          </a:xfrm>
        </p:spPr>
        <p:txBody>
          <a:bodyPr anchor="b"/>
          <a:lstStyle>
            <a:lvl1pPr>
              <a:defRPr sz="18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698"/>
            <a:ext cx="4629150" cy="3655858"/>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543320"/>
            <a:ext cx="2949178" cy="28591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8035" indent="0">
              <a:buNone/>
              <a:defRPr sz="56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en-US"/>
          </a:p>
        </p:txBody>
      </p:sp>
      <p:sp>
        <p:nvSpPr>
          <p:cNvPr id="6" name="页脚占位符 5"/>
          <p:cNvSpPr>
            <a:spLocks noGrp="1"/>
          </p:cNvSpPr>
          <p:nvPr>
            <p:ph type="ftr" sz="quarter" idx="11"/>
          </p:nvPr>
        </p:nvSpPr>
        <p:spPr/>
        <p:txBody>
          <a:bodyPr/>
          <a:lstStyle/>
          <a:p>
            <a:pPr lvl="0"/>
            <a:endParaRPr lang="en-US"/>
          </a:p>
        </p:txBody>
      </p:sp>
      <p:sp>
        <p:nvSpPr>
          <p:cNvPr id="7" name="灯片编号占位符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3124012" cy="1200360"/>
          </a:xfrm>
        </p:spPr>
        <p:txBody>
          <a:bodyPr anchor="b"/>
          <a:lstStyle>
            <a:lvl1pPr>
              <a:defRPr sz="18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61"/>
            <a:ext cx="4629150" cy="405359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8035" indent="0">
              <a:buNone/>
              <a:defRPr sz="1125"/>
            </a:lvl9pPr>
          </a:lstStyle>
          <a:p>
            <a:endParaRPr lang="zh-CN" altLang="en-US"/>
          </a:p>
        </p:txBody>
      </p:sp>
      <p:sp>
        <p:nvSpPr>
          <p:cNvPr id="4" name="文本占位符 3"/>
          <p:cNvSpPr>
            <a:spLocks noGrp="1"/>
          </p:cNvSpPr>
          <p:nvPr>
            <p:ph type="body" sz="half" idx="2"/>
          </p:nvPr>
        </p:nvSpPr>
        <p:spPr>
          <a:xfrm>
            <a:off x="629841" y="1543320"/>
            <a:ext cx="3124012" cy="2859191"/>
          </a:xfrm>
        </p:spPr>
        <p:txBody>
          <a:bodyPr/>
          <a:lstStyle>
            <a:lvl1pPr marL="0" indent="0">
              <a:buNone/>
              <a:defRPr sz="1125"/>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8035" indent="0">
              <a:buNone/>
              <a:defRPr sz="79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en-US"/>
          </a:p>
        </p:txBody>
      </p:sp>
      <p:sp>
        <p:nvSpPr>
          <p:cNvPr id="6" name="页脚占位符 5"/>
          <p:cNvSpPr>
            <a:spLocks noGrp="1"/>
          </p:cNvSpPr>
          <p:nvPr>
            <p:ph type="ftr" sz="quarter" idx="11"/>
          </p:nvPr>
        </p:nvSpPr>
        <p:spPr/>
        <p:txBody>
          <a:bodyPr/>
          <a:lstStyle/>
          <a:p>
            <a:pPr lvl="0"/>
            <a:endParaRPr lang="en-US"/>
          </a:p>
        </p:txBody>
      </p:sp>
      <p:sp>
        <p:nvSpPr>
          <p:cNvPr id="7" name="灯片编号占位符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image" Target="../media/image10.png"/><Relationship Id="rId21" Type="http://schemas.openxmlformats.org/officeDocument/2006/relationships/image" Target="../media/image9.png"/><Relationship Id="rId20" Type="http://schemas.openxmlformats.org/officeDocument/2006/relationships/image" Target="../media/image18.png"/><Relationship Id="rId2" Type="http://schemas.openxmlformats.org/officeDocument/2006/relationships/slideLayout" Target="../slideLayouts/slideLayout2.xml"/><Relationship Id="rId19" Type="http://schemas.openxmlformats.org/officeDocument/2006/relationships/image" Target="../media/image17.png"/><Relationship Id="rId18" Type="http://schemas.openxmlformats.org/officeDocument/2006/relationships/image" Target="../media/image16.png"/><Relationship Id="rId17" Type="http://schemas.openxmlformats.org/officeDocument/2006/relationships/image" Target="../media/image15.png"/><Relationship Id="rId16" Type="http://schemas.openxmlformats.org/officeDocument/2006/relationships/image" Target="../media/image14.png"/><Relationship Id="rId15" Type="http://schemas.openxmlformats.org/officeDocument/2006/relationships/image" Target="../media/image13.png"/><Relationship Id="rId14" Type="http://schemas.openxmlformats.org/officeDocument/2006/relationships/image" Target="../media/image12.png"/><Relationship Id="rId13" Type="http://schemas.openxmlformats.org/officeDocument/2006/relationships/image" Target="../media/image1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4" Type="http://schemas.openxmlformats.org/officeDocument/2006/relationships/theme" Target="../theme/theme2.xml"/><Relationship Id="rId23" Type="http://schemas.openxmlformats.org/officeDocument/2006/relationships/image" Target="../media/image10.png"/><Relationship Id="rId22" Type="http://schemas.openxmlformats.org/officeDocument/2006/relationships/image" Target="../media/image9.png"/><Relationship Id="rId21" Type="http://schemas.openxmlformats.org/officeDocument/2006/relationships/image" Target="../media/image18.png"/><Relationship Id="rId20" Type="http://schemas.openxmlformats.org/officeDocument/2006/relationships/image" Target="../media/image17.png"/><Relationship Id="rId2" Type="http://schemas.openxmlformats.org/officeDocument/2006/relationships/slideLayout" Target="../slideLayouts/slideLayout14.xml"/><Relationship Id="rId19" Type="http://schemas.openxmlformats.org/officeDocument/2006/relationships/image" Target="../media/image16.png"/><Relationship Id="rId18" Type="http://schemas.openxmlformats.org/officeDocument/2006/relationships/image" Target="../media/image15.png"/><Relationship Id="rId17" Type="http://schemas.openxmlformats.org/officeDocument/2006/relationships/image" Target="../media/image14.png"/><Relationship Id="rId16" Type="http://schemas.openxmlformats.org/officeDocument/2006/relationships/image" Target="../media/image13.png"/><Relationship Id="rId15" Type="http://schemas.openxmlformats.org/officeDocument/2006/relationships/image" Target="../media/image12.png"/><Relationship Id="rId14" Type="http://schemas.openxmlformats.org/officeDocument/2006/relationships/image" Target="../media/image11.jpeg"/><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3" name="图片 1042" descr="1"/>
          <p:cNvPicPr>
            <a:picLocks noChangeAspect="1"/>
          </p:cNvPicPr>
          <p:nvPr/>
        </p:nvPicPr>
        <p:blipFill>
          <a:blip r:embed="rId13" cstate="print"/>
          <a:srcRect b="38461"/>
          <a:stretch>
            <a:fillRect/>
          </a:stretch>
        </p:blipFill>
        <p:spPr>
          <a:xfrm>
            <a:off x="0" y="4744280"/>
            <a:ext cx="9144000" cy="407265"/>
          </a:xfrm>
          <a:prstGeom prst="rect">
            <a:avLst/>
          </a:prstGeom>
          <a:noFill/>
          <a:ln w="9525">
            <a:noFill/>
          </a:ln>
        </p:spPr>
      </p:pic>
      <p:sp>
        <p:nvSpPr>
          <p:cNvPr id="1041" name="矩形 1040"/>
          <p:cNvSpPr/>
          <p:nvPr/>
        </p:nvSpPr>
        <p:spPr>
          <a:xfrm>
            <a:off x="0" y="0"/>
            <a:ext cx="9144000" cy="914560"/>
          </a:xfrm>
          <a:prstGeom prst="rect">
            <a:avLst/>
          </a:prstGeom>
          <a:gradFill rotWithShape="1">
            <a:gsLst>
              <a:gs pos="0">
                <a:schemeClr val="accent1"/>
              </a:gs>
              <a:gs pos="100000">
                <a:schemeClr val="accent1">
                  <a:gamma/>
                  <a:tint val="0"/>
                  <a:invGamma/>
                </a:schemeClr>
              </a:gs>
            </a:gsLst>
            <a:lin ang="5400000" scaled="1"/>
            <a:tileRect/>
          </a:gradFill>
          <a:ln w="9525">
            <a:noFill/>
          </a:ln>
        </p:spPr>
        <p:txBody>
          <a:bodyPr/>
          <a:lstStyle/>
          <a:p>
            <a:endParaRPr lang="zh-CN" altLang="en-US" sz="100"/>
          </a:p>
        </p:txBody>
      </p:sp>
      <p:sp>
        <p:nvSpPr>
          <p:cNvPr id="1027" name="文本占位符 1026"/>
          <p:cNvSpPr>
            <a:spLocks noGrp="1"/>
          </p:cNvSpPr>
          <p:nvPr>
            <p:ph type="body" idx="1"/>
          </p:nvPr>
        </p:nvSpPr>
        <p:spPr>
          <a:xfrm>
            <a:off x="457200" y="971720"/>
            <a:ext cx="8229600" cy="3772560"/>
          </a:xfrm>
          <a:prstGeom prst="rect">
            <a:avLst/>
          </a:prstGeom>
          <a:noFill/>
          <a:ln w="9525">
            <a:noFill/>
          </a:ln>
        </p:spPr>
        <p:txBody>
          <a:bodyPr/>
          <a:lstStyle/>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8" name="日期占位符 1027"/>
          <p:cNvSpPr>
            <a:spLocks noGrp="1"/>
          </p:cNvSpPr>
          <p:nvPr>
            <p:ph type="dt" sz="half" idx="2"/>
          </p:nvPr>
        </p:nvSpPr>
        <p:spPr>
          <a:xfrm>
            <a:off x="457200" y="4903851"/>
            <a:ext cx="2133600" cy="183388"/>
          </a:xfrm>
          <a:prstGeom prst="rect">
            <a:avLst/>
          </a:prstGeom>
          <a:noFill/>
          <a:ln w="9525">
            <a:noFill/>
          </a:ln>
        </p:spPr>
        <p:txBody>
          <a:bodyPr/>
          <a:lstStyle>
            <a:lvl1pPr>
              <a:defRPr sz="900">
                <a:solidFill>
                  <a:schemeClr val="bg1"/>
                </a:solidFill>
              </a:defRPr>
            </a:lvl1pPr>
          </a:lstStyle>
          <a:p>
            <a:pPr lvl="0"/>
            <a:endParaRPr lang="en-US"/>
          </a:p>
        </p:txBody>
      </p:sp>
      <p:sp>
        <p:nvSpPr>
          <p:cNvPr id="1029" name="页脚占位符 1028"/>
          <p:cNvSpPr>
            <a:spLocks noGrp="1"/>
          </p:cNvSpPr>
          <p:nvPr>
            <p:ph type="ftr" sz="quarter" idx="3"/>
          </p:nvPr>
        </p:nvSpPr>
        <p:spPr>
          <a:xfrm>
            <a:off x="3124200" y="4903851"/>
            <a:ext cx="2895600" cy="183388"/>
          </a:xfrm>
          <a:prstGeom prst="rect">
            <a:avLst/>
          </a:prstGeom>
          <a:noFill/>
          <a:ln w="9525">
            <a:noFill/>
          </a:ln>
        </p:spPr>
        <p:txBody>
          <a:bodyPr/>
          <a:lstStyle>
            <a:lvl1pPr algn="ctr">
              <a:defRPr sz="900">
                <a:solidFill>
                  <a:schemeClr val="bg1"/>
                </a:solidFill>
              </a:defRPr>
            </a:lvl1pPr>
          </a:lstStyle>
          <a:p>
            <a:pPr lvl="0"/>
            <a:endParaRPr lang="en-US"/>
          </a:p>
        </p:txBody>
      </p:sp>
      <p:sp>
        <p:nvSpPr>
          <p:cNvPr id="1030" name="灯片编号占位符 1029"/>
          <p:cNvSpPr>
            <a:spLocks noGrp="1"/>
          </p:cNvSpPr>
          <p:nvPr>
            <p:ph type="sldNum" sz="quarter" idx="4"/>
          </p:nvPr>
        </p:nvSpPr>
        <p:spPr>
          <a:xfrm>
            <a:off x="6553200" y="4903851"/>
            <a:ext cx="2133600" cy="183388"/>
          </a:xfrm>
          <a:prstGeom prst="rect">
            <a:avLst/>
          </a:prstGeom>
          <a:noFill/>
          <a:ln w="9525">
            <a:noFill/>
          </a:ln>
        </p:spPr>
        <p:txBody>
          <a:bodyPr/>
          <a:lstStyle>
            <a:lvl1pPr algn="r">
              <a:defRPr sz="900">
                <a:solidFill>
                  <a:schemeClr val="bg1"/>
                </a:solidFill>
              </a:defRPr>
            </a:lvl1pPr>
          </a:lstStyle>
          <a:p>
            <a:pPr lvl="0"/>
            <a:fld id="{9A0DB2DC-4C9A-4742-B13C-FB6460FD3503}" type="slidenum">
              <a:rPr lang="en-US"/>
            </a:fld>
            <a:endParaRPr lang="en-US"/>
          </a:p>
        </p:txBody>
      </p:sp>
      <p:pic>
        <p:nvPicPr>
          <p:cNvPr id="1033" name="图片 1032" descr="artplus_nature_naturalcity42_a"/>
          <p:cNvPicPr>
            <a:picLocks noChangeAspect="1"/>
          </p:cNvPicPr>
          <p:nvPr/>
        </p:nvPicPr>
        <p:blipFill>
          <a:blip r:embed="rId14" cstate="print"/>
          <a:stretch>
            <a:fillRect/>
          </a:stretch>
        </p:blipFill>
        <p:spPr>
          <a:xfrm>
            <a:off x="7891463" y="4452526"/>
            <a:ext cx="1235075" cy="625187"/>
          </a:xfrm>
          <a:prstGeom prst="rect">
            <a:avLst/>
          </a:prstGeom>
          <a:noFill/>
          <a:ln w="9525">
            <a:noFill/>
          </a:ln>
        </p:spPr>
      </p:pic>
      <p:pic>
        <p:nvPicPr>
          <p:cNvPr id="1034" name="图片 1033" descr="artplus_nature_naturalcity42_b"/>
          <p:cNvPicPr>
            <a:picLocks noChangeAspect="1"/>
          </p:cNvPicPr>
          <p:nvPr/>
        </p:nvPicPr>
        <p:blipFill>
          <a:blip r:embed="rId15" cstate="print"/>
          <a:stretch>
            <a:fillRect/>
          </a:stretch>
        </p:blipFill>
        <p:spPr>
          <a:xfrm>
            <a:off x="7981950" y="4438236"/>
            <a:ext cx="828675" cy="119083"/>
          </a:xfrm>
          <a:prstGeom prst="rect">
            <a:avLst/>
          </a:prstGeom>
          <a:noFill/>
          <a:ln w="9525">
            <a:noFill/>
          </a:ln>
        </p:spPr>
      </p:pic>
      <p:pic>
        <p:nvPicPr>
          <p:cNvPr id="1035" name="图片 1034" descr="artplus_nature_naturalcity42_e"/>
          <p:cNvPicPr>
            <a:picLocks noChangeAspect="1"/>
          </p:cNvPicPr>
          <p:nvPr/>
        </p:nvPicPr>
        <p:blipFill>
          <a:blip r:embed="rId16" cstate="print"/>
          <a:stretch>
            <a:fillRect/>
          </a:stretch>
        </p:blipFill>
        <p:spPr>
          <a:xfrm>
            <a:off x="8161338" y="4207214"/>
            <a:ext cx="430212" cy="347723"/>
          </a:xfrm>
          <a:prstGeom prst="rect">
            <a:avLst/>
          </a:prstGeom>
          <a:noFill/>
          <a:ln w="9525">
            <a:noFill/>
          </a:ln>
        </p:spPr>
      </p:pic>
      <p:pic>
        <p:nvPicPr>
          <p:cNvPr id="1036" name="图片 1035" descr="artplus_nature_naturalcity42_d"/>
          <p:cNvPicPr>
            <a:picLocks noChangeAspect="1"/>
          </p:cNvPicPr>
          <p:nvPr/>
        </p:nvPicPr>
        <p:blipFill>
          <a:blip r:embed="rId17" cstate="print"/>
          <a:stretch>
            <a:fillRect/>
          </a:stretch>
        </p:blipFill>
        <p:spPr>
          <a:xfrm>
            <a:off x="8102600" y="4388221"/>
            <a:ext cx="173038" cy="121465"/>
          </a:xfrm>
          <a:prstGeom prst="rect">
            <a:avLst/>
          </a:prstGeom>
          <a:noFill/>
          <a:ln w="9525">
            <a:noFill/>
          </a:ln>
        </p:spPr>
      </p:pic>
      <p:pic>
        <p:nvPicPr>
          <p:cNvPr id="1037" name="图片 1036" descr="artplus_nature_naturalcity42_i"/>
          <p:cNvPicPr>
            <a:picLocks noChangeAspect="1"/>
          </p:cNvPicPr>
          <p:nvPr/>
        </p:nvPicPr>
        <p:blipFill>
          <a:blip r:embed="rId18" cstate="print"/>
          <a:stretch>
            <a:fillRect/>
          </a:stretch>
        </p:blipFill>
        <p:spPr>
          <a:xfrm>
            <a:off x="8469313" y="4477533"/>
            <a:ext cx="461962" cy="183388"/>
          </a:xfrm>
          <a:prstGeom prst="rect">
            <a:avLst/>
          </a:prstGeom>
          <a:noFill/>
          <a:ln w="9525">
            <a:noFill/>
          </a:ln>
        </p:spPr>
      </p:pic>
      <p:pic>
        <p:nvPicPr>
          <p:cNvPr id="1038" name="图片 1037" descr="artplus_nature_naturalcity42_c"/>
          <p:cNvPicPr>
            <a:picLocks noChangeAspect="1"/>
          </p:cNvPicPr>
          <p:nvPr/>
        </p:nvPicPr>
        <p:blipFill>
          <a:blip r:embed="rId19" cstate="print"/>
          <a:stretch>
            <a:fillRect/>
          </a:stretch>
        </p:blipFill>
        <p:spPr>
          <a:xfrm>
            <a:off x="8562975" y="4458480"/>
            <a:ext cx="309563" cy="181007"/>
          </a:xfrm>
          <a:prstGeom prst="rect">
            <a:avLst/>
          </a:prstGeom>
          <a:noFill/>
          <a:ln w="9525">
            <a:noFill/>
          </a:ln>
        </p:spPr>
      </p:pic>
      <p:pic>
        <p:nvPicPr>
          <p:cNvPr id="1039" name="图片 1038" descr="artplus_nature_naturalcity42_f"/>
          <p:cNvPicPr>
            <a:picLocks noChangeAspect="1"/>
          </p:cNvPicPr>
          <p:nvPr/>
        </p:nvPicPr>
        <p:blipFill>
          <a:blip r:embed="rId20" cstate="print"/>
          <a:stretch>
            <a:fillRect/>
          </a:stretch>
        </p:blipFill>
        <p:spPr>
          <a:xfrm>
            <a:off x="7926388" y="4751425"/>
            <a:ext cx="1370012" cy="392975"/>
          </a:xfrm>
          <a:prstGeom prst="rect">
            <a:avLst/>
          </a:prstGeom>
          <a:noFill/>
          <a:ln w="9525">
            <a:noFill/>
          </a:ln>
        </p:spPr>
      </p:pic>
      <p:sp>
        <p:nvSpPr>
          <p:cNvPr id="1026" name="标题 1025"/>
          <p:cNvSpPr>
            <a:spLocks noGrp="1"/>
          </p:cNvSpPr>
          <p:nvPr>
            <p:ph type="title"/>
          </p:nvPr>
        </p:nvSpPr>
        <p:spPr>
          <a:xfrm>
            <a:off x="457200" y="171480"/>
            <a:ext cx="8229600" cy="651386"/>
          </a:xfrm>
          <a:prstGeom prst="rect">
            <a:avLst/>
          </a:prstGeom>
          <a:noFill/>
          <a:ln w="9525">
            <a:noFill/>
          </a:ln>
        </p:spPr>
        <p:txBody>
          <a:bodyPr anchor="ctr"/>
          <a:lstStyle/>
          <a:p>
            <a:pPr lvl="0"/>
            <a:r>
              <a:rPr lang="en-US" altLang="zh-CN" dirty="0"/>
              <a:t>Click to edit Master title style</a:t>
            </a:r>
            <a:endParaRPr lang="en-US" altLang="zh-CN" dirty="0"/>
          </a:p>
        </p:txBody>
      </p:sp>
      <p:pic>
        <p:nvPicPr>
          <p:cNvPr id="1044" name="图片 1043" descr="a1"/>
          <p:cNvPicPr>
            <a:picLocks noChangeAspect="1"/>
          </p:cNvPicPr>
          <p:nvPr userDrawn="1"/>
        </p:nvPicPr>
        <p:blipFill>
          <a:blip r:embed="rId21" cstate="print"/>
          <a:stretch>
            <a:fillRect/>
          </a:stretch>
        </p:blipFill>
        <p:spPr>
          <a:xfrm>
            <a:off x="9625013" y="246503"/>
            <a:ext cx="942975" cy="812148"/>
          </a:xfrm>
          <a:prstGeom prst="rect">
            <a:avLst/>
          </a:prstGeom>
          <a:noFill/>
          <a:ln w="9525">
            <a:noFill/>
          </a:ln>
        </p:spPr>
      </p:pic>
      <p:pic>
        <p:nvPicPr>
          <p:cNvPr id="1045" name="图片 1044" descr="b_1"/>
          <p:cNvPicPr>
            <a:picLocks noChangeAspect="1"/>
          </p:cNvPicPr>
          <p:nvPr userDrawn="1"/>
        </p:nvPicPr>
        <p:blipFill>
          <a:blip r:embed="rId22" cstate="print"/>
          <a:stretch>
            <a:fillRect/>
          </a:stretch>
        </p:blipFill>
        <p:spPr>
          <a:xfrm>
            <a:off x="-990600" y="1028880"/>
            <a:ext cx="825500" cy="26912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wipe(down)">
                                      <p:cBhvr>
                                        <p:cTn id="7" dur="1000"/>
                                        <p:tgtEl>
                                          <p:spTgt spid="1039"/>
                                        </p:tgtEl>
                                      </p:cBhvr>
                                    </p:animEffect>
                                  </p:childTnLst>
                                </p:cTn>
                              </p:par>
                            </p:childTnLst>
                          </p:cTn>
                        </p:par>
                        <p:par>
                          <p:cTn id="8" fill="hold">
                            <p:stCondLst>
                              <p:cond delay="1000"/>
                            </p:stCondLst>
                            <p:childTnLst>
                              <p:par>
                                <p:cTn id="9" presetID="0" presetClass="path" presetSubtype="0" accel="50000" decel="50000" fill="hold" nodeType="afterEffect">
                                  <p:stCondLst>
                                    <p:cond delay="0"/>
                                  </p:stCondLst>
                                  <p:childTnLst>
                                    <p:animMotion origin="layout" path="M 3.33333E-6 -1.85185E-6 C -0.09045 -0.01597 -0.36945 -0.08727 -0.54306 -0.09537 C -0.71667 -0.10347 -0.93785 -0.05879 -1.04167 -0.04907 " pathEditMode="relative" rAng="0" ptsTypes="aaa">
                                      <p:cBhvr>
                                        <p:cTn id="10" dur="2000" fill="hold"/>
                                        <p:tgtEl>
                                          <p:spTgt spid="1044"/>
                                        </p:tgtEl>
                                        <p:attrNameLst>
                                          <p:attrName>ppt_x</p:attrName>
                                          <p:attrName>ppt_y</p:attrName>
                                        </p:attrNameLst>
                                      </p:cBhvr>
                                      <p:rCtr x="-52100" y="-5200"/>
                                    </p:animMotion>
                                  </p:childTnLst>
                                </p:cTn>
                              </p:par>
                            </p:childTnLst>
                          </p:cTn>
                        </p:par>
                        <p:par>
                          <p:cTn id="11" fill="hold">
                            <p:stCondLst>
                              <p:cond delay="3000"/>
                            </p:stCondLst>
                            <p:childTnLst>
                              <p:par>
                                <p:cTn id="12" presetID="0" presetClass="path" presetSubtype="0" accel="50000" decel="50000" fill="hold" nodeType="afterEffect">
                                  <p:stCondLst>
                                    <p:cond delay="0"/>
                                  </p:stCondLst>
                                  <p:childTnLst>
                                    <p:animMotion origin="layout" path="M -0.00348 0.05949 C 0.00625 0.0581 0.04097 0.0574 0.05399 0.05324 C 0.06701 0.04907 0.06632 0.04907 0.07638 0.03379 C 0.08628 0.01898 0.10538 -0.02269 0.11319 -0.03727 " pathEditMode="relative" rAng="0" ptsTypes="aaaa">
                                      <p:cBhvr>
                                        <p:cTn id="13" dur="2000" fill="hold"/>
                                        <p:tgtEl>
                                          <p:spTgt spid="1045"/>
                                        </p:tgtEl>
                                        <p:attrNameLst>
                                          <p:attrName>ppt_x</p:attrName>
                                          <p:attrName>ppt_y</p:attrName>
                                        </p:attrNameLst>
                                      </p:cBhvr>
                                      <p:rCtr x="5800" y="-4800"/>
                                    </p:animMotion>
                                  </p:childTnLst>
                                </p:cTn>
                              </p:par>
                              <p:par>
                                <p:cTn id="14" presetID="22" presetClass="entr" presetSubtype="8" fill="hold" grpId="0" nodeType="withEffect">
                                  <p:stCondLst>
                                    <p:cond delay="900"/>
                                  </p:stCondLst>
                                  <p:childTnLst>
                                    <p:set>
                                      <p:cBhvr>
                                        <p:cTn id="15" dur="1" fill="hold">
                                          <p:stCondLst>
                                            <p:cond delay="0"/>
                                          </p:stCondLst>
                                        </p:cTn>
                                        <p:tgtEl>
                                          <p:spTgt spid="1026"/>
                                        </p:tgtEl>
                                        <p:attrNameLst>
                                          <p:attrName>style.visibility</p:attrName>
                                        </p:attrNameLst>
                                      </p:cBhvr>
                                      <p:to>
                                        <p:strVal val="visible"/>
                                      </p:to>
                                    </p:set>
                                    <p:animEffect transition="in" filter="wipe(left)">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hf sldNum="0" hdr="0" ftr="0" dt="0"/>
  <p:txStyles>
    <p:titleStyle>
      <a:lvl1pPr marL="0" lvl="0" indent="0" algn="ctr" defTabSz="685800" rtl="0" eaLnBrk="1" fontAlgn="base" latinLnBrk="0" hangingPunct="1">
        <a:lnSpc>
          <a:spcPct val="100000"/>
        </a:lnSpc>
        <a:spcBef>
          <a:spcPct val="0"/>
        </a:spcBef>
        <a:spcAft>
          <a:spcPct val="0"/>
        </a:spcAft>
        <a:buNone/>
        <a:defRPr sz="3150" b="1" i="0" u="none" kern="1200" baseline="0">
          <a:solidFill>
            <a:schemeClr val="tx1"/>
          </a:solidFill>
          <a:latin typeface="微软雅黑" panose="020B0503020204020204" charset="-122"/>
          <a:ea typeface="微软雅黑" panose="020B0503020204020204" charset="-122"/>
          <a:cs typeface="+mj-cs"/>
        </a:defRPr>
      </a:lvl1pPr>
    </p:titleStyle>
    <p:bodyStyle>
      <a:lvl1pPr marL="257175" lvl="0" indent="-257175" algn="l" defTabSz="685800" rtl="0" eaLnBrk="1" fontAlgn="base" latinLnBrk="0" hangingPunct="1">
        <a:lnSpc>
          <a:spcPct val="100000"/>
        </a:lnSpc>
        <a:spcBef>
          <a:spcPct val="15000"/>
        </a:spcBef>
        <a:spcAft>
          <a:spcPct val="0"/>
        </a:spcAft>
        <a:buClr>
          <a:schemeClr val="folHlink"/>
        </a:buClr>
        <a:buFont typeface="Wingdings" panose="05000000000000000000" pitchFamily="2" charset="2"/>
        <a:buChar char="v"/>
        <a:defRPr sz="2400" b="0" i="0" u="none" kern="1200" baseline="0">
          <a:solidFill>
            <a:schemeClr val="tx1"/>
          </a:solidFill>
          <a:latin typeface="+mn-lt"/>
          <a:ea typeface="+mn-ea"/>
          <a:cs typeface="+mn-cs"/>
        </a:defRPr>
      </a:lvl1pPr>
      <a:lvl2pPr marL="557530" lvl="1" indent="-214630" algn="l" defTabSz="685800" rtl="0" eaLnBrk="1" fontAlgn="base" latinLnBrk="0" hangingPunct="1">
        <a:lnSpc>
          <a:spcPct val="100000"/>
        </a:lnSpc>
        <a:spcBef>
          <a:spcPct val="15000"/>
        </a:spcBef>
        <a:spcAft>
          <a:spcPct val="0"/>
        </a:spcAft>
        <a:buClr>
          <a:schemeClr val="tx2"/>
        </a:buClr>
        <a:buFont typeface="Wingdings" panose="05000000000000000000" pitchFamily="2" charset="2"/>
        <a:buChar char="§"/>
        <a:defRPr sz="2100" b="0" i="0" u="none" kern="1200" baseline="0">
          <a:solidFill>
            <a:schemeClr val="tx1"/>
          </a:solidFill>
          <a:latin typeface="+mn-lt"/>
          <a:ea typeface="+mn-ea"/>
          <a:cs typeface="+mn-cs"/>
        </a:defRPr>
      </a:lvl2pPr>
      <a:lvl3pPr marL="857250" lvl="2" indent="-171450" algn="l" defTabSz="685800" rtl="0" eaLnBrk="1" fontAlgn="base" latinLnBrk="0" hangingPunct="1">
        <a:lnSpc>
          <a:spcPct val="100000"/>
        </a:lnSpc>
        <a:spcBef>
          <a:spcPct val="15000"/>
        </a:spcBef>
        <a:spcAft>
          <a:spcPct val="0"/>
        </a:spcAft>
        <a:buFontTx/>
        <a:buChar char="•"/>
        <a:defRPr sz="1800" b="0" i="0" u="none" kern="1200" baseline="0">
          <a:solidFill>
            <a:schemeClr val="tx1"/>
          </a:solidFill>
          <a:latin typeface="+mn-lt"/>
          <a:ea typeface="+mn-ea"/>
          <a:cs typeface="+mn-cs"/>
        </a:defRPr>
      </a:lvl3pPr>
      <a:lvl4pPr marL="1200150" lvl="3" indent="-171450" algn="l" defTabSz="685800" rtl="0" eaLnBrk="1" fontAlgn="base" latinLnBrk="0" hangingPunct="1">
        <a:lnSpc>
          <a:spcPct val="100000"/>
        </a:lnSpc>
        <a:spcBef>
          <a:spcPct val="15000"/>
        </a:spcBef>
        <a:spcAft>
          <a:spcPct val="0"/>
        </a:spcAft>
        <a:buFontTx/>
        <a:buChar char="–"/>
        <a:defRPr sz="1500" b="0" i="0" u="none" kern="1200" baseline="0">
          <a:solidFill>
            <a:schemeClr val="tx1"/>
          </a:solidFill>
          <a:latin typeface="+mn-lt"/>
          <a:ea typeface="+mn-ea"/>
          <a:cs typeface="+mn-cs"/>
        </a:defRPr>
      </a:lvl4pPr>
      <a:lvl5pPr marL="1543050" lvl="4" indent="-171450" algn="l" defTabSz="685800" rtl="0" eaLnBrk="1" fontAlgn="base" latinLnBrk="0" hangingPunct="1">
        <a:lnSpc>
          <a:spcPct val="100000"/>
        </a:lnSpc>
        <a:spcBef>
          <a:spcPct val="15000"/>
        </a:spcBef>
        <a:spcAft>
          <a:spcPct val="0"/>
        </a:spcAft>
        <a:buFontTx/>
        <a:buChar char="»"/>
        <a:defRPr sz="1500" b="0" i="0" u="none" kern="1200" baseline="0">
          <a:solidFill>
            <a:schemeClr val="tx1"/>
          </a:solidFill>
          <a:latin typeface="+mn-lt"/>
          <a:ea typeface="+mn-ea"/>
          <a:cs typeface="+mn-cs"/>
        </a:defRPr>
      </a:lvl5pPr>
      <a:lvl6pPr marL="1886585" lvl="5" indent="-171450" algn="l" defTabSz="685800" rtl="0" eaLnBrk="1" fontAlgn="base" latinLnBrk="0" hangingPunct="1">
        <a:lnSpc>
          <a:spcPct val="100000"/>
        </a:lnSpc>
        <a:spcBef>
          <a:spcPct val="15000"/>
        </a:spcBef>
        <a:spcAft>
          <a:spcPct val="0"/>
        </a:spcAft>
        <a:buFontTx/>
        <a:buChar char="»"/>
        <a:defRPr sz="1500" b="0" i="0" u="none" kern="1200" baseline="0">
          <a:solidFill>
            <a:schemeClr val="tx1"/>
          </a:solidFill>
          <a:latin typeface="+mn-lt"/>
          <a:ea typeface="+mn-ea"/>
          <a:cs typeface="+mn-cs"/>
        </a:defRPr>
      </a:lvl6pPr>
      <a:lvl7pPr marL="2229485" lvl="6" indent="-171450" algn="l" defTabSz="685800" rtl="0" eaLnBrk="1" fontAlgn="base" latinLnBrk="0" hangingPunct="1">
        <a:lnSpc>
          <a:spcPct val="100000"/>
        </a:lnSpc>
        <a:spcBef>
          <a:spcPct val="15000"/>
        </a:spcBef>
        <a:spcAft>
          <a:spcPct val="0"/>
        </a:spcAft>
        <a:buFontTx/>
        <a:buChar char="»"/>
        <a:defRPr sz="1500" b="0" i="0" u="none" kern="1200" baseline="0">
          <a:solidFill>
            <a:schemeClr val="tx1"/>
          </a:solidFill>
          <a:latin typeface="+mn-lt"/>
          <a:ea typeface="+mn-ea"/>
          <a:cs typeface="+mn-cs"/>
        </a:defRPr>
      </a:lvl7pPr>
      <a:lvl8pPr marL="2572385" lvl="7" indent="-171450" algn="l" defTabSz="685800" rtl="0" eaLnBrk="1" fontAlgn="base" latinLnBrk="0" hangingPunct="1">
        <a:lnSpc>
          <a:spcPct val="100000"/>
        </a:lnSpc>
        <a:spcBef>
          <a:spcPct val="15000"/>
        </a:spcBef>
        <a:spcAft>
          <a:spcPct val="0"/>
        </a:spcAft>
        <a:buFontTx/>
        <a:buChar char="»"/>
        <a:defRPr sz="1500" b="0" i="0" u="none" kern="1200" baseline="0">
          <a:solidFill>
            <a:schemeClr val="tx1"/>
          </a:solidFill>
          <a:latin typeface="+mn-lt"/>
          <a:ea typeface="+mn-ea"/>
          <a:cs typeface="+mn-cs"/>
        </a:defRPr>
      </a:lvl8pPr>
      <a:lvl9pPr marL="2915285" lvl="8" indent="-171450" algn="l" defTabSz="685800" rtl="0" eaLnBrk="1" fontAlgn="base" latinLnBrk="0" hangingPunct="1">
        <a:lnSpc>
          <a:spcPct val="100000"/>
        </a:lnSpc>
        <a:spcBef>
          <a:spcPct val="15000"/>
        </a:spcBef>
        <a:spcAft>
          <a:spcPct val="0"/>
        </a:spcAft>
        <a:buFontTx/>
        <a:buChar char="»"/>
        <a:defRPr sz="1500" b="0" i="0" u="none" kern="1200" baseline="0">
          <a:solidFill>
            <a:schemeClr val="tx1"/>
          </a:solidFill>
          <a:latin typeface="+mn-lt"/>
          <a:ea typeface="+mn-ea"/>
          <a:cs typeface="+mn-cs"/>
        </a:defRPr>
      </a:lvl9pPr>
    </p:bodyStyle>
    <p:otherStyle>
      <a:lvl1pPr marL="0" lvl="0" indent="0" algn="l" defTabSz="685800" rtl="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1pPr>
      <a:lvl2pPr marL="342900" lvl="1"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685800" lvl="2"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028700" lvl="3"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371600" lvl="4"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1714500" lvl="5"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058035" lvl="6"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2400935" lvl="7"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2743835" lvl="8"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3" name="图片 1042" descr="1"/>
          <p:cNvPicPr>
            <a:picLocks noChangeAspect="1"/>
          </p:cNvPicPr>
          <p:nvPr/>
        </p:nvPicPr>
        <p:blipFill>
          <a:blip r:embed="rId14" cstate="print"/>
          <a:srcRect b="38461"/>
          <a:stretch>
            <a:fillRect/>
          </a:stretch>
        </p:blipFill>
        <p:spPr>
          <a:xfrm>
            <a:off x="0" y="4744280"/>
            <a:ext cx="9144000" cy="407265"/>
          </a:xfrm>
          <a:prstGeom prst="rect">
            <a:avLst/>
          </a:prstGeom>
          <a:noFill/>
          <a:ln w="9525">
            <a:noFill/>
          </a:ln>
        </p:spPr>
      </p:pic>
      <p:sp>
        <p:nvSpPr>
          <p:cNvPr id="1041" name="矩形 1040"/>
          <p:cNvSpPr/>
          <p:nvPr/>
        </p:nvSpPr>
        <p:spPr>
          <a:xfrm>
            <a:off x="0" y="0"/>
            <a:ext cx="9144000" cy="914560"/>
          </a:xfrm>
          <a:prstGeom prst="rect">
            <a:avLst/>
          </a:prstGeom>
          <a:gradFill rotWithShape="1">
            <a:gsLst>
              <a:gs pos="0">
                <a:schemeClr val="accent1"/>
              </a:gs>
              <a:gs pos="100000">
                <a:schemeClr val="accent1">
                  <a:gamma/>
                  <a:tint val="0"/>
                  <a:invGamma/>
                </a:schemeClr>
              </a:gs>
            </a:gsLst>
            <a:lin ang="5400000" scaled="1"/>
            <a:tileRect/>
          </a:gradFill>
          <a:ln w="9525">
            <a:noFill/>
          </a:ln>
        </p:spPr>
        <p:txBody>
          <a:bodyPr/>
          <a:lstStyle/>
          <a:p>
            <a:endParaRPr lang="zh-CN" altLang="en-US" sz="100"/>
          </a:p>
        </p:txBody>
      </p:sp>
      <p:sp>
        <p:nvSpPr>
          <p:cNvPr id="1027" name="文本占位符 1026"/>
          <p:cNvSpPr>
            <a:spLocks noGrp="1"/>
          </p:cNvSpPr>
          <p:nvPr>
            <p:ph type="body" idx="1"/>
          </p:nvPr>
        </p:nvSpPr>
        <p:spPr>
          <a:xfrm>
            <a:off x="457200" y="971720"/>
            <a:ext cx="8229600" cy="3772560"/>
          </a:xfrm>
          <a:prstGeom prst="rect">
            <a:avLst/>
          </a:prstGeom>
          <a:noFill/>
          <a:ln w="9525">
            <a:noFill/>
          </a:ln>
        </p:spPr>
        <p:txBody>
          <a:bodyPr/>
          <a:lstStyle/>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8" name="日期占位符 1027"/>
          <p:cNvSpPr>
            <a:spLocks noGrp="1"/>
          </p:cNvSpPr>
          <p:nvPr>
            <p:ph type="dt" sz="half" idx="2"/>
          </p:nvPr>
        </p:nvSpPr>
        <p:spPr>
          <a:xfrm>
            <a:off x="457200" y="4903851"/>
            <a:ext cx="2133600" cy="183388"/>
          </a:xfrm>
          <a:prstGeom prst="rect">
            <a:avLst/>
          </a:prstGeom>
          <a:noFill/>
          <a:ln w="9525">
            <a:noFill/>
          </a:ln>
        </p:spPr>
        <p:txBody>
          <a:bodyPr/>
          <a:lstStyle>
            <a:lvl1pPr>
              <a:defRPr sz="900">
                <a:solidFill>
                  <a:schemeClr val="bg1"/>
                </a:solidFill>
              </a:defRPr>
            </a:lvl1pPr>
          </a:lstStyle>
          <a:p>
            <a:pPr lvl="0"/>
            <a:endParaRPr lang="en-US"/>
          </a:p>
        </p:txBody>
      </p:sp>
      <p:sp>
        <p:nvSpPr>
          <p:cNvPr id="1029" name="页脚占位符 1028"/>
          <p:cNvSpPr>
            <a:spLocks noGrp="1"/>
          </p:cNvSpPr>
          <p:nvPr>
            <p:ph type="ftr" sz="quarter" idx="3"/>
          </p:nvPr>
        </p:nvSpPr>
        <p:spPr>
          <a:xfrm>
            <a:off x="3124200" y="4903851"/>
            <a:ext cx="2895600" cy="183388"/>
          </a:xfrm>
          <a:prstGeom prst="rect">
            <a:avLst/>
          </a:prstGeom>
          <a:noFill/>
          <a:ln w="9525">
            <a:noFill/>
          </a:ln>
        </p:spPr>
        <p:txBody>
          <a:bodyPr/>
          <a:lstStyle>
            <a:lvl1pPr algn="ctr">
              <a:defRPr sz="900">
                <a:solidFill>
                  <a:schemeClr val="bg1"/>
                </a:solidFill>
              </a:defRPr>
            </a:lvl1pPr>
          </a:lstStyle>
          <a:p>
            <a:pPr lvl="0"/>
            <a:endParaRPr lang="en-US"/>
          </a:p>
        </p:txBody>
      </p:sp>
      <p:sp>
        <p:nvSpPr>
          <p:cNvPr id="1030" name="灯片编号占位符 1029"/>
          <p:cNvSpPr>
            <a:spLocks noGrp="1"/>
          </p:cNvSpPr>
          <p:nvPr>
            <p:ph type="sldNum" sz="quarter" idx="4"/>
          </p:nvPr>
        </p:nvSpPr>
        <p:spPr>
          <a:xfrm>
            <a:off x="6553200" y="4903851"/>
            <a:ext cx="2133600" cy="183388"/>
          </a:xfrm>
          <a:prstGeom prst="rect">
            <a:avLst/>
          </a:prstGeom>
          <a:noFill/>
          <a:ln w="9525">
            <a:noFill/>
          </a:ln>
        </p:spPr>
        <p:txBody>
          <a:bodyPr/>
          <a:lstStyle>
            <a:lvl1pPr algn="r">
              <a:defRPr sz="900">
                <a:solidFill>
                  <a:schemeClr val="bg1"/>
                </a:solidFill>
              </a:defRPr>
            </a:lvl1pPr>
          </a:lstStyle>
          <a:p>
            <a:pPr lvl="0"/>
            <a:fld id="{9A0DB2DC-4C9A-4742-B13C-FB6460FD3503}" type="slidenum">
              <a:rPr lang="en-US"/>
            </a:fld>
            <a:endParaRPr lang="en-US"/>
          </a:p>
        </p:txBody>
      </p:sp>
      <p:pic>
        <p:nvPicPr>
          <p:cNvPr id="1033" name="图片 1032" descr="artplus_nature_naturalcity42_a"/>
          <p:cNvPicPr>
            <a:picLocks noChangeAspect="1"/>
          </p:cNvPicPr>
          <p:nvPr/>
        </p:nvPicPr>
        <p:blipFill>
          <a:blip r:embed="rId15" cstate="print"/>
          <a:stretch>
            <a:fillRect/>
          </a:stretch>
        </p:blipFill>
        <p:spPr>
          <a:xfrm>
            <a:off x="7891463" y="4452526"/>
            <a:ext cx="1235075" cy="625187"/>
          </a:xfrm>
          <a:prstGeom prst="rect">
            <a:avLst/>
          </a:prstGeom>
          <a:noFill/>
          <a:ln w="9525">
            <a:noFill/>
          </a:ln>
        </p:spPr>
      </p:pic>
      <p:pic>
        <p:nvPicPr>
          <p:cNvPr id="1034" name="图片 1033" descr="artplus_nature_naturalcity42_b"/>
          <p:cNvPicPr>
            <a:picLocks noChangeAspect="1"/>
          </p:cNvPicPr>
          <p:nvPr/>
        </p:nvPicPr>
        <p:blipFill>
          <a:blip r:embed="rId16" cstate="print"/>
          <a:stretch>
            <a:fillRect/>
          </a:stretch>
        </p:blipFill>
        <p:spPr>
          <a:xfrm>
            <a:off x="7981950" y="4438236"/>
            <a:ext cx="828675" cy="119083"/>
          </a:xfrm>
          <a:prstGeom prst="rect">
            <a:avLst/>
          </a:prstGeom>
          <a:noFill/>
          <a:ln w="9525">
            <a:noFill/>
          </a:ln>
        </p:spPr>
      </p:pic>
      <p:pic>
        <p:nvPicPr>
          <p:cNvPr id="1035" name="图片 1034" descr="artplus_nature_naturalcity42_e"/>
          <p:cNvPicPr>
            <a:picLocks noChangeAspect="1"/>
          </p:cNvPicPr>
          <p:nvPr/>
        </p:nvPicPr>
        <p:blipFill>
          <a:blip r:embed="rId17" cstate="print"/>
          <a:stretch>
            <a:fillRect/>
          </a:stretch>
        </p:blipFill>
        <p:spPr>
          <a:xfrm>
            <a:off x="8161338" y="4207214"/>
            <a:ext cx="430212" cy="347723"/>
          </a:xfrm>
          <a:prstGeom prst="rect">
            <a:avLst/>
          </a:prstGeom>
          <a:noFill/>
          <a:ln w="9525">
            <a:noFill/>
          </a:ln>
        </p:spPr>
      </p:pic>
      <p:pic>
        <p:nvPicPr>
          <p:cNvPr id="1036" name="图片 1035" descr="artplus_nature_naturalcity42_d"/>
          <p:cNvPicPr>
            <a:picLocks noChangeAspect="1"/>
          </p:cNvPicPr>
          <p:nvPr/>
        </p:nvPicPr>
        <p:blipFill>
          <a:blip r:embed="rId18" cstate="print"/>
          <a:stretch>
            <a:fillRect/>
          </a:stretch>
        </p:blipFill>
        <p:spPr>
          <a:xfrm>
            <a:off x="8102600" y="4388221"/>
            <a:ext cx="173038" cy="121465"/>
          </a:xfrm>
          <a:prstGeom prst="rect">
            <a:avLst/>
          </a:prstGeom>
          <a:noFill/>
          <a:ln w="9525">
            <a:noFill/>
          </a:ln>
        </p:spPr>
      </p:pic>
      <p:pic>
        <p:nvPicPr>
          <p:cNvPr id="1037" name="图片 1036" descr="artplus_nature_naturalcity42_i"/>
          <p:cNvPicPr>
            <a:picLocks noChangeAspect="1"/>
          </p:cNvPicPr>
          <p:nvPr/>
        </p:nvPicPr>
        <p:blipFill>
          <a:blip r:embed="rId19" cstate="print"/>
          <a:stretch>
            <a:fillRect/>
          </a:stretch>
        </p:blipFill>
        <p:spPr>
          <a:xfrm>
            <a:off x="8469313" y="4477533"/>
            <a:ext cx="461962" cy="183388"/>
          </a:xfrm>
          <a:prstGeom prst="rect">
            <a:avLst/>
          </a:prstGeom>
          <a:noFill/>
          <a:ln w="9525">
            <a:noFill/>
          </a:ln>
        </p:spPr>
      </p:pic>
      <p:pic>
        <p:nvPicPr>
          <p:cNvPr id="1038" name="图片 1037" descr="artplus_nature_naturalcity42_c"/>
          <p:cNvPicPr>
            <a:picLocks noChangeAspect="1"/>
          </p:cNvPicPr>
          <p:nvPr/>
        </p:nvPicPr>
        <p:blipFill>
          <a:blip r:embed="rId20" cstate="print"/>
          <a:stretch>
            <a:fillRect/>
          </a:stretch>
        </p:blipFill>
        <p:spPr>
          <a:xfrm>
            <a:off x="8562975" y="4458480"/>
            <a:ext cx="309563" cy="181007"/>
          </a:xfrm>
          <a:prstGeom prst="rect">
            <a:avLst/>
          </a:prstGeom>
          <a:noFill/>
          <a:ln w="9525">
            <a:noFill/>
          </a:ln>
        </p:spPr>
      </p:pic>
      <p:pic>
        <p:nvPicPr>
          <p:cNvPr id="1039" name="图片 1038" descr="artplus_nature_naturalcity42_f"/>
          <p:cNvPicPr>
            <a:picLocks noChangeAspect="1"/>
          </p:cNvPicPr>
          <p:nvPr/>
        </p:nvPicPr>
        <p:blipFill>
          <a:blip r:embed="rId21" cstate="print"/>
          <a:stretch>
            <a:fillRect/>
          </a:stretch>
        </p:blipFill>
        <p:spPr>
          <a:xfrm>
            <a:off x="7926388" y="4751425"/>
            <a:ext cx="1370012" cy="392975"/>
          </a:xfrm>
          <a:prstGeom prst="rect">
            <a:avLst/>
          </a:prstGeom>
          <a:noFill/>
          <a:ln w="9525">
            <a:noFill/>
          </a:ln>
        </p:spPr>
      </p:pic>
      <p:sp>
        <p:nvSpPr>
          <p:cNvPr id="1026" name="标题 1025"/>
          <p:cNvSpPr>
            <a:spLocks noGrp="1"/>
          </p:cNvSpPr>
          <p:nvPr>
            <p:ph type="title"/>
          </p:nvPr>
        </p:nvSpPr>
        <p:spPr>
          <a:xfrm>
            <a:off x="457200" y="171480"/>
            <a:ext cx="8229600" cy="651386"/>
          </a:xfrm>
          <a:prstGeom prst="rect">
            <a:avLst/>
          </a:prstGeom>
          <a:noFill/>
          <a:ln w="9525">
            <a:noFill/>
          </a:ln>
        </p:spPr>
        <p:txBody>
          <a:bodyPr anchor="ctr"/>
          <a:lstStyle/>
          <a:p>
            <a:pPr lvl="0"/>
            <a:r>
              <a:rPr lang="en-US" altLang="zh-CN" dirty="0"/>
              <a:t>Click to edit Master title style</a:t>
            </a:r>
            <a:endParaRPr lang="en-US" altLang="zh-CN" dirty="0"/>
          </a:p>
        </p:txBody>
      </p:sp>
      <p:pic>
        <p:nvPicPr>
          <p:cNvPr id="1044" name="图片 1043" descr="a1"/>
          <p:cNvPicPr>
            <a:picLocks noChangeAspect="1"/>
          </p:cNvPicPr>
          <p:nvPr userDrawn="1"/>
        </p:nvPicPr>
        <p:blipFill>
          <a:blip r:embed="rId22" cstate="print"/>
          <a:stretch>
            <a:fillRect/>
          </a:stretch>
        </p:blipFill>
        <p:spPr>
          <a:xfrm>
            <a:off x="9625013" y="246503"/>
            <a:ext cx="942975" cy="812148"/>
          </a:xfrm>
          <a:prstGeom prst="rect">
            <a:avLst/>
          </a:prstGeom>
          <a:noFill/>
          <a:ln w="9525">
            <a:noFill/>
          </a:ln>
        </p:spPr>
      </p:pic>
      <p:pic>
        <p:nvPicPr>
          <p:cNvPr id="1045" name="图片 1044" descr="b_1"/>
          <p:cNvPicPr>
            <a:picLocks noChangeAspect="1"/>
          </p:cNvPicPr>
          <p:nvPr userDrawn="1"/>
        </p:nvPicPr>
        <p:blipFill>
          <a:blip r:embed="rId23" cstate="print"/>
          <a:stretch>
            <a:fillRect/>
          </a:stretch>
        </p:blipFill>
        <p:spPr>
          <a:xfrm>
            <a:off x="-990600" y="1028880"/>
            <a:ext cx="825500" cy="26912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wipe(down)">
                                      <p:cBhvr>
                                        <p:cTn id="7" dur="1000"/>
                                        <p:tgtEl>
                                          <p:spTgt spid="1039"/>
                                        </p:tgtEl>
                                      </p:cBhvr>
                                    </p:animEffect>
                                  </p:childTnLst>
                                </p:cTn>
                              </p:par>
                            </p:childTnLst>
                          </p:cTn>
                        </p:par>
                        <p:par>
                          <p:cTn id="8" fill="hold">
                            <p:stCondLst>
                              <p:cond delay="1000"/>
                            </p:stCondLst>
                            <p:childTnLst>
                              <p:par>
                                <p:cTn id="9" presetID="0" presetClass="path" presetSubtype="0" accel="50000" decel="50000" fill="hold" nodeType="afterEffect">
                                  <p:stCondLst>
                                    <p:cond delay="0"/>
                                  </p:stCondLst>
                                  <p:childTnLst>
                                    <p:animMotion origin="layout" path="M 3.33333E-6 -1.85185E-6 C -0.09045 -0.01597 -0.36945 -0.08727 -0.54306 -0.09537 C -0.71667 -0.10347 -0.93785 -0.05879 -1.04167 -0.04907 " pathEditMode="relative" rAng="0" ptsTypes="aaa">
                                      <p:cBhvr>
                                        <p:cTn id="10" dur="2000" fill="hold"/>
                                        <p:tgtEl>
                                          <p:spTgt spid="1044"/>
                                        </p:tgtEl>
                                        <p:attrNameLst>
                                          <p:attrName>ppt_x</p:attrName>
                                          <p:attrName>ppt_y</p:attrName>
                                        </p:attrNameLst>
                                      </p:cBhvr>
                                      <p:rCtr x="-52100" y="-5200"/>
                                    </p:animMotion>
                                  </p:childTnLst>
                                </p:cTn>
                              </p:par>
                            </p:childTnLst>
                          </p:cTn>
                        </p:par>
                        <p:par>
                          <p:cTn id="11" fill="hold">
                            <p:stCondLst>
                              <p:cond delay="3000"/>
                            </p:stCondLst>
                            <p:childTnLst>
                              <p:par>
                                <p:cTn id="12" presetID="0" presetClass="path" presetSubtype="0" accel="50000" decel="50000" fill="hold" nodeType="afterEffect">
                                  <p:stCondLst>
                                    <p:cond delay="0"/>
                                  </p:stCondLst>
                                  <p:childTnLst>
                                    <p:animMotion origin="layout" path="M -0.00348 0.05949 C 0.00625 0.0581 0.04097 0.0574 0.05399 0.05324 C 0.06701 0.04907 0.06632 0.04907 0.07638 0.03379 C 0.08628 0.01898 0.10538 -0.02269 0.11319 -0.03727 " pathEditMode="relative" rAng="0" ptsTypes="aaaa">
                                      <p:cBhvr>
                                        <p:cTn id="13" dur="2000" fill="hold"/>
                                        <p:tgtEl>
                                          <p:spTgt spid="1045"/>
                                        </p:tgtEl>
                                        <p:attrNameLst>
                                          <p:attrName>ppt_x</p:attrName>
                                          <p:attrName>ppt_y</p:attrName>
                                        </p:attrNameLst>
                                      </p:cBhvr>
                                      <p:rCtr x="5800" y="-4800"/>
                                    </p:animMotion>
                                  </p:childTnLst>
                                </p:cTn>
                              </p:par>
                              <p:par>
                                <p:cTn id="14" presetID="22" presetClass="entr" presetSubtype="8" fill="hold" grpId="0" nodeType="withEffect">
                                  <p:stCondLst>
                                    <p:cond delay="900"/>
                                  </p:stCondLst>
                                  <p:childTnLst>
                                    <p:set>
                                      <p:cBhvr>
                                        <p:cTn id="15" dur="1" fill="hold">
                                          <p:stCondLst>
                                            <p:cond delay="0"/>
                                          </p:stCondLst>
                                        </p:cTn>
                                        <p:tgtEl>
                                          <p:spTgt spid="1026"/>
                                        </p:tgtEl>
                                        <p:attrNameLst>
                                          <p:attrName>style.visibility</p:attrName>
                                        </p:attrNameLst>
                                      </p:cBhvr>
                                      <p:to>
                                        <p:strVal val="visible"/>
                                      </p:to>
                                    </p:set>
                                    <p:animEffect transition="in" filter="wipe(left)">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hf sldNum="0" hdr="0" ftr="0" dt="0"/>
  <p:txStyles>
    <p:titleStyle>
      <a:lvl1pPr marL="0" lvl="0" indent="0" algn="ctr" defTabSz="685800" rtl="0" eaLnBrk="1" fontAlgn="base" latinLnBrk="0" hangingPunct="1">
        <a:lnSpc>
          <a:spcPct val="100000"/>
        </a:lnSpc>
        <a:spcBef>
          <a:spcPct val="0"/>
        </a:spcBef>
        <a:spcAft>
          <a:spcPct val="0"/>
        </a:spcAft>
        <a:buNone/>
        <a:defRPr sz="3150" b="1" i="0" u="none" kern="1200" baseline="0">
          <a:solidFill>
            <a:schemeClr val="tx1"/>
          </a:solidFill>
          <a:latin typeface="微软雅黑" panose="020B0503020204020204" charset="-122"/>
          <a:ea typeface="微软雅黑" panose="020B0503020204020204" charset="-122"/>
          <a:cs typeface="+mj-cs"/>
        </a:defRPr>
      </a:lvl1pPr>
    </p:titleStyle>
    <p:bodyStyle>
      <a:lvl1pPr marL="257175" lvl="0" indent="-257175" algn="l" defTabSz="685800" rtl="0" eaLnBrk="1" fontAlgn="base" latinLnBrk="0" hangingPunct="1">
        <a:lnSpc>
          <a:spcPct val="100000"/>
        </a:lnSpc>
        <a:spcBef>
          <a:spcPct val="15000"/>
        </a:spcBef>
        <a:spcAft>
          <a:spcPct val="0"/>
        </a:spcAft>
        <a:buClr>
          <a:schemeClr val="folHlink"/>
        </a:buClr>
        <a:buFont typeface="Wingdings" panose="05000000000000000000" pitchFamily="2" charset="2"/>
        <a:buChar char="v"/>
        <a:defRPr sz="2400" b="0" i="0" u="none" kern="1200" baseline="0">
          <a:solidFill>
            <a:schemeClr val="tx1"/>
          </a:solidFill>
          <a:latin typeface="+mn-lt"/>
          <a:ea typeface="+mn-ea"/>
          <a:cs typeface="+mn-cs"/>
        </a:defRPr>
      </a:lvl1pPr>
      <a:lvl2pPr marL="557530" lvl="1" indent="-214630" algn="l" defTabSz="685800" rtl="0" eaLnBrk="1" fontAlgn="base" latinLnBrk="0" hangingPunct="1">
        <a:lnSpc>
          <a:spcPct val="100000"/>
        </a:lnSpc>
        <a:spcBef>
          <a:spcPct val="15000"/>
        </a:spcBef>
        <a:spcAft>
          <a:spcPct val="0"/>
        </a:spcAft>
        <a:buClr>
          <a:schemeClr val="tx2"/>
        </a:buClr>
        <a:buFont typeface="Wingdings" panose="05000000000000000000" pitchFamily="2" charset="2"/>
        <a:buChar char="§"/>
        <a:defRPr sz="2100" b="0" i="0" u="none" kern="1200" baseline="0">
          <a:solidFill>
            <a:schemeClr val="tx1"/>
          </a:solidFill>
          <a:latin typeface="+mn-lt"/>
          <a:ea typeface="+mn-ea"/>
          <a:cs typeface="+mn-cs"/>
        </a:defRPr>
      </a:lvl2pPr>
      <a:lvl3pPr marL="857250" lvl="2" indent="-171450" algn="l" defTabSz="685800" rtl="0" eaLnBrk="1" fontAlgn="base" latinLnBrk="0" hangingPunct="1">
        <a:lnSpc>
          <a:spcPct val="100000"/>
        </a:lnSpc>
        <a:spcBef>
          <a:spcPct val="15000"/>
        </a:spcBef>
        <a:spcAft>
          <a:spcPct val="0"/>
        </a:spcAft>
        <a:buFontTx/>
        <a:buChar char="•"/>
        <a:defRPr sz="1800" b="0" i="0" u="none" kern="1200" baseline="0">
          <a:solidFill>
            <a:schemeClr val="tx1"/>
          </a:solidFill>
          <a:latin typeface="+mn-lt"/>
          <a:ea typeface="+mn-ea"/>
          <a:cs typeface="+mn-cs"/>
        </a:defRPr>
      </a:lvl3pPr>
      <a:lvl4pPr marL="1200150" lvl="3" indent="-171450" algn="l" defTabSz="685800" rtl="0" eaLnBrk="1" fontAlgn="base" latinLnBrk="0" hangingPunct="1">
        <a:lnSpc>
          <a:spcPct val="100000"/>
        </a:lnSpc>
        <a:spcBef>
          <a:spcPct val="15000"/>
        </a:spcBef>
        <a:spcAft>
          <a:spcPct val="0"/>
        </a:spcAft>
        <a:buFontTx/>
        <a:buChar char="–"/>
        <a:defRPr sz="1500" b="0" i="0" u="none" kern="1200" baseline="0">
          <a:solidFill>
            <a:schemeClr val="tx1"/>
          </a:solidFill>
          <a:latin typeface="+mn-lt"/>
          <a:ea typeface="+mn-ea"/>
          <a:cs typeface="+mn-cs"/>
        </a:defRPr>
      </a:lvl4pPr>
      <a:lvl5pPr marL="1543050" lvl="4" indent="-171450" algn="l" defTabSz="685800" rtl="0" eaLnBrk="1" fontAlgn="base" latinLnBrk="0" hangingPunct="1">
        <a:lnSpc>
          <a:spcPct val="100000"/>
        </a:lnSpc>
        <a:spcBef>
          <a:spcPct val="15000"/>
        </a:spcBef>
        <a:spcAft>
          <a:spcPct val="0"/>
        </a:spcAft>
        <a:buFontTx/>
        <a:buChar char="»"/>
        <a:defRPr sz="1500" b="0" i="0" u="none" kern="1200" baseline="0">
          <a:solidFill>
            <a:schemeClr val="tx1"/>
          </a:solidFill>
          <a:latin typeface="+mn-lt"/>
          <a:ea typeface="+mn-ea"/>
          <a:cs typeface="+mn-cs"/>
        </a:defRPr>
      </a:lvl5pPr>
      <a:lvl6pPr marL="1886585" lvl="5" indent="-171450" algn="l" defTabSz="685800" rtl="0" eaLnBrk="1" fontAlgn="base" latinLnBrk="0" hangingPunct="1">
        <a:lnSpc>
          <a:spcPct val="100000"/>
        </a:lnSpc>
        <a:spcBef>
          <a:spcPct val="15000"/>
        </a:spcBef>
        <a:spcAft>
          <a:spcPct val="0"/>
        </a:spcAft>
        <a:buFontTx/>
        <a:buChar char="»"/>
        <a:defRPr sz="1500" b="0" i="0" u="none" kern="1200" baseline="0">
          <a:solidFill>
            <a:schemeClr val="tx1"/>
          </a:solidFill>
          <a:latin typeface="+mn-lt"/>
          <a:ea typeface="+mn-ea"/>
          <a:cs typeface="+mn-cs"/>
        </a:defRPr>
      </a:lvl6pPr>
      <a:lvl7pPr marL="2229485" lvl="6" indent="-171450" algn="l" defTabSz="685800" rtl="0" eaLnBrk="1" fontAlgn="base" latinLnBrk="0" hangingPunct="1">
        <a:lnSpc>
          <a:spcPct val="100000"/>
        </a:lnSpc>
        <a:spcBef>
          <a:spcPct val="15000"/>
        </a:spcBef>
        <a:spcAft>
          <a:spcPct val="0"/>
        </a:spcAft>
        <a:buFontTx/>
        <a:buChar char="»"/>
        <a:defRPr sz="1500" b="0" i="0" u="none" kern="1200" baseline="0">
          <a:solidFill>
            <a:schemeClr val="tx1"/>
          </a:solidFill>
          <a:latin typeface="+mn-lt"/>
          <a:ea typeface="+mn-ea"/>
          <a:cs typeface="+mn-cs"/>
        </a:defRPr>
      </a:lvl7pPr>
      <a:lvl8pPr marL="2572385" lvl="7" indent="-171450" algn="l" defTabSz="685800" rtl="0" eaLnBrk="1" fontAlgn="base" latinLnBrk="0" hangingPunct="1">
        <a:lnSpc>
          <a:spcPct val="100000"/>
        </a:lnSpc>
        <a:spcBef>
          <a:spcPct val="15000"/>
        </a:spcBef>
        <a:spcAft>
          <a:spcPct val="0"/>
        </a:spcAft>
        <a:buFontTx/>
        <a:buChar char="»"/>
        <a:defRPr sz="1500" b="0" i="0" u="none" kern="1200" baseline="0">
          <a:solidFill>
            <a:schemeClr val="tx1"/>
          </a:solidFill>
          <a:latin typeface="+mn-lt"/>
          <a:ea typeface="+mn-ea"/>
          <a:cs typeface="+mn-cs"/>
        </a:defRPr>
      </a:lvl8pPr>
      <a:lvl9pPr marL="2915285" lvl="8" indent="-171450" algn="l" defTabSz="685800" rtl="0" eaLnBrk="1" fontAlgn="base" latinLnBrk="0" hangingPunct="1">
        <a:lnSpc>
          <a:spcPct val="100000"/>
        </a:lnSpc>
        <a:spcBef>
          <a:spcPct val="15000"/>
        </a:spcBef>
        <a:spcAft>
          <a:spcPct val="0"/>
        </a:spcAft>
        <a:buFontTx/>
        <a:buChar char="»"/>
        <a:defRPr sz="1500" b="0" i="0" u="none" kern="1200" baseline="0">
          <a:solidFill>
            <a:schemeClr val="tx1"/>
          </a:solidFill>
          <a:latin typeface="+mn-lt"/>
          <a:ea typeface="+mn-ea"/>
          <a:cs typeface="+mn-cs"/>
        </a:defRPr>
      </a:lvl9pPr>
    </p:bodyStyle>
    <p:otherStyle>
      <a:lvl1pPr marL="0" lvl="0" indent="0" algn="l" defTabSz="685800" rtl="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1pPr>
      <a:lvl2pPr marL="342900" lvl="1"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685800" lvl="2"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028700" lvl="3"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371600" lvl="4"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1714500" lvl="5"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058035" lvl="6"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2400935" lvl="7"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2743835" lvl="8"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5.xml"/><Relationship Id="rId2" Type="http://schemas.openxmlformats.org/officeDocument/2006/relationships/image" Target="../media/image23.png"/><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5.xml"/><Relationship Id="rId2" Type="http://schemas.openxmlformats.org/officeDocument/2006/relationships/image" Target="../media/image25.png"/><Relationship Id="rId1" Type="http://schemas.openxmlformats.org/officeDocument/2006/relationships/hyperlink" Target="pages\annotions\track2.26\autorun.exe" TargetMode="Externa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5.xml"/><Relationship Id="rId2" Type="http://schemas.openxmlformats.org/officeDocument/2006/relationships/image" Target="../media/image25.png"/><Relationship Id="rId1" Type="http://schemas.openxmlformats.org/officeDocument/2006/relationships/hyperlink" Target="pages\annotions\track2.26\autorun.ex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t>Introduction:</a:t>
            </a:r>
            <a:r>
              <a:rPr lang="en-US" altLang="zh-CN">
                <a:solidFill>
                  <a:srgbClr val="FF0000"/>
                </a:solidFill>
                <a:latin typeface="Times New Roman" panose="02020603050405020304" charset="0"/>
                <a:cs typeface="Times New Roman" panose="02020603050405020304" charset="0"/>
              </a:rPr>
              <a:t> </a:t>
            </a:r>
            <a:br>
              <a:rPr lang="en-US" altLang="zh-CN">
                <a:solidFill>
                  <a:srgbClr val="FF0000"/>
                </a:solidFill>
                <a:latin typeface="Times New Roman" panose="02020603050405020304" charset="0"/>
                <a:cs typeface="Times New Roman" panose="02020603050405020304" charset="0"/>
              </a:rPr>
            </a:br>
            <a:r>
              <a:rPr lang="en-US" altLang="zh-CN">
                <a:solidFill>
                  <a:srgbClr val="FF0000"/>
                </a:solidFill>
                <a:latin typeface="Times New Roman" panose="02020603050405020304" charset="0"/>
                <a:cs typeface="Times New Roman" panose="02020603050405020304" charset="0"/>
              </a:rPr>
              <a:t>What’s new?</a:t>
            </a:r>
            <a:endParaRPr lang="en-US" altLang="zh-CN">
              <a:solidFill>
                <a:srgbClr val="FF0000"/>
              </a:solidFill>
              <a:latin typeface="Times New Roman" panose="02020603050405020304" charset="0"/>
              <a:cs typeface="Times New Roman" panose="02020603050405020304" charset="0"/>
            </a:endParaRPr>
          </a:p>
        </p:txBody>
      </p:sp>
      <p:sp>
        <p:nvSpPr>
          <p:cNvPr id="3" name="副标题 2"/>
          <p:cNvSpPr>
            <a:spLocks noGrp="1"/>
          </p:cNvSpPr>
          <p:nvPr>
            <p:ph type="subTitle" idx="1"/>
          </p:nvPr>
        </p:nvSpPr>
        <p:spPr/>
        <p:txBody>
          <a:bodyPr/>
          <a:p>
            <a:endParaRPr lang="zh-CN" altLang="en-US"/>
          </a:p>
        </p:txBody>
      </p:sp>
      <p:sp>
        <p:nvSpPr>
          <p:cNvPr id="4" name="页脚占位符 3"/>
          <p:cNvSpPr>
            <a:spLocks noGrp="1"/>
          </p:cNvSpPr>
          <p:nvPr>
            <p:ph type="ftr" sz="quarter" idx="3"/>
          </p:nvPr>
        </p:nvSpPr>
        <p:spPr/>
        <p:txBody>
          <a:bodyPr/>
          <a:p>
            <a:r>
              <a:rPr lang="en-US" altLang="zh-CN" sz="900"/>
              <a:t>www.themegallery.com</a:t>
            </a:r>
            <a:endParaRPr lang="en-US" altLang="zh-CN" sz="9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a:buNone/>
            </a:pPr>
            <a:r>
              <a:rPr lang="en-US" altLang="zh-CN" b="1">
                <a:latin typeface="Times New Roman" panose="02020603050405020304" charset="0"/>
                <a:ea typeface="宋体" panose="02010600030101010101" pitchFamily="2" charset="-122"/>
                <a:sym typeface="+mn-ea"/>
              </a:rPr>
              <a:t>4) </a:t>
            </a:r>
            <a:r>
              <a:rPr lang="en-US" altLang="zh-CN">
                <a:latin typeface="Times New Roman" panose="02020603050405020304" charset="0"/>
                <a:ea typeface="宋体" panose="02010600030101010101" pitchFamily="2" charset="-122"/>
                <a:sym typeface="+mn-ea"/>
              </a:rPr>
              <a:t>What is a USP? Why is it important for a new product to have a USP?</a:t>
            </a:r>
            <a:endParaRPr lang="zh-CN" altLang="en-US" dirty="0">
              <a:latin typeface="Times New Roman" panose="02020603050405020304" charset="0"/>
              <a:ea typeface="Times New Roman" panose="02020603050405020304" charset="0"/>
            </a:endParaRPr>
          </a:p>
          <a:p>
            <a:pPr marL="0" indent="0">
              <a:buNone/>
            </a:pPr>
            <a:r>
              <a:rPr lang="en-US" altLang="zh-CN">
                <a:solidFill>
                  <a:srgbClr val="FF0000"/>
                </a:solidFill>
                <a:latin typeface="Times New Roman" panose="02020603050405020304" charset="0"/>
                <a:ea typeface="宋体" panose="02010600030101010101" pitchFamily="2" charset="-122"/>
                <a:sym typeface="+mn-ea"/>
              </a:rPr>
              <a:t>USP = Unique Selling Point (the qualities that make a product different from other products)</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TextBox 7"/>
          <p:cNvSpPr txBox="1"/>
          <p:nvPr/>
        </p:nvSpPr>
        <p:spPr>
          <a:xfrm>
            <a:off x="1485360" y="342960"/>
            <a:ext cx="6351905" cy="737235"/>
          </a:xfrm>
          <a:prstGeom prst="rect">
            <a:avLst/>
          </a:prstGeom>
          <a:noFill/>
          <a:ln w="9525">
            <a:noFill/>
          </a:ln>
        </p:spPr>
        <p:txBody>
          <a:bodyPr wrap="square" anchor="t" anchorCtr="0">
            <a:spAutoFit/>
          </a:bodyPr>
          <a:p>
            <a:r>
              <a:rPr lang="en-US" altLang="zh-CN" sz="2400" b="1">
                <a:solidFill>
                  <a:srgbClr val="046784"/>
                </a:solidFill>
                <a:latin typeface="Arial" panose="020B0604020202020204" pitchFamily="34" charset="0"/>
                <a:ea typeface="宋体" panose="02010600030101010101" pitchFamily="2" charset="-122"/>
              </a:rPr>
              <a:t>2c  </a:t>
            </a:r>
            <a:r>
              <a:rPr lang="en-US" altLang="zh-CN" sz="1800" b="1">
                <a:ea typeface="宋体" panose="02010600030101010101" pitchFamily="2" charset="-122"/>
                <a:sym typeface="+mn-ea"/>
              </a:rPr>
              <a:t>Complete the summary of paragraphs 4–7 of the article with no more than three words in each gap.</a:t>
            </a:r>
            <a:endParaRPr lang="zh-CN" altLang="en-US" sz="1800" b="1" dirty="0">
              <a:solidFill>
                <a:srgbClr val="4E681F"/>
              </a:solidFill>
              <a:latin typeface="Arial" panose="020B0604020202020204" pitchFamily="34" charset="0"/>
              <a:ea typeface="Arial" panose="020B0604020202020204" pitchFamily="34" charset="0"/>
            </a:endParaRPr>
          </a:p>
        </p:txBody>
      </p:sp>
      <p:sp>
        <p:nvSpPr>
          <p:cNvPr id="47106" name="TextBox 8"/>
          <p:cNvSpPr txBox="1"/>
          <p:nvPr/>
        </p:nvSpPr>
        <p:spPr>
          <a:xfrm>
            <a:off x="1394857" y="1886042"/>
            <a:ext cx="6606743" cy="321945"/>
          </a:xfrm>
          <a:prstGeom prst="rect">
            <a:avLst/>
          </a:prstGeom>
          <a:noFill/>
          <a:ln w="9525">
            <a:noFill/>
          </a:ln>
        </p:spPr>
        <p:txBody>
          <a:bodyPr anchor="t" anchorCtr="0">
            <a:spAutoFit/>
          </a:bodyPr>
          <a:p>
            <a:r>
              <a:rPr lang="en-US" altLang="zh-CN" sz="1500" b="1">
                <a:latin typeface="Arial" panose="020B0604020202020204" pitchFamily="34" charset="0"/>
                <a:ea typeface="宋体" panose="02010600030101010101" pitchFamily="2" charset="-122"/>
              </a:rPr>
              <a:t>        </a:t>
            </a:r>
            <a:endParaRPr lang="zh-CN" altLang="en-US" sz="1500" b="1" dirty="0">
              <a:latin typeface="Arial" panose="020B0604020202020204" pitchFamily="34" charset="0"/>
              <a:ea typeface="Arial" panose="020B0604020202020204" pitchFamily="34" charset="0"/>
            </a:endParaRPr>
          </a:p>
        </p:txBody>
      </p:sp>
      <p:sp>
        <p:nvSpPr>
          <p:cNvPr id="47107" name="TextBox 9"/>
          <p:cNvSpPr txBox="1"/>
          <p:nvPr/>
        </p:nvSpPr>
        <p:spPr>
          <a:xfrm>
            <a:off x="1394857" y="1167017"/>
            <a:ext cx="6466701" cy="3322955"/>
          </a:xfrm>
          <a:prstGeom prst="rect">
            <a:avLst/>
          </a:prstGeom>
          <a:noFill/>
          <a:ln w="9525">
            <a:noFill/>
          </a:ln>
        </p:spPr>
        <p:txBody>
          <a:bodyPr wrap="square" anchor="t" anchorCtr="0">
            <a:spAutoFit/>
          </a:bodyPr>
          <a:p>
            <a:r>
              <a:rPr lang="en-US" altLang="zh-CN" sz="2100">
                <a:latin typeface="Times New Roman" panose="02020603050405020304" charset="0"/>
                <a:ea typeface="宋体" panose="02010600030101010101" pitchFamily="2" charset="-122"/>
              </a:rPr>
              <a:t>What sort of things were advertised in ancient times? Three ways of advertising nowadays are product placement, TV commercials and using famous personalities to </a:t>
            </a:r>
            <a:r>
              <a:rPr lang="en-US" altLang="zh-CN" sz="2100" b="1" baseline="30000">
                <a:latin typeface="Times New Roman" panose="02020603050405020304" charset="0"/>
                <a:ea typeface="宋体" panose="02010600030101010101" pitchFamily="2" charset="-122"/>
              </a:rPr>
              <a:t>1</a:t>
            </a:r>
            <a:r>
              <a:rPr lang="en-US" altLang="zh-CN" sz="2100">
                <a:latin typeface="Times New Roman" panose="02020603050405020304" charset="0"/>
                <a:ea typeface="宋体" panose="02010600030101010101" pitchFamily="2" charset="-122"/>
              </a:rPr>
              <a:t> _______________________________ In the film, Minority Report, two  </a:t>
            </a:r>
            <a:r>
              <a:rPr lang="en-US" altLang="zh-CN" sz="2100" b="1" baseline="30000">
                <a:latin typeface="Times New Roman" panose="02020603050405020304" charset="0"/>
                <a:ea typeface="宋体" panose="02010600030101010101" pitchFamily="2" charset="-122"/>
              </a:rPr>
              <a:t>2</a:t>
            </a:r>
            <a:r>
              <a:rPr lang="en-US" altLang="zh-CN" sz="2100">
                <a:latin typeface="Times New Roman" panose="02020603050405020304" charset="0"/>
                <a:ea typeface="宋体" panose="02010600030101010101" pitchFamily="2" charset="-122"/>
              </a:rPr>
              <a:t>___________Nokia and </a:t>
            </a:r>
            <a:r>
              <a:rPr lang="en-US" altLang="zh-CN" sz="2100" dirty="0" err="1">
                <a:latin typeface="Times New Roman" panose="02020603050405020304" charset="0"/>
                <a:ea typeface="宋体" panose="02010600030101010101" pitchFamily="2" charset="-122"/>
              </a:rPr>
              <a:t>Bulgari</a:t>
            </a:r>
            <a:r>
              <a:rPr lang="en-US" altLang="zh-CN" sz="2100">
                <a:latin typeface="Times New Roman" panose="02020603050405020304" charset="0"/>
                <a:ea typeface="宋体" panose="02010600030101010101" pitchFamily="2" charset="-122"/>
              </a:rPr>
              <a:t>, used product placement to advertise their brands. During the </a:t>
            </a:r>
            <a:r>
              <a:rPr lang="en-US" altLang="zh-CN" sz="2100" dirty="0" err="1">
                <a:latin typeface="Times New Roman" panose="02020603050405020304" charset="0"/>
                <a:ea typeface="宋体" panose="02010600030101010101" pitchFamily="2" charset="-122"/>
              </a:rPr>
              <a:t>Superbowl</a:t>
            </a:r>
            <a:r>
              <a:rPr lang="en-US" altLang="zh-CN" sz="2100">
                <a:latin typeface="Times New Roman" panose="02020603050405020304" charset="0"/>
                <a:ea typeface="宋体" panose="02010600030101010101" pitchFamily="2" charset="-122"/>
              </a:rPr>
              <a:t> game in the US, advertisers pay $2.5 million for </a:t>
            </a:r>
            <a:r>
              <a:rPr lang="en-US" altLang="zh-CN" sz="2100" baseline="30000">
                <a:latin typeface="Times New Roman" panose="02020603050405020304" charset="0"/>
                <a:ea typeface="宋体" panose="02010600030101010101" pitchFamily="2" charset="-122"/>
              </a:rPr>
              <a:t>3</a:t>
            </a:r>
            <a:r>
              <a:rPr lang="en-US" altLang="zh-CN" sz="2100">
                <a:latin typeface="Times New Roman" panose="02020603050405020304" charset="0"/>
                <a:ea typeface="宋体" panose="02010600030101010101" pitchFamily="2" charset="-122"/>
              </a:rPr>
              <a:t> _____________________.</a:t>
            </a:r>
            <a:endParaRPr lang="en-US" altLang="zh-CN" sz="2100">
              <a:latin typeface="Times New Roman" panose="02020603050405020304" charset="0"/>
              <a:ea typeface="宋体" panose="02010600030101010101" pitchFamily="2" charset="-122"/>
            </a:endParaRPr>
          </a:p>
          <a:p>
            <a:r>
              <a:rPr lang="en-US" altLang="zh-CN" sz="2100">
                <a:latin typeface="Times New Roman" panose="02020603050405020304" charset="0"/>
                <a:ea typeface="宋体" panose="02010600030101010101" pitchFamily="2" charset="-122"/>
              </a:rPr>
              <a:t>Endorsements are also a good way of advertising because they usually </a:t>
            </a:r>
            <a:r>
              <a:rPr lang="en-US" altLang="zh-CN" sz="2100" b="1" baseline="30000">
                <a:latin typeface="Times New Roman" panose="02020603050405020304" charset="0"/>
                <a:ea typeface="宋体" panose="02010600030101010101" pitchFamily="2" charset="-122"/>
              </a:rPr>
              <a:t>4</a:t>
            </a:r>
            <a:r>
              <a:rPr lang="en-US" altLang="zh-CN" sz="2100">
                <a:latin typeface="Times New Roman" panose="02020603050405020304" charset="0"/>
                <a:ea typeface="宋体" panose="02010600030101010101" pitchFamily="2" charset="-122"/>
              </a:rPr>
              <a:t>____________but they can be expensive.</a:t>
            </a:r>
            <a:endParaRPr lang="zh-CN" altLang="en-US" sz="2100" dirty="0">
              <a:latin typeface="Times New Roman" panose="02020603050405020304" charset="0"/>
              <a:ea typeface="Times New Roman" panose="02020603050405020304" charset="0"/>
            </a:endParaRPr>
          </a:p>
        </p:txBody>
      </p:sp>
      <p:sp>
        <p:nvSpPr>
          <p:cNvPr id="7" name="TextBox 9"/>
          <p:cNvSpPr txBox="1"/>
          <p:nvPr/>
        </p:nvSpPr>
        <p:spPr>
          <a:xfrm>
            <a:off x="3200160" y="2114920"/>
            <a:ext cx="4637105" cy="414020"/>
          </a:xfrm>
          <a:prstGeom prst="rect">
            <a:avLst/>
          </a:prstGeom>
          <a:noFill/>
          <a:ln w="9525">
            <a:noFill/>
          </a:ln>
        </p:spPr>
        <p:txBody>
          <a:bodyPr wrap="square" anchor="t" anchorCtr="0">
            <a:spAutoFit/>
          </a:bodyPr>
          <a:p>
            <a:r>
              <a:rPr lang="en-US" altLang="zh-CN" sz="2100">
                <a:solidFill>
                  <a:srgbClr val="FF0000"/>
                </a:solidFill>
                <a:latin typeface="Times New Roman" panose="02020603050405020304" charset="0"/>
                <a:ea typeface="宋体" panose="02010600030101010101" pitchFamily="2" charset="-122"/>
              </a:rPr>
              <a:t>endorse/promote </a:t>
            </a:r>
            <a:r>
              <a:rPr lang="en-US" altLang="zh-CN" sz="2100">
                <a:solidFill>
                  <a:schemeClr val="accent6">
                    <a:lumMod val="60000"/>
                    <a:lumOff val="40000"/>
                  </a:schemeClr>
                </a:solidFill>
                <a:latin typeface="Times New Roman" panose="02020603050405020304" charset="0"/>
                <a:ea typeface="宋体" panose="02010600030101010101" pitchFamily="2" charset="-122"/>
              </a:rPr>
              <a:t>goods/products/sales</a:t>
            </a:r>
            <a:endParaRPr lang="en-US" altLang="zh-CN" sz="2100" dirty="0">
              <a:solidFill>
                <a:schemeClr val="accent6">
                  <a:lumMod val="60000"/>
                  <a:lumOff val="40000"/>
                </a:schemeClr>
              </a:solidFill>
              <a:latin typeface="Times New Roman" panose="02020603050405020304" charset="0"/>
              <a:ea typeface="宋体" panose="02010600030101010101" pitchFamily="2" charset="-122"/>
            </a:endParaRPr>
          </a:p>
        </p:txBody>
      </p:sp>
      <p:sp>
        <p:nvSpPr>
          <p:cNvPr id="10" name="TextBox 9"/>
          <p:cNvSpPr txBox="1"/>
          <p:nvPr/>
        </p:nvSpPr>
        <p:spPr>
          <a:xfrm>
            <a:off x="4972120" y="2457880"/>
            <a:ext cx="1286576" cy="737235"/>
          </a:xfrm>
          <a:prstGeom prst="rect">
            <a:avLst/>
          </a:prstGeom>
          <a:noFill/>
          <a:ln w="9525">
            <a:noFill/>
          </a:ln>
        </p:spPr>
        <p:txBody>
          <a:bodyPr wrap="square" anchor="t" anchorCtr="0">
            <a:spAutoFit/>
          </a:bodyPr>
          <a:p>
            <a:r>
              <a:rPr lang="en-US" altLang="zh-CN" sz="2100">
                <a:solidFill>
                  <a:srgbClr val="FF0000"/>
                </a:solidFill>
                <a:latin typeface="Times New Roman" panose="02020603050405020304" charset="0"/>
                <a:ea typeface="宋体" panose="02010600030101010101" pitchFamily="2" charset="-122"/>
              </a:rPr>
              <a:t>companies</a:t>
            </a:r>
            <a:endParaRPr lang="en-US" altLang="zh-CN" sz="2100" dirty="0">
              <a:solidFill>
                <a:srgbClr val="FF0000"/>
              </a:solidFill>
              <a:latin typeface="Times New Roman" panose="02020603050405020304" charset="0"/>
              <a:ea typeface="宋体" panose="02010600030101010101" pitchFamily="2" charset="-122"/>
            </a:endParaRPr>
          </a:p>
        </p:txBody>
      </p:sp>
      <p:sp>
        <p:nvSpPr>
          <p:cNvPr id="11" name="TextBox 9"/>
          <p:cNvSpPr txBox="1"/>
          <p:nvPr/>
        </p:nvSpPr>
        <p:spPr>
          <a:xfrm>
            <a:off x="3257320" y="3429600"/>
            <a:ext cx="3026146" cy="414020"/>
          </a:xfrm>
          <a:prstGeom prst="rect">
            <a:avLst/>
          </a:prstGeom>
          <a:noFill/>
          <a:ln w="9525">
            <a:noFill/>
          </a:ln>
        </p:spPr>
        <p:txBody>
          <a:bodyPr wrap="square" anchor="t" anchorCtr="0">
            <a:spAutoFit/>
          </a:bodyPr>
          <a:p>
            <a:r>
              <a:rPr lang="en-US" altLang="zh-CN" sz="2100">
                <a:solidFill>
                  <a:srgbClr val="FF0000"/>
                </a:solidFill>
                <a:latin typeface="Times New Roman" panose="02020603050405020304" charset="0"/>
                <a:ea typeface="宋体" panose="02010600030101010101" pitchFamily="2" charset="-122"/>
              </a:rPr>
              <a:t>30-second TV commercial</a:t>
            </a:r>
            <a:endParaRPr lang="en-US" altLang="zh-CN" sz="2100" dirty="0">
              <a:solidFill>
                <a:srgbClr val="FF0000"/>
              </a:solidFill>
              <a:latin typeface="Times New Roman" panose="02020603050405020304" charset="0"/>
              <a:ea typeface="宋体" panose="02010600030101010101" pitchFamily="2" charset="-122"/>
            </a:endParaRPr>
          </a:p>
        </p:txBody>
      </p:sp>
      <p:sp>
        <p:nvSpPr>
          <p:cNvPr id="13" name="TextBox 9"/>
          <p:cNvSpPr txBox="1"/>
          <p:nvPr/>
        </p:nvSpPr>
        <p:spPr>
          <a:xfrm>
            <a:off x="2914122" y="4075746"/>
            <a:ext cx="1700510" cy="414020"/>
          </a:xfrm>
          <a:prstGeom prst="rect">
            <a:avLst/>
          </a:prstGeom>
          <a:noFill/>
          <a:ln w="9525">
            <a:noFill/>
          </a:ln>
        </p:spPr>
        <p:txBody>
          <a:bodyPr anchor="t" anchorCtr="0">
            <a:spAutoFit/>
          </a:bodyPr>
          <a:p>
            <a:r>
              <a:rPr lang="en-US" altLang="zh-CN" sz="2100">
                <a:solidFill>
                  <a:srgbClr val="FF0000"/>
                </a:solidFill>
                <a:latin typeface="Times New Roman" panose="02020603050405020304" charset="0"/>
                <a:ea typeface="宋体" panose="02010600030101010101" pitchFamily="2" charset="-122"/>
              </a:rPr>
              <a:t>increase sales</a:t>
            </a:r>
            <a:endParaRPr lang="en-US" altLang="zh-CN" sz="2100" dirty="0">
              <a:solidFill>
                <a:srgbClr val="FF0000"/>
              </a:solidFill>
              <a:latin typeface="Times New Roman" panose="020206030504050203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TextBox 7"/>
          <p:cNvSpPr txBox="1"/>
          <p:nvPr/>
        </p:nvSpPr>
        <p:spPr>
          <a:xfrm>
            <a:off x="1371040" y="857400"/>
            <a:ext cx="6387630" cy="783590"/>
          </a:xfrm>
          <a:prstGeom prst="rect">
            <a:avLst/>
          </a:prstGeom>
          <a:noFill/>
          <a:ln w="9525">
            <a:noFill/>
          </a:ln>
        </p:spPr>
        <p:txBody>
          <a:bodyPr wrap="square" anchor="t" anchorCtr="0">
            <a:spAutoFit/>
          </a:bodyPr>
          <a:p>
            <a:r>
              <a:rPr lang="en-US" altLang="zh-CN" sz="2400" b="1">
                <a:solidFill>
                  <a:srgbClr val="046784"/>
                </a:solidFill>
                <a:latin typeface="Arial" panose="020B0604020202020204" pitchFamily="34" charset="0"/>
                <a:ea typeface="宋体" panose="02010600030101010101" pitchFamily="2" charset="-122"/>
              </a:rPr>
              <a:t>3  </a:t>
            </a:r>
            <a:r>
              <a:rPr lang="en-US" altLang="zh-CN" sz="2100" b="1">
                <a:ea typeface="宋体" panose="02010600030101010101" pitchFamily="2" charset="-122"/>
                <a:sym typeface="+mn-ea"/>
              </a:rPr>
              <a:t>Find words and phrases in the text that mean the following.</a:t>
            </a:r>
            <a:endParaRPr lang="zh-CN" altLang="en-US" sz="2100" b="1" dirty="0">
              <a:solidFill>
                <a:srgbClr val="4E681F"/>
              </a:solidFill>
              <a:latin typeface="Arial" panose="020B0604020202020204" pitchFamily="34" charset="0"/>
              <a:ea typeface="Arial" panose="020B0604020202020204" pitchFamily="34" charset="0"/>
            </a:endParaRPr>
          </a:p>
        </p:txBody>
      </p:sp>
      <p:sp>
        <p:nvSpPr>
          <p:cNvPr id="49156" name="TextBox 30"/>
          <p:cNvSpPr txBox="1"/>
          <p:nvPr/>
        </p:nvSpPr>
        <p:spPr>
          <a:xfrm>
            <a:off x="1436774" y="3871161"/>
            <a:ext cx="4810966" cy="414020"/>
          </a:xfrm>
          <a:prstGeom prst="rect">
            <a:avLst/>
          </a:prstGeom>
          <a:noFill/>
          <a:ln w="9525">
            <a:noFill/>
          </a:ln>
        </p:spPr>
        <p:txBody>
          <a:bodyPr wrap="square" anchor="t" anchorCtr="0">
            <a:spAutoFit/>
          </a:bodyPr>
          <a:p>
            <a:r>
              <a:rPr lang="en-US" altLang="zh-CN" sz="2100">
                <a:solidFill>
                  <a:srgbClr val="000000"/>
                </a:solidFill>
                <a:latin typeface="Times New Roman" panose="02020603050405020304" charset="0"/>
                <a:ea typeface="宋体" panose="02010600030101010101" pitchFamily="2" charset="-122"/>
              </a:rPr>
              <a:t>4  small notices and advertisements</a:t>
            </a:r>
            <a:endParaRPr lang="en-US" altLang="zh-CN" sz="2100" dirty="0">
              <a:solidFill>
                <a:srgbClr val="000000"/>
              </a:solidFill>
              <a:latin typeface="Times New Roman" panose="02020603050405020304" charset="0"/>
              <a:ea typeface="宋体" panose="02010600030101010101" pitchFamily="2" charset="-122"/>
            </a:endParaRPr>
          </a:p>
        </p:txBody>
      </p:sp>
      <p:sp>
        <p:nvSpPr>
          <p:cNvPr id="9" name="TextBox 8"/>
          <p:cNvSpPr txBox="1"/>
          <p:nvPr/>
        </p:nvSpPr>
        <p:spPr>
          <a:xfrm>
            <a:off x="1770922" y="1943440"/>
            <a:ext cx="3435554" cy="414020"/>
          </a:xfrm>
          <a:prstGeom prst="rect">
            <a:avLst/>
          </a:prstGeom>
          <a:noFill/>
          <a:ln w="9525">
            <a:noFill/>
          </a:ln>
        </p:spPr>
        <p:txBody>
          <a:bodyPr anchor="t" anchorCtr="0">
            <a:spAutoFit/>
          </a:bodyPr>
          <a:p>
            <a:r>
              <a:rPr lang="en-US" altLang="zh-CN" sz="2100">
                <a:solidFill>
                  <a:srgbClr val="FF0000"/>
                </a:solidFill>
                <a:latin typeface="Times New Roman" panose="02020603050405020304" charset="0"/>
                <a:ea typeface="宋体" panose="02010600030101010101" pitchFamily="2" charset="-122"/>
              </a:rPr>
              <a:t>word-of-mouth</a:t>
            </a:r>
            <a:endParaRPr lang="en-US" altLang="zh-CN" sz="2100" dirty="0">
              <a:solidFill>
                <a:srgbClr val="FF0000"/>
              </a:solidFill>
              <a:latin typeface="Times New Roman" panose="02020603050405020304" charset="0"/>
              <a:ea typeface="宋体" panose="02010600030101010101" pitchFamily="2" charset="-122"/>
            </a:endParaRPr>
          </a:p>
        </p:txBody>
      </p:sp>
      <p:sp>
        <p:nvSpPr>
          <p:cNvPr id="49158" name="TextBox 31"/>
          <p:cNvSpPr txBox="1"/>
          <p:nvPr/>
        </p:nvSpPr>
        <p:spPr>
          <a:xfrm>
            <a:off x="1370564" y="2892772"/>
            <a:ext cx="6202336" cy="414020"/>
          </a:xfrm>
          <a:prstGeom prst="rect">
            <a:avLst/>
          </a:prstGeom>
          <a:noFill/>
          <a:ln w="9525">
            <a:noFill/>
          </a:ln>
        </p:spPr>
        <p:txBody>
          <a:bodyPr wrap="square" anchor="t" anchorCtr="0">
            <a:spAutoFit/>
          </a:bodyPr>
          <a:p>
            <a:r>
              <a:rPr lang="en-US" altLang="zh-CN" sz="2100">
                <a:solidFill>
                  <a:srgbClr val="000000"/>
                </a:solidFill>
                <a:latin typeface="Times New Roman" panose="02020603050405020304" charset="0"/>
                <a:ea typeface="宋体" panose="02010600030101010101" pitchFamily="2" charset="-122"/>
              </a:rPr>
              <a:t>3  a </a:t>
            </a:r>
            <a:r>
              <a:rPr lang="en-US" altLang="zh-CN" sz="2100" dirty="0" err="1">
                <a:solidFill>
                  <a:srgbClr val="000000"/>
                </a:solidFill>
                <a:latin typeface="Times New Roman" panose="02020603050405020304" charset="0"/>
                <a:ea typeface="宋体" panose="02010600030101010101" pitchFamily="2" charset="-122"/>
              </a:rPr>
              <a:t>colourful</a:t>
            </a:r>
            <a:r>
              <a:rPr lang="en-US" altLang="zh-CN" sz="2100">
                <a:solidFill>
                  <a:srgbClr val="000000"/>
                </a:solidFill>
                <a:latin typeface="Times New Roman" panose="02020603050405020304" charset="0"/>
                <a:ea typeface="宋体" panose="02010600030101010101" pitchFamily="2" charset="-122"/>
              </a:rPr>
              <a:t> image on stone</a:t>
            </a:r>
            <a:endParaRPr lang="zh-CN" altLang="en-US" sz="2100" dirty="0">
              <a:latin typeface="Arial" panose="020B0604020202020204" pitchFamily="34" charset="0"/>
              <a:ea typeface="宋体" panose="02010600030101010101" pitchFamily="2" charset="-122"/>
            </a:endParaRPr>
          </a:p>
        </p:txBody>
      </p:sp>
      <p:sp>
        <p:nvSpPr>
          <p:cNvPr id="49159" name="TextBox 31"/>
          <p:cNvSpPr txBox="1"/>
          <p:nvPr/>
        </p:nvSpPr>
        <p:spPr>
          <a:xfrm>
            <a:off x="1436774" y="2286400"/>
            <a:ext cx="5558333" cy="414020"/>
          </a:xfrm>
          <a:prstGeom prst="rect">
            <a:avLst/>
          </a:prstGeom>
          <a:noFill/>
          <a:ln w="9525">
            <a:noFill/>
          </a:ln>
        </p:spPr>
        <p:txBody>
          <a:bodyPr wrap="square" anchor="t" anchorCtr="0">
            <a:spAutoFit/>
          </a:bodyPr>
          <a:p>
            <a:r>
              <a:rPr lang="en-US" altLang="zh-CN" sz="2100">
                <a:solidFill>
                  <a:srgbClr val="000000"/>
                </a:solidFill>
                <a:latin typeface="Times New Roman" panose="02020603050405020304" charset="0"/>
                <a:ea typeface="宋体" panose="02010600030101010101" pitchFamily="2" charset="-122"/>
              </a:rPr>
              <a:t>2  a large notice or picture to advertise something</a:t>
            </a:r>
            <a:endParaRPr lang="en-US" altLang="zh-CN" sz="2100" dirty="0">
              <a:solidFill>
                <a:srgbClr val="000000"/>
              </a:solidFill>
              <a:latin typeface="Times New Roman" panose="02020603050405020304" charset="0"/>
              <a:ea typeface="宋体" panose="02010600030101010101" pitchFamily="2" charset="-122"/>
            </a:endParaRPr>
          </a:p>
        </p:txBody>
      </p:sp>
      <p:sp>
        <p:nvSpPr>
          <p:cNvPr id="49160" name="TextBox 31"/>
          <p:cNvSpPr txBox="1"/>
          <p:nvPr/>
        </p:nvSpPr>
        <p:spPr>
          <a:xfrm>
            <a:off x="1427962" y="1620486"/>
            <a:ext cx="6069677" cy="414020"/>
          </a:xfrm>
          <a:prstGeom prst="rect">
            <a:avLst/>
          </a:prstGeom>
          <a:noFill/>
          <a:ln w="9525">
            <a:noFill/>
          </a:ln>
        </p:spPr>
        <p:txBody>
          <a:bodyPr anchor="t" anchorCtr="0">
            <a:spAutoFit/>
          </a:bodyPr>
          <a:p>
            <a:r>
              <a:rPr lang="en-US" altLang="zh-CN" sz="2100">
                <a:solidFill>
                  <a:srgbClr val="000000"/>
                </a:solidFill>
                <a:latin typeface="Times New Roman" panose="02020603050405020304" charset="0"/>
                <a:ea typeface="宋体" panose="02010600030101010101" pitchFamily="2" charset="-122"/>
              </a:rPr>
              <a:t>1  passing messages from one person to another orally</a:t>
            </a:r>
            <a:endParaRPr lang="en-US" altLang="zh-CN" sz="2100" dirty="0">
              <a:solidFill>
                <a:srgbClr val="000000"/>
              </a:solidFill>
              <a:latin typeface="Times New Roman" panose="02020603050405020304" charset="0"/>
              <a:ea typeface="宋体" panose="02010600030101010101" pitchFamily="2" charset="-122"/>
            </a:endParaRPr>
          </a:p>
        </p:txBody>
      </p:sp>
      <p:sp>
        <p:nvSpPr>
          <p:cNvPr id="13" name="TextBox 12"/>
          <p:cNvSpPr txBox="1"/>
          <p:nvPr/>
        </p:nvSpPr>
        <p:spPr>
          <a:xfrm>
            <a:off x="1804503" y="3159519"/>
            <a:ext cx="5850802" cy="737235"/>
          </a:xfrm>
          <a:prstGeom prst="rect">
            <a:avLst/>
          </a:prstGeom>
          <a:noFill/>
          <a:ln w="9525">
            <a:noFill/>
          </a:ln>
        </p:spPr>
        <p:txBody>
          <a:bodyPr wrap="square" anchor="t" anchorCtr="0">
            <a:spAutoFit/>
          </a:bodyPr>
          <a:p>
            <a:r>
              <a:rPr lang="en-US" altLang="zh-CN" sz="2100">
                <a:solidFill>
                  <a:srgbClr val="FF0000"/>
                </a:solidFill>
                <a:latin typeface="Times New Roman" panose="02020603050405020304" charset="0"/>
                <a:ea typeface="宋体" panose="02010600030101010101" pitchFamily="2" charset="-122"/>
              </a:rPr>
              <a:t>wall or rock painting (Note: inscriptions on walls refer to writing not images.)</a:t>
            </a:r>
            <a:endParaRPr lang="en-US" altLang="zh-CN" sz="2100" dirty="0">
              <a:solidFill>
                <a:srgbClr val="FF0000"/>
              </a:solidFill>
              <a:latin typeface="Times New Roman" panose="02020603050405020304" charset="0"/>
              <a:ea typeface="宋体" panose="02010600030101010101" pitchFamily="2" charset="-122"/>
            </a:endParaRPr>
          </a:p>
        </p:txBody>
      </p:sp>
      <p:sp>
        <p:nvSpPr>
          <p:cNvPr id="14" name="TextBox 13"/>
          <p:cNvSpPr txBox="1"/>
          <p:nvPr/>
        </p:nvSpPr>
        <p:spPr>
          <a:xfrm>
            <a:off x="1770922" y="2618643"/>
            <a:ext cx="3435554" cy="414020"/>
          </a:xfrm>
          <a:prstGeom prst="rect">
            <a:avLst/>
          </a:prstGeom>
          <a:noFill/>
          <a:ln w="9525">
            <a:noFill/>
          </a:ln>
        </p:spPr>
        <p:txBody>
          <a:bodyPr anchor="t" anchorCtr="0">
            <a:spAutoFit/>
          </a:bodyPr>
          <a:p>
            <a:r>
              <a:rPr lang="en-US" altLang="zh-CN" sz="2100">
                <a:solidFill>
                  <a:srgbClr val="FF0000"/>
                </a:solidFill>
                <a:latin typeface="Times New Roman" panose="02020603050405020304" charset="0"/>
                <a:ea typeface="宋体" panose="02010600030101010101" pitchFamily="2" charset="-122"/>
              </a:rPr>
              <a:t>poster</a:t>
            </a:r>
            <a:endParaRPr lang="en-US" altLang="zh-CN" sz="2100" dirty="0">
              <a:solidFill>
                <a:srgbClr val="FF0000"/>
              </a:solidFill>
              <a:latin typeface="Times New Roman" panose="02020603050405020304" charset="0"/>
              <a:ea typeface="宋体" panose="02010600030101010101" pitchFamily="2" charset="-122"/>
            </a:endParaRPr>
          </a:p>
        </p:txBody>
      </p:sp>
      <p:sp>
        <p:nvSpPr>
          <p:cNvPr id="15" name="TextBox 14"/>
          <p:cNvSpPr txBox="1"/>
          <p:nvPr/>
        </p:nvSpPr>
        <p:spPr>
          <a:xfrm>
            <a:off x="1828082" y="4215550"/>
            <a:ext cx="3435554" cy="414020"/>
          </a:xfrm>
          <a:prstGeom prst="rect">
            <a:avLst/>
          </a:prstGeom>
          <a:noFill/>
          <a:ln w="9525">
            <a:noFill/>
          </a:ln>
        </p:spPr>
        <p:txBody>
          <a:bodyPr anchor="t" anchorCtr="0">
            <a:spAutoFit/>
          </a:bodyPr>
          <a:p>
            <a:r>
              <a:rPr lang="en-US" altLang="zh-CN" sz="2100">
                <a:solidFill>
                  <a:srgbClr val="FF0000"/>
                </a:solidFill>
                <a:latin typeface="Times New Roman" panose="02020603050405020304" charset="0"/>
                <a:ea typeface="宋体" panose="02010600030101010101" pitchFamily="2" charset="-122"/>
              </a:rPr>
              <a:t>handbills</a:t>
            </a:r>
            <a:endParaRPr lang="en-US" altLang="zh-CN" sz="2100" dirty="0">
              <a:solidFill>
                <a:srgbClr val="FF0000"/>
              </a:solidFill>
              <a:latin typeface="Times New Roman" panose="02020603050405020304" charset="0"/>
              <a:ea typeface="宋体" panose="02010600030101010101" pitchFamily="2" charset="-122"/>
            </a:endParaRPr>
          </a:p>
        </p:txBody>
      </p:sp>
      <p:grpSp>
        <p:nvGrpSpPr>
          <p:cNvPr id="3" name="组合 2"/>
          <p:cNvGrpSpPr/>
          <p:nvPr/>
        </p:nvGrpSpPr>
        <p:grpSpPr>
          <a:xfrm>
            <a:off x="1371040" y="361061"/>
            <a:ext cx="4227934" cy="428700"/>
            <a:chOff x="480" y="758"/>
            <a:chExt cx="8876" cy="900"/>
          </a:xfrm>
        </p:grpSpPr>
        <p:sp>
          <p:nvSpPr>
            <p:cNvPr id="49153" name="TextBox 6"/>
            <p:cNvSpPr txBox="1"/>
            <p:nvPr/>
          </p:nvSpPr>
          <p:spPr>
            <a:xfrm>
              <a:off x="960" y="847"/>
              <a:ext cx="8293" cy="773"/>
            </a:xfrm>
            <a:prstGeom prst="rect">
              <a:avLst/>
            </a:prstGeom>
            <a:noFill/>
            <a:ln w="9525">
              <a:noFill/>
            </a:ln>
          </p:spPr>
          <p:txBody>
            <a:bodyPr wrap="square" anchor="t" anchorCtr="0">
              <a:spAutoFit/>
            </a:bodyPr>
            <a:p>
              <a:r>
                <a:rPr lang="en-US" altLang="zh-CN" sz="1800" b="1">
                  <a:solidFill>
                    <a:srgbClr val="000000"/>
                  </a:solidFill>
                  <a:latin typeface="Times New Roman" panose="02020603050405020304" charset="0"/>
                  <a:ea typeface="宋体" panose="02010600030101010101" pitchFamily="2" charset="-122"/>
                </a:rPr>
                <a:t>VOCABULARY: advertising methods</a:t>
              </a:r>
              <a:endParaRPr lang="en-US" altLang="zh-CN" sz="1800" b="1">
                <a:solidFill>
                  <a:srgbClr val="000000"/>
                </a:solidFill>
                <a:latin typeface="Times New Roman" panose="02020603050405020304" charset="0"/>
                <a:ea typeface="Times New Roman" panose="02020603050405020304" charset="0"/>
              </a:endParaRPr>
            </a:p>
          </p:txBody>
        </p:sp>
        <p:grpSp>
          <p:nvGrpSpPr>
            <p:cNvPr id="2" name="组合 1"/>
            <p:cNvGrpSpPr/>
            <p:nvPr/>
          </p:nvGrpSpPr>
          <p:grpSpPr>
            <a:xfrm>
              <a:off x="480" y="758"/>
              <a:ext cx="8876" cy="900"/>
              <a:chOff x="553" y="1743"/>
              <a:chExt cx="8612" cy="900"/>
            </a:xfrm>
          </p:grpSpPr>
          <p:sp>
            <p:nvSpPr>
              <p:cNvPr id="19" name="矩形 18"/>
              <p:cNvSpPr/>
              <p:nvPr/>
            </p:nvSpPr>
            <p:spPr>
              <a:xfrm>
                <a:off x="553" y="1743"/>
                <a:ext cx="510" cy="900"/>
              </a:xfrm>
              <a:prstGeom prst="rect">
                <a:avLst/>
              </a:prstGeom>
              <a:solidFill>
                <a:srgbClr val="046784"/>
              </a:solidFill>
              <a:ln>
                <a:solidFill>
                  <a:srgbClr val="0467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0" name="矩形 19"/>
              <p:cNvSpPr/>
              <p:nvPr/>
            </p:nvSpPr>
            <p:spPr>
              <a:xfrm>
                <a:off x="1063" y="1743"/>
                <a:ext cx="8102" cy="900"/>
              </a:xfrm>
              <a:prstGeom prst="rect">
                <a:avLst/>
              </a:prstGeom>
              <a:noFill/>
              <a:ln>
                <a:solidFill>
                  <a:srgbClr val="0467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TextBox 31"/>
          <p:cNvSpPr txBox="1"/>
          <p:nvPr/>
        </p:nvSpPr>
        <p:spPr>
          <a:xfrm>
            <a:off x="1547283" y="3200960"/>
            <a:ext cx="6523385" cy="1060450"/>
          </a:xfrm>
          <a:prstGeom prst="rect">
            <a:avLst/>
          </a:prstGeom>
          <a:noFill/>
          <a:ln w="9525">
            <a:noFill/>
          </a:ln>
        </p:spPr>
        <p:txBody>
          <a:bodyPr wrap="square" anchor="t" anchorCtr="0">
            <a:spAutoFit/>
          </a:bodyPr>
          <a:p>
            <a:pPr marL="361950" indent="-361950"/>
            <a:r>
              <a:rPr lang="en-US" altLang="zh-CN" sz="2100">
                <a:solidFill>
                  <a:srgbClr val="000000"/>
                </a:solidFill>
                <a:latin typeface="Times New Roman" panose="02020603050405020304" charset="0"/>
                <a:ea typeface="宋体" panose="02010600030101010101" pitchFamily="2" charset="-122"/>
              </a:rPr>
              <a:t>8  </a:t>
            </a:r>
            <a:r>
              <a:rPr lang="en-US" altLang="zh-CN" sz="2100">
                <a:latin typeface="Times New Roman" panose="02020603050405020304" charset="0"/>
                <a:ea typeface="宋体" panose="02010600030101010101" pitchFamily="2" charset="-122"/>
              </a:rPr>
              <a:t>use of a product by a well-known person who says they like it</a:t>
            </a:r>
            <a:endParaRPr lang="en-US" altLang="zh-CN" sz="2100">
              <a:latin typeface="Times New Roman" panose="02020603050405020304" charset="0"/>
              <a:ea typeface="宋体" panose="02010600030101010101" pitchFamily="2" charset="-122"/>
            </a:endParaRPr>
          </a:p>
          <a:p>
            <a:endParaRPr lang="zh-CN" altLang="en-US" sz="2100" dirty="0">
              <a:latin typeface="Arial" panose="020B0604020202020204" pitchFamily="34" charset="0"/>
              <a:ea typeface="宋体" panose="02010600030101010101" pitchFamily="2" charset="-122"/>
            </a:endParaRPr>
          </a:p>
        </p:txBody>
      </p:sp>
      <p:sp>
        <p:nvSpPr>
          <p:cNvPr id="51202" name="TextBox 34"/>
          <p:cNvSpPr txBox="1"/>
          <p:nvPr/>
        </p:nvSpPr>
        <p:spPr>
          <a:xfrm>
            <a:off x="1547522" y="1200360"/>
            <a:ext cx="6198287" cy="737235"/>
          </a:xfrm>
          <a:prstGeom prst="rect">
            <a:avLst/>
          </a:prstGeom>
          <a:noFill/>
          <a:ln w="9525">
            <a:noFill/>
          </a:ln>
        </p:spPr>
        <p:txBody>
          <a:bodyPr anchor="t" anchorCtr="0">
            <a:spAutoFit/>
          </a:bodyPr>
          <a:p>
            <a:pPr marL="372110" indent="-372110"/>
            <a:r>
              <a:rPr lang="en-US" altLang="zh-CN" sz="2100">
                <a:solidFill>
                  <a:srgbClr val="000000"/>
                </a:solidFill>
                <a:latin typeface="Times New Roman" panose="02020603050405020304" charset="0"/>
                <a:ea typeface="宋体" panose="02010600030101010101" pitchFamily="2" charset="-122"/>
              </a:rPr>
              <a:t>6  buying goods from a company that sends them by post</a:t>
            </a:r>
            <a:endParaRPr lang="en-US" altLang="zh-CN" sz="2100" dirty="0">
              <a:solidFill>
                <a:srgbClr val="000000"/>
              </a:solidFill>
              <a:latin typeface="Times New Roman" panose="02020603050405020304" charset="0"/>
              <a:ea typeface="宋体" panose="02010600030101010101" pitchFamily="2" charset="-122"/>
            </a:endParaRPr>
          </a:p>
        </p:txBody>
      </p:sp>
      <p:sp>
        <p:nvSpPr>
          <p:cNvPr id="4" name="TextBox 3"/>
          <p:cNvSpPr txBox="1"/>
          <p:nvPr/>
        </p:nvSpPr>
        <p:spPr>
          <a:xfrm>
            <a:off x="3199922" y="666153"/>
            <a:ext cx="2268537" cy="414020"/>
          </a:xfrm>
          <a:prstGeom prst="rect">
            <a:avLst/>
          </a:prstGeom>
          <a:noFill/>
          <a:ln w="9525">
            <a:noFill/>
          </a:ln>
        </p:spPr>
        <p:txBody>
          <a:bodyPr anchor="t" anchorCtr="0">
            <a:spAutoFit/>
          </a:bodyPr>
          <a:p>
            <a:r>
              <a:rPr lang="en-US" altLang="zh-CN" sz="2100">
                <a:solidFill>
                  <a:srgbClr val="FF0000"/>
                </a:solidFill>
                <a:latin typeface="Times New Roman" panose="02020603050405020304" charset="0"/>
                <a:ea typeface="宋体" panose="02010600030101010101" pitchFamily="2" charset="-122"/>
              </a:rPr>
              <a:t>classified adverts</a:t>
            </a:r>
            <a:endParaRPr lang="en-US" altLang="zh-CN" sz="2100" dirty="0">
              <a:solidFill>
                <a:srgbClr val="FF0000"/>
              </a:solidFill>
              <a:latin typeface="Times New Roman" panose="02020603050405020304" charset="0"/>
              <a:ea typeface="宋体" panose="02010600030101010101" pitchFamily="2" charset="-122"/>
            </a:endParaRPr>
          </a:p>
        </p:txBody>
      </p:sp>
      <p:sp>
        <p:nvSpPr>
          <p:cNvPr id="51204" name="TextBox 31"/>
          <p:cNvSpPr txBox="1"/>
          <p:nvPr/>
        </p:nvSpPr>
        <p:spPr>
          <a:xfrm>
            <a:off x="1542520" y="342960"/>
            <a:ext cx="6102782" cy="737235"/>
          </a:xfrm>
          <a:prstGeom prst="rect">
            <a:avLst/>
          </a:prstGeom>
          <a:noFill/>
          <a:ln w="9525">
            <a:noFill/>
          </a:ln>
        </p:spPr>
        <p:txBody>
          <a:bodyPr wrap="square" anchor="t" anchorCtr="0">
            <a:spAutoFit/>
          </a:bodyPr>
          <a:p>
            <a:pPr marL="368300" indent="-368300"/>
            <a:r>
              <a:rPr lang="en-US" altLang="zh-CN" sz="2100">
                <a:solidFill>
                  <a:srgbClr val="000000"/>
                </a:solidFill>
                <a:latin typeface="Times New Roman" panose="02020603050405020304" charset="0"/>
                <a:ea typeface="宋体" panose="02010600030101010101" pitchFamily="2" charset="-122"/>
              </a:rPr>
              <a:t>5  a small advert in a newspaper to buy or sell something</a:t>
            </a:r>
            <a:endParaRPr lang="en-US" altLang="zh-CN" sz="2100" dirty="0">
              <a:solidFill>
                <a:srgbClr val="000000"/>
              </a:solidFill>
              <a:latin typeface="Times New Roman" panose="02020603050405020304" charset="0"/>
              <a:ea typeface="宋体" panose="02010600030101010101" pitchFamily="2" charset="-122"/>
            </a:endParaRPr>
          </a:p>
        </p:txBody>
      </p:sp>
      <p:sp>
        <p:nvSpPr>
          <p:cNvPr id="51205" name="TextBox 31"/>
          <p:cNvSpPr txBox="1"/>
          <p:nvPr/>
        </p:nvSpPr>
        <p:spPr>
          <a:xfrm>
            <a:off x="1547760" y="2361661"/>
            <a:ext cx="6198049" cy="737235"/>
          </a:xfrm>
          <a:prstGeom prst="rect">
            <a:avLst/>
          </a:prstGeom>
          <a:noFill/>
          <a:ln w="9525">
            <a:noFill/>
          </a:ln>
        </p:spPr>
        <p:txBody>
          <a:bodyPr wrap="square" anchor="t" anchorCtr="0">
            <a:spAutoFit/>
          </a:bodyPr>
          <a:p>
            <a:pPr marL="371475" indent="-371475"/>
            <a:r>
              <a:rPr lang="en-US" altLang="zh-CN" sz="2100">
                <a:solidFill>
                  <a:srgbClr val="000000"/>
                </a:solidFill>
                <a:latin typeface="Times New Roman" panose="02020603050405020304" charset="0"/>
                <a:ea typeface="宋体" panose="02010600030101010101" pitchFamily="2" charset="-122"/>
              </a:rPr>
              <a:t>7  advertising a product by putting it in a film or a television </a:t>
            </a:r>
            <a:r>
              <a:rPr lang="en-US" altLang="zh-CN" sz="2100" dirty="0" err="1">
                <a:solidFill>
                  <a:srgbClr val="000000"/>
                </a:solidFill>
                <a:latin typeface="Times New Roman" panose="02020603050405020304" charset="0"/>
                <a:ea typeface="宋体" panose="02010600030101010101" pitchFamily="2" charset="-122"/>
              </a:rPr>
              <a:t>programme</a:t>
            </a:r>
            <a:endParaRPr lang="zh-CN" altLang="en-US" sz="2100" dirty="0">
              <a:latin typeface="Arial" panose="020B0604020202020204" pitchFamily="34" charset="0"/>
              <a:ea typeface="宋体" panose="02010600030101010101" pitchFamily="2" charset="-122"/>
            </a:endParaRPr>
          </a:p>
        </p:txBody>
      </p:sp>
      <p:sp>
        <p:nvSpPr>
          <p:cNvPr id="7" name="TextBox 6"/>
          <p:cNvSpPr txBox="1"/>
          <p:nvPr/>
        </p:nvSpPr>
        <p:spPr>
          <a:xfrm>
            <a:off x="4457680" y="2728437"/>
            <a:ext cx="2473599" cy="414020"/>
          </a:xfrm>
          <a:prstGeom prst="rect">
            <a:avLst/>
          </a:prstGeom>
          <a:noFill/>
          <a:ln w="9525">
            <a:noFill/>
          </a:ln>
        </p:spPr>
        <p:txBody>
          <a:bodyPr wrap="square" anchor="t" anchorCtr="0">
            <a:spAutoFit/>
          </a:bodyPr>
          <a:p>
            <a:r>
              <a:rPr lang="en-US" altLang="zh-CN" sz="2100">
                <a:solidFill>
                  <a:srgbClr val="FF0000"/>
                </a:solidFill>
                <a:latin typeface="Times New Roman" panose="02020603050405020304" charset="0"/>
                <a:ea typeface="宋体" panose="02010600030101010101" pitchFamily="2" charset="-122"/>
              </a:rPr>
              <a:t>product placement</a:t>
            </a:r>
            <a:endParaRPr lang="en-US" altLang="zh-CN" sz="2100" dirty="0">
              <a:solidFill>
                <a:srgbClr val="FF0000"/>
              </a:solidFill>
              <a:latin typeface="Times New Roman" panose="02020603050405020304" charset="0"/>
              <a:ea typeface="宋体" panose="02010600030101010101" pitchFamily="2" charset="-122"/>
            </a:endParaRPr>
          </a:p>
        </p:txBody>
      </p:sp>
      <p:sp>
        <p:nvSpPr>
          <p:cNvPr id="8" name="TextBox 7"/>
          <p:cNvSpPr txBox="1"/>
          <p:nvPr/>
        </p:nvSpPr>
        <p:spPr>
          <a:xfrm>
            <a:off x="2544725" y="1543320"/>
            <a:ext cx="5051515" cy="737235"/>
          </a:xfrm>
          <a:prstGeom prst="rect">
            <a:avLst/>
          </a:prstGeom>
          <a:noFill/>
          <a:ln w="9525">
            <a:noFill/>
          </a:ln>
        </p:spPr>
        <p:txBody>
          <a:bodyPr wrap="square" anchor="t" anchorCtr="0">
            <a:spAutoFit/>
          </a:bodyPr>
          <a:p>
            <a:r>
              <a:rPr lang="en-US" altLang="zh-CN" sz="2100">
                <a:solidFill>
                  <a:srgbClr val="FF0000"/>
                </a:solidFill>
                <a:latin typeface="Times New Roman" panose="02020603050405020304" charset="0"/>
                <a:ea typeface="宋体" panose="02010600030101010101" pitchFamily="2" charset="-122"/>
              </a:rPr>
              <a:t>mail order (Note: the catalogue is the book with descriptions of the products.)</a:t>
            </a:r>
            <a:endParaRPr lang="zh-CN" altLang="en-US" sz="2100" dirty="0">
              <a:solidFill>
                <a:srgbClr val="FF0000"/>
              </a:solidFill>
              <a:latin typeface="Arial" panose="020B0604020202020204" pitchFamily="34" charset="0"/>
              <a:ea typeface="宋体" panose="02010600030101010101" pitchFamily="2" charset="-122"/>
            </a:endParaRPr>
          </a:p>
        </p:txBody>
      </p:sp>
      <p:sp>
        <p:nvSpPr>
          <p:cNvPr id="9" name="TextBox 8"/>
          <p:cNvSpPr txBox="1"/>
          <p:nvPr/>
        </p:nvSpPr>
        <p:spPr>
          <a:xfrm>
            <a:off x="2685720" y="3590124"/>
            <a:ext cx="5188222" cy="414020"/>
          </a:xfrm>
          <a:prstGeom prst="rect">
            <a:avLst/>
          </a:prstGeom>
          <a:noFill/>
          <a:ln w="9525">
            <a:noFill/>
          </a:ln>
        </p:spPr>
        <p:txBody>
          <a:bodyPr wrap="square" anchor="t" anchorCtr="0">
            <a:spAutoFit/>
          </a:bodyPr>
          <a:p>
            <a:r>
              <a:rPr lang="en-US" altLang="zh-CN" sz="2100">
                <a:solidFill>
                  <a:srgbClr val="FF0000"/>
                </a:solidFill>
                <a:latin typeface="Times New Roman" panose="02020603050405020304" charset="0"/>
                <a:ea typeface="宋体" panose="02010600030101010101" pitchFamily="2" charset="-122"/>
              </a:rPr>
              <a:t>endorsement (Note: the noun is needed here.)</a:t>
            </a:r>
            <a:endParaRPr lang="en-US" altLang="zh-CN" sz="2100" dirty="0">
              <a:solidFill>
                <a:srgbClr val="FF0000"/>
              </a:solidFill>
              <a:latin typeface="Times New Roman" panose="020206030504050203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398430" y="713310"/>
            <a:ext cx="6347141" cy="4113138"/>
          </a:xfrm>
          <a:prstGeom prst="rect">
            <a:avLst/>
          </a:prstGeom>
          <a:noFill/>
          <a:ln w="38100">
            <a:solidFill>
              <a:srgbClr val="ED1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 name="矩形 2"/>
          <p:cNvSpPr/>
          <p:nvPr/>
        </p:nvSpPr>
        <p:spPr>
          <a:xfrm>
            <a:off x="1398430" y="704973"/>
            <a:ext cx="6347141" cy="866927"/>
          </a:xfrm>
          <a:prstGeom prst="rect">
            <a:avLst/>
          </a:prstGeom>
          <a:solidFill>
            <a:srgbClr val="E53421"/>
          </a:solidFill>
          <a:ln>
            <a:solidFill>
              <a:srgbClr val="ED1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3251" name="TextBox 3"/>
          <p:cNvSpPr txBox="1"/>
          <p:nvPr/>
        </p:nvSpPr>
        <p:spPr>
          <a:xfrm>
            <a:off x="1692565" y="620425"/>
            <a:ext cx="6347141" cy="1106805"/>
          </a:xfrm>
          <a:prstGeom prst="rect">
            <a:avLst/>
          </a:prstGeom>
          <a:noFill/>
          <a:ln w="9525">
            <a:noFill/>
          </a:ln>
        </p:spPr>
        <p:txBody>
          <a:bodyPr anchor="t" anchorCtr="0">
            <a:spAutoFit/>
          </a:bodyPr>
          <a:p>
            <a:r>
              <a:rPr lang="en-US" altLang="zh-CN" sz="6600" b="1">
                <a:solidFill>
                  <a:schemeClr val="bg1"/>
                </a:solidFill>
                <a:latin typeface="Times New Roman" panose="02020603050405020304" charset="0"/>
                <a:ea typeface="Arial Unicode MS" pitchFamily="34" charset="-122"/>
              </a:rPr>
              <a:t>ADVERTISING</a:t>
            </a:r>
            <a:endParaRPr lang="zh-CN" altLang="en-US" sz="6600" b="1" dirty="0">
              <a:solidFill>
                <a:schemeClr val="bg1"/>
              </a:solidFill>
              <a:latin typeface="Times New Roman" panose="02020603050405020304" charset="0"/>
              <a:ea typeface="Arial Unicode MS" pitchFamily="34" charset="-122"/>
            </a:endParaRPr>
          </a:p>
        </p:txBody>
      </p:sp>
      <p:pic>
        <p:nvPicPr>
          <p:cNvPr id="53252" name="Picture 7"/>
          <p:cNvPicPr>
            <a:picLocks noChangeAspect="1"/>
          </p:cNvPicPr>
          <p:nvPr/>
        </p:nvPicPr>
        <p:blipFill>
          <a:blip r:embed="rId1"/>
          <a:stretch>
            <a:fillRect/>
          </a:stretch>
        </p:blipFill>
        <p:spPr>
          <a:xfrm>
            <a:off x="1424628" y="2472170"/>
            <a:ext cx="2039897" cy="2345942"/>
          </a:xfrm>
          <a:prstGeom prst="rect">
            <a:avLst/>
          </a:prstGeom>
          <a:noFill/>
          <a:ln w="9525">
            <a:noFill/>
          </a:ln>
        </p:spPr>
      </p:pic>
      <p:pic>
        <p:nvPicPr>
          <p:cNvPr id="53253" name="Picture 8"/>
          <p:cNvPicPr>
            <a:picLocks noChangeAspect="1"/>
          </p:cNvPicPr>
          <p:nvPr/>
        </p:nvPicPr>
        <p:blipFill>
          <a:blip r:embed="rId2"/>
          <a:stretch>
            <a:fillRect/>
          </a:stretch>
        </p:blipFill>
        <p:spPr>
          <a:xfrm>
            <a:off x="3630051" y="2472170"/>
            <a:ext cx="4107184" cy="2348323"/>
          </a:xfrm>
          <a:prstGeom prst="rect">
            <a:avLst/>
          </a:prstGeom>
          <a:noFill/>
          <a:ln w="9525">
            <a:noFill/>
          </a:ln>
        </p:spPr>
      </p:pic>
      <p:sp>
        <p:nvSpPr>
          <p:cNvPr id="53254" name="TextBox 6"/>
          <p:cNvSpPr txBox="1"/>
          <p:nvPr/>
        </p:nvSpPr>
        <p:spPr>
          <a:xfrm>
            <a:off x="1704473" y="1623106"/>
            <a:ext cx="5136064" cy="953135"/>
          </a:xfrm>
          <a:prstGeom prst="rect">
            <a:avLst/>
          </a:prstGeom>
          <a:noFill/>
          <a:ln w="9525">
            <a:noFill/>
          </a:ln>
        </p:spPr>
        <p:txBody>
          <a:bodyPr anchor="t" anchorCtr="0">
            <a:spAutoFit/>
          </a:bodyPr>
          <a:p>
            <a:r>
              <a:rPr lang="en-US" altLang="zh-CN" sz="5400" b="1">
                <a:latin typeface="Arial" panose="020B0604020202020204" pitchFamily="34" charset="0"/>
                <a:ea typeface="宋体" panose="02010600030101010101" pitchFamily="2" charset="-122"/>
              </a:rPr>
              <a:t>Then AND Now</a:t>
            </a:r>
            <a:endParaRPr lang="en-US" altLang="zh-CN" sz="5400" b="1">
              <a:latin typeface="Arial" panose="020B0604020202020204" pitchFamily="34" charset="0"/>
              <a:ea typeface="宋体" panose="02010600030101010101" pitchFamily="2" charset="-122"/>
            </a:endParaRPr>
          </a:p>
          <a:p>
            <a:endParaRPr lang="en-US" altLang="zh-CN" sz="100">
              <a:latin typeface="Arial" panose="020B0604020202020204" pitchFamily="34" charset="0"/>
              <a:ea typeface="宋体" panose="02010600030101010101" pitchFamily="2" charset="-122"/>
            </a:endParaRPr>
          </a:p>
          <a:p>
            <a:endParaRPr lang="zh-CN" altLang="en-US" sz="100" dirty="0">
              <a:latin typeface="Arial" panose="020B0604020202020204" pitchFamily="34" charset="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62915" y="548640"/>
            <a:ext cx="8142605" cy="4195445"/>
          </a:xfrm>
        </p:spPr>
        <p:txBody>
          <a:bodyPr/>
          <a:p>
            <a:pPr marL="0" indent="0">
              <a:lnSpc>
                <a:spcPct val="110000"/>
              </a:lnSpc>
              <a:buNone/>
            </a:pPr>
            <a:r>
              <a:rPr lang="en-US" altLang="zh-CN" sz="2000">
                <a:latin typeface="Times New Roman" panose="02020603050405020304" charset="0"/>
                <a:ea typeface="宋体" panose="02010600030101010101" pitchFamily="2" charset="-122"/>
                <a:sym typeface="+mn-ea"/>
              </a:rPr>
              <a:t>[1] Most advertising </a:t>
            </a:r>
            <a:r>
              <a:rPr lang="en-US" altLang="zh-CN" sz="2000" u="sng">
                <a:solidFill>
                  <a:srgbClr val="1F2DA8"/>
                </a:solidFill>
                <a:latin typeface="Times New Roman" panose="02020603050405020304" charset="0"/>
                <a:ea typeface="宋体" panose="02010600030101010101" pitchFamily="2" charset="-122"/>
                <a:sym typeface="+mn-ea"/>
              </a:rPr>
              <a:t>in ancient times</a:t>
            </a:r>
            <a:r>
              <a:rPr lang="en-US" altLang="zh-CN" sz="2000">
                <a:latin typeface="Times New Roman" panose="02020603050405020304" charset="0"/>
                <a:ea typeface="宋体" panose="02010600030101010101" pitchFamily="2" charset="-122"/>
                <a:sym typeface="+mn-ea"/>
              </a:rPr>
              <a:t> was </a:t>
            </a:r>
            <a:r>
              <a:rPr lang="en-US" altLang="zh-CN" sz="2000">
                <a:solidFill>
                  <a:schemeClr val="accent6">
                    <a:lumMod val="60000"/>
                    <a:lumOff val="40000"/>
                  </a:schemeClr>
                </a:solidFill>
                <a:latin typeface="Times New Roman" panose="02020603050405020304" charset="0"/>
                <a:ea typeface="宋体" panose="02010600030101010101" pitchFamily="2" charset="-122"/>
                <a:sym typeface="+mn-ea"/>
              </a:rPr>
              <a:t>word-of-mouth</a:t>
            </a:r>
            <a:r>
              <a:rPr lang="en-US" altLang="zh-CN" sz="2000">
                <a:latin typeface="Times New Roman" panose="02020603050405020304" charset="0"/>
                <a:ea typeface="宋体" panose="02010600030101010101" pitchFamily="2" charset="-122"/>
                <a:sym typeface="+mn-ea"/>
              </a:rPr>
              <a:t>, that is, people liked something and told others about it. But even then, people advertised by putting </a:t>
            </a:r>
            <a:r>
              <a:rPr lang="en-US" altLang="zh-CN" sz="2000" b="1">
                <a:solidFill>
                  <a:srgbClr val="FF0000"/>
                </a:solidFill>
                <a:latin typeface="Times New Roman" panose="02020603050405020304" charset="0"/>
                <a:ea typeface="宋体" panose="02010600030101010101" pitchFamily="2" charset="-122"/>
                <a:sym typeface="+mn-ea"/>
              </a:rPr>
              <a:t>inscriptions</a:t>
            </a:r>
            <a:r>
              <a:rPr lang="en-US" altLang="zh-CN" sz="2000">
                <a:latin typeface="Times New Roman" panose="02020603050405020304" charset="0"/>
                <a:ea typeface="宋体" panose="02010600030101010101" pitchFamily="2" charset="-122"/>
                <a:sym typeface="+mn-ea"/>
              </a:rPr>
              <a:t> on walls, for example to display political slogans and to offer household goods for sale. Also, in </a:t>
            </a:r>
            <a:r>
              <a:rPr lang="en-US" altLang="zh-CN" sz="2000">
                <a:solidFill>
                  <a:srgbClr val="1F2DA8"/>
                </a:solidFill>
                <a:latin typeface="Times New Roman" panose="02020603050405020304" charset="0"/>
                <a:ea typeface="宋体" panose="02010600030101010101" pitchFamily="2" charset="-122"/>
                <a:sym typeface="+mn-ea"/>
              </a:rPr>
              <a:t>Rome</a:t>
            </a:r>
            <a:r>
              <a:rPr lang="en-US" altLang="zh-CN" sz="2000">
                <a:latin typeface="Times New Roman" panose="02020603050405020304" charset="0"/>
                <a:ea typeface="宋体" panose="02010600030101010101" pitchFamily="2" charset="-122"/>
                <a:sym typeface="+mn-ea"/>
              </a:rPr>
              <a:t> and </a:t>
            </a:r>
            <a:r>
              <a:rPr lang="en-US" altLang="zh-CN" sz="2000">
                <a:solidFill>
                  <a:srgbClr val="1F2DA8"/>
                </a:solidFill>
                <a:latin typeface="Times New Roman" panose="02020603050405020304" charset="0"/>
                <a:ea typeface="宋体" panose="02010600030101010101" pitchFamily="2" charset="-122"/>
                <a:sym typeface="+mn-ea"/>
              </a:rPr>
              <a:t>Greece</a:t>
            </a:r>
            <a:r>
              <a:rPr lang="en-US" altLang="zh-CN" sz="2000">
                <a:latin typeface="Times New Roman" panose="02020603050405020304" charset="0"/>
                <a:ea typeface="宋体" panose="02010600030101010101" pitchFamily="2" charset="-122"/>
                <a:sym typeface="+mn-ea"/>
              </a:rPr>
              <a:t>, in ancient times, </a:t>
            </a:r>
            <a:r>
              <a:rPr lang="en-US" altLang="zh-CN" sz="2000" u="sng">
                <a:solidFill>
                  <a:srgbClr val="1F2DA8"/>
                </a:solidFill>
                <a:latin typeface="Times New Roman" panose="02020603050405020304" charset="0"/>
                <a:ea typeface="宋体" panose="02010600030101010101" pitchFamily="2" charset="-122"/>
                <a:sym typeface="+mn-ea"/>
              </a:rPr>
              <a:t>it was common for people to</a:t>
            </a:r>
            <a:r>
              <a:rPr lang="en-US" altLang="zh-CN" sz="2000">
                <a:latin typeface="Times New Roman" panose="02020603050405020304" charset="0"/>
                <a:ea typeface="宋体" panose="02010600030101010101" pitchFamily="2" charset="-122"/>
                <a:sym typeface="+mn-ea"/>
              </a:rPr>
              <a:t> use </a:t>
            </a:r>
            <a:r>
              <a:rPr lang="en-US" altLang="zh-CN" sz="2000">
                <a:solidFill>
                  <a:schemeClr val="accent6">
                    <a:lumMod val="60000"/>
                    <a:lumOff val="40000"/>
                  </a:schemeClr>
                </a:solidFill>
                <a:latin typeface="Times New Roman" panose="02020603050405020304" charset="0"/>
                <a:ea typeface="宋体" panose="02010600030101010101" pitchFamily="2" charset="-122"/>
                <a:sym typeface="+mn-ea"/>
              </a:rPr>
              <a:t>papyrus</a:t>
            </a:r>
            <a:r>
              <a:rPr lang="en-US" altLang="zh-CN" sz="2000">
                <a:latin typeface="Times New Roman" panose="02020603050405020304" charset="0"/>
                <a:ea typeface="宋体" panose="02010600030101010101" pitchFamily="2" charset="-122"/>
                <a:sym typeface="+mn-ea"/>
              </a:rPr>
              <a:t>, a kind of paper, to advertise things they had lost or found. Papyrus was also used for posters to advertise political campaigns. Many </a:t>
            </a:r>
            <a:r>
              <a:rPr lang="en-US" altLang="zh-CN" sz="2000" b="1">
                <a:solidFill>
                  <a:srgbClr val="FF0000"/>
                </a:solidFill>
                <a:latin typeface="Times New Roman" panose="02020603050405020304" charset="0"/>
                <a:ea typeface="宋体" panose="02010600030101010101" pitchFamily="2" charset="-122"/>
                <a:sym typeface="+mn-ea"/>
              </a:rPr>
              <a:t>traces</a:t>
            </a:r>
            <a:r>
              <a:rPr lang="en-US" altLang="zh-CN" sz="2000">
                <a:latin typeface="Times New Roman" panose="02020603050405020304" charset="0"/>
                <a:ea typeface="宋体" panose="02010600030101010101" pitchFamily="2" charset="-122"/>
                <a:sym typeface="+mn-ea"/>
              </a:rPr>
              <a:t> of these advertisements have been found in the </a:t>
            </a:r>
            <a:r>
              <a:rPr lang="en-US" altLang="zh-CN" sz="2000" b="1">
                <a:solidFill>
                  <a:srgbClr val="FF0000"/>
                </a:solidFill>
                <a:latin typeface="Times New Roman" panose="02020603050405020304" charset="0"/>
                <a:ea typeface="宋体" panose="02010600030101010101" pitchFamily="2" charset="-122"/>
                <a:sym typeface="+mn-ea"/>
              </a:rPr>
              <a:t>ruins</a:t>
            </a:r>
            <a:r>
              <a:rPr lang="en-US" altLang="zh-CN" sz="2000">
                <a:latin typeface="Times New Roman" panose="02020603050405020304" charset="0"/>
                <a:ea typeface="宋体" panose="02010600030101010101" pitchFamily="2" charset="-122"/>
                <a:sym typeface="+mn-ea"/>
              </a:rPr>
              <a:t> of </a:t>
            </a:r>
            <a:r>
              <a:rPr lang="en-US" altLang="zh-CN" sz="2000">
                <a:solidFill>
                  <a:srgbClr val="1F2DA8"/>
                </a:solidFill>
                <a:latin typeface="Times New Roman" panose="02020603050405020304" charset="0"/>
                <a:ea typeface="宋体" panose="02010600030101010101" pitchFamily="2" charset="-122"/>
                <a:sym typeface="+mn-ea"/>
              </a:rPr>
              <a:t>Pompeii</a:t>
            </a:r>
            <a:r>
              <a:rPr lang="en-US" altLang="zh-CN" sz="2000">
                <a:latin typeface="Times New Roman" panose="02020603050405020304" charset="0"/>
                <a:ea typeface="宋体" panose="02010600030101010101" pitchFamily="2" charset="-122"/>
                <a:sym typeface="+mn-ea"/>
              </a:rPr>
              <a:t>, a city destroyed by a </a:t>
            </a:r>
            <a:r>
              <a:rPr lang="en-US" altLang="zh-CN" sz="2000">
                <a:solidFill>
                  <a:schemeClr val="accent6">
                    <a:lumMod val="60000"/>
                    <a:lumOff val="40000"/>
                  </a:schemeClr>
                </a:solidFill>
                <a:latin typeface="Times New Roman" panose="02020603050405020304" charset="0"/>
                <a:ea typeface="宋体" panose="02010600030101010101" pitchFamily="2" charset="-122"/>
                <a:sym typeface="+mn-ea"/>
              </a:rPr>
              <a:t>volcano </a:t>
            </a:r>
            <a:r>
              <a:rPr lang="en-US" altLang="zh-CN" sz="2000">
                <a:latin typeface="Times New Roman" panose="02020603050405020304" charset="0"/>
                <a:ea typeface="宋体" panose="02010600030101010101" pitchFamily="2" charset="-122"/>
                <a:sym typeface="+mn-ea"/>
              </a:rPr>
              <a:t>which </a:t>
            </a:r>
            <a:r>
              <a:rPr lang="en-US" altLang="zh-CN" sz="2000">
                <a:solidFill>
                  <a:schemeClr val="accent6">
                    <a:lumMod val="60000"/>
                    <a:lumOff val="40000"/>
                  </a:schemeClr>
                </a:solidFill>
                <a:latin typeface="Times New Roman" panose="02020603050405020304" charset="0"/>
                <a:ea typeface="宋体" panose="02010600030101010101" pitchFamily="2" charset="-122"/>
                <a:sym typeface="+mn-ea"/>
              </a:rPr>
              <a:t>erupted</a:t>
            </a:r>
            <a:r>
              <a:rPr lang="en-US" altLang="zh-CN" sz="2000">
                <a:latin typeface="Times New Roman" panose="02020603050405020304" charset="0"/>
                <a:ea typeface="宋体" panose="02010600030101010101" pitchFamily="2" charset="-122"/>
                <a:sym typeface="+mn-ea"/>
              </a:rPr>
              <a:t> in 79 AD. The tradition of wall or rock painting as a way of advertising goods is even more ancient and examples can still be found in parts of Asia, Africa and South America.</a:t>
            </a:r>
            <a:endParaRPr lang="zh-CN" altLang="en-US"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49275" y="439420"/>
            <a:ext cx="8056245" cy="4305300"/>
          </a:xfrm>
        </p:spPr>
        <p:txBody>
          <a:bodyPr/>
          <a:p>
            <a:pPr marL="0" indent="0">
              <a:lnSpc>
                <a:spcPct val="110000"/>
              </a:lnSpc>
              <a:buNone/>
            </a:pPr>
            <a:r>
              <a:rPr lang="en-US" altLang="zh-CN" sz="2000">
                <a:latin typeface="Times New Roman" panose="02020603050405020304" charset="0"/>
                <a:ea typeface="宋体" panose="02010600030101010101" pitchFamily="2" charset="-122"/>
                <a:sym typeface="+mn-ea"/>
              </a:rPr>
              <a:t>[2]  Printing developed in the 15th and 16th centuries, and this increased the forms of advertising. </a:t>
            </a:r>
            <a:r>
              <a:rPr lang="en-US" altLang="zh-CN" sz="2000">
                <a:solidFill>
                  <a:schemeClr val="accent6">
                    <a:lumMod val="60000"/>
                    <a:lumOff val="40000"/>
                  </a:schemeClr>
                </a:solidFill>
                <a:latin typeface="Times New Roman" panose="02020603050405020304" charset="0"/>
                <a:ea typeface="宋体" panose="02010600030101010101" pitchFamily="2" charset="-122"/>
                <a:sym typeface="+mn-ea"/>
              </a:rPr>
              <a:t>Handbills</a:t>
            </a:r>
            <a:r>
              <a:rPr lang="en-US" altLang="zh-CN" sz="2000">
                <a:latin typeface="Times New Roman" panose="02020603050405020304" charset="0"/>
                <a:ea typeface="宋体" panose="02010600030101010101" pitchFamily="2" charset="-122"/>
                <a:sym typeface="+mn-ea"/>
              </a:rPr>
              <a:t> </a:t>
            </a:r>
            <a:r>
              <a:rPr lang="en-US" altLang="zh-CN" sz="2000">
                <a:latin typeface="Times New Roman" panose="02020603050405020304" charset="0"/>
                <a:ea typeface="Times New Roman" panose="02020603050405020304" charset="0"/>
                <a:sym typeface="+mn-ea"/>
              </a:rPr>
              <a:t>—</a:t>
            </a:r>
            <a:r>
              <a:rPr lang="en-US" altLang="zh-CN" sz="2000">
                <a:latin typeface="Times New Roman" panose="02020603050405020304" charset="0"/>
                <a:ea typeface="宋体" panose="02010600030101010101" pitchFamily="2" charset="-122"/>
                <a:sym typeface="+mn-ea"/>
              </a:rPr>
              <a:t> small printed notices and advertisements </a:t>
            </a:r>
            <a:r>
              <a:rPr lang="en-US" altLang="zh-CN" sz="2000">
                <a:latin typeface="Times New Roman" panose="02020603050405020304" charset="0"/>
                <a:ea typeface="Times New Roman" panose="02020603050405020304" charset="0"/>
                <a:sym typeface="+mn-ea"/>
              </a:rPr>
              <a:t>—</a:t>
            </a:r>
            <a:r>
              <a:rPr lang="en-US" altLang="zh-CN" sz="2000">
                <a:latin typeface="Times New Roman" panose="02020603050405020304" charset="0"/>
                <a:ea typeface="宋体" panose="02010600030101010101" pitchFamily="2" charset="-122"/>
                <a:sym typeface="+mn-ea"/>
              </a:rPr>
              <a:t> became common. Then, by the 17th century, advertisements started appearing in </a:t>
            </a:r>
            <a:r>
              <a:rPr lang="en-US" altLang="zh-CN" sz="2000">
                <a:solidFill>
                  <a:schemeClr val="accent6">
                    <a:lumMod val="60000"/>
                    <a:lumOff val="40000"/>
                  </a:schemeClr>
                </a:solidFill>
                <a:latin typeface="Times New Roman" panose="02020603050405020304" charset="0"/>
                <a:ea typeface="宋体" panose="02010600030101010101" pitchFamily="2" charset="-122"/>
                <a:sym typeface="+mn-ea"/>
              </a:rPr>
              <a:t>weekly</a:t>
            </a:r>
            <a:r>
              <a:rPr lang="en-US" altLang="zh-CN" sz="2000">
                <a:latin typeface="Times New Roman" panose="02020603050405020304" charset="0"/>
                <a:ea typeface="宋体" panose="02010600030101010101" pitchFamily="2" charset="-122"/>
                <a:sym typeface="+mn-ea"/>
              </a:rPr>
              <a:t> newspapers in England, including classified adverts for personal goods and services. In the 19th century mail order </a:t>
            </a:r>
            <a:r>
              <a:rPr lang="en-US" altLang="zh-CN" sz="2000" b="1">
                <a:solidFill>
                  <a:srgbClr val="FF0000"/>
                </a:solidFill>
                <a:latin typeface="Times New Roman" panose="02020603050405020304" charset="0"/>
                <a:ea typeface="宋体" panose="02010600030101010101" pitchFamily="2" charset="-122"/>
                <a:sym typeface="+mn-ea"/>
              </a:rPr>
              <a:t>catalogues</a:t>
            </a:r>
            <a:r>
              <a:rPr lang="en-US" altLang="zh-CN" sz="2000">
                <a:solidFill>
                  <a:srgbClr val="FF0000"/>
                </a:solidFill>
                <a:latin typeface="Times New Roman" panose="02020603050405020304" charset="0"/>
                <a:ea typeface="宋体" panose="02010600030101010101" pitchFamily="2" charset="-122"/>
                <a:sym typeface="+mn-ea"/>
              </a:rPr>
              <a:t> </a:t>
            </a:r>
            <a:r>
              <a:rPr lang="en-US" altLang="zh-CN" sz="2000">
                <a:latin typeface="Times New Roman" panose="02020603050405020304" charset="0"/>
                <a:ea typeface="宋体" panose="02010600030101010101" pitchFamily="2" charset="-122"/>
                <a:sym typeface="+mn-ea"/>
              </a:rPr>
              <a:t>appeared, promoting all kinds of goods.</a:t>
            </a:r>
            <a:endParaRPr lang="en-US" altLang="zh-CN" sz="2000">
              <a:latin typeface="Times New Roman" panose="02020603050405020304" charset="0"/>
              <a:ea typeface="宋体" panose="02010600030101010101" pitchFamily="2" charset="-122"/>
              <a:sym typeface="+mn-ea"/>
            </a:endParaRPr>
          </a:p>
          <a:p>
            <a:pPr marL="0" indent="0">
              <a:lnSpc>
                <a:spcPct val="110000"/>
              </a:lnSpc>
              <a:buNone/>
            </a:pPr>
            <a:endParaRPr lang="en-US" altLang="zh-CN" sz="2000">
              <a:latin typeface="Times New Roman" panose="02020603050405020304" charset="0"/>
              <a:ea typeface="宋体" panose="02010600030101010101" pitchFamily="2" charset="-122"/>
              <a:sym typeface="+mn-ea"/>
            </a:endParaRPr>
          </a:p>
          <a:p>
            <a:pPr marL="0" indent="0">
              <a:lnSpc>
                <a:spcPct val="110000"/>
              </a:lnSpc>
              <a:buNone/>
            </a:pPr>
            <a:r>
              <a:rPr lang="en-US" altLang="zh-CN" sz="2000">
                <a:latin typeface="Times New Roman" panose="02020603050405020304" charset="0"/>
                <a:ea typeface="宋体" panose="02010600030101010101" pitchFamily="2" charset="-122"/>
                <a:sym typeface="+mn-ea"/>
              </a:rPr>
              <a:t>[3]  Finally, the 1960s were </a:t>
            </a:r>
            <a:r>
              <a:rPr lang="en-US" altLang="zh-CN" sz="2000" u="sng">
                <a:solidFill>
                  <a:schemeClr val="accent6">
                    <a:lumMod val="60000"/>
                    <a:lumOff val="40000"/>
                  </a:schemeClr>
                </a:solidFill>
                <a:latin typeface="Times New Roman" panose="02020603050405020304" charset="0"/>
                <a:ea typeface="宋体" panose="02010600030101010101" pitchFamily="2" charset="-122"/>
                <a:sym typeface="+mn-ea"/>
              </a:rPr>
              <a:t>a key period</a:t>
            </a:r>
            <a:r>
              <a:rPr lang="en-US" altLang="zh-CN" sz="2000">
                <a:latin typeface="Times New Roman" panose="02020603050405020304" charset="0"/>
                <a:ea typeface="宋体" panose="02010600030101010101" pitchFamily="2" charset="-122"/>
                <a:sym typeface="+mn-ea"/>
              </a:rPr>
              <a:t> in the development of advertising. Advertisements became more creative and more interesting. Also, they began to </a:t>
            </a:r>
            <a:r>
              <a:rPr lang="en-US" altLang="zh-CN" sz="2000" u="sng">
                <a:solidFill>
                  <a:schemeClr val="accent6">
                    <a:lumMod val="60000"/>
                    <a:lumOff val="40000"/>
                  </a:schemeClr>
                </a:solidFill>
                <a:latin typeface="Times New Roman" panose="02020603050405020304" charset="0"/>
                <a:ea typeface="宋体" panose="02010600030101010101" pitchFamily="2" charset="-122"/>
                <a:sym typeface="+mn-ea"/>
              </a:rPr>
              <a:t>draw attention to</a:t>
            </a:r>
            <a:r>
              <a:rPr lang="en-US" altLang="zh-CN" sz="2000">
                <a:latin typeface="Times New Roman" panose="02020603050405020304" charset="0"/>
                <a:ea typeface="宋体" panose="02010600030101010101" pitchFamily="2" charset="-122"/>
                <a:sym typeface="+mn-ea"/>
              </a:rPr>
              <a:t> the “</a:t>
            </a:r>
            <a:r>
              <a:rPr lang="en-US" altLang="zh-CN" sz="2000" u="sng">
                <a:solidFill>
                  <a:schemeClr val="accent6">
                    <a:lumMod val="60000"/>
                    <a:lumOff val="40000"/>
                  </a:schemeClr>
                </a:solidFill>
                <a:latin typeface="Times New Roman" panose="02020603050405020304" charset="0"/>
                <a:ea typeface="宋体" panose="02010600030101010101" pitchFamily="2" charset="-122"/>
                <a:sym typeface="+mn-ea"/>
              </a:rPr>
              <a:t>unique selling points</a:t>
            </a:r>
            <a:r>
              <a:rPr lang="en-US" altLang="zh-CN" sz="2000">
                <a:latin typeface="Times New Roman" panose="02020603050405020304" charset="0"/>
                <a:ea typeface="宋体" panose="02010600030101010101" pitchFamily="2" charset="-122"/>
                <a:sym typeface="+mn-ea"/>
              </a:rPr>
              <a:t>”, the </a:t>
            </a:r>
            <a:r>
              <a:rPr lang="en-US" altLang="zh-CN" sz="2000" dirty="0" err="1">
                <a:solidFill>
                  <a:schemeClr val="accent6">
                    <a:lumMod val="60000"/>
                    <a:lumOff val="40000"/>
                  </a:schemeClr>
                </a:solidFill>
                <a:latin typeface="Times New Roman" panose="02020603050405020304" charset="0"/>
                <a:ea typeface="宋体" panose="02010600030101010101" pitchFamily="2" charset="-122"/>
                <a:sym typeface="+mn-ea"/>
              </a:rPr>
              <a:t>USPs</a:t>
            </a:r>
            <a:r>
              <a:rPr lang="en-US" altLang="zh-CN" sz="2000">
                <a:latin typeface="Times New Roman" panose="02020603050405020304" charset="0"/>
                <a:ea typeface="宋体" panose="02010600030101010101" pitchFamily="2" charset="-122"/>
                <a:sym typeface="+mn-ea"/>
              </a:rPr>
              <a:t> of products. These are the qualities that make a product different from competitors’ products.</a:t>
            </a:r>
            <a:endParaRPr lang="zh-CN" altLang="en-US" sz="2000" dirty="0">
              <a:latin typeface="Times New Roman" panose="02020603050405020304" charset="0"/>
              <a:ea typeface="Times New Roman" panose="02020603050405020304" charset="0"/>
            </a:endParaRPr>
          </a:p>
          <a:p>
            <a:pPr marL="0" indent="0">
              <a:buNone/>
            </a:pPr>
            <a:endParaRPr lang="zh-CN" altLang="en-US"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86715" y="464185"/>
            <a:ext cx="8447405" cy="4280535"/>
          </a:xfrm>
        </p:spPr>
        <p:txBody>
          <a:bodyPr/>
          <a:p>
            <a:pPr marL="0" indent="0">
              <a:lnSpc>
                <a:spcPct val="120000"/>
              </a:lnSpc>
              <a:buNone/>
            </a:pPr>
            <a:r>
              <a:rPr lang="en-US" altLang="zh-CN" sz="2000">
                <a:latin typeface="Times New Roman" panose="02020603050405020304" charset="0"/>
                <a:ea typeface="宋体" panose="02010600030101010101" pitchFamily="2" charset="-122"/>
                <a:sym typeface="+mn-ea"/>
              </a:rPr>
              <a:t>[4] These days, advertisers have </a:t>
            </a:r>
            <a:r>
              <a:rPr lang="en-US" altLang="zh-CN" sz="2000" u="sng">
                <a:solidFill>
                  <a:schemeClr val="accent6">
                    <a:lumMod val="60000"/>
                    <a:lumOff val="40000"/>
                  </a:schemeClr>
                </a:solidFill>
                <a:latin typeface="Times New Roman" panose="02020603050405020304" charset="0"/>
                <a:ea typeface="宋体" panose="02010600030101010101" pitchFamily="2" charset="-122"/>
                <a:sym typeface="+mn-ea"/>
              </a:rPr>
              <a:t>come up with</a:t>
            </a:r>
            <a:r>
              <a:rPr lang="en-US" altLang="zh-CN" sz="2000">
                <a:latin typeface="Times New Roman" panose="02020603050405020304" charset="0"/>
                <a:ea typeface="宋体" panose="02010600030101010101" pitchFamily="2" charset="-122"/>
                <a:sym typeface="+mn-ea"/>
              </a:rPr>
              <a:t> new ways of promoting their products. For example, product </a:t>
            </a:r>
            <a:r>
              <a:rPr lang="en-US" altLang="zh-CN" sz="2000">
                <a:solidFill>
                  <a:srgbClr val="FF0000"/>
                </a:solidFill>
                <a:latin typeface="Times New Roman" panose="02020603050405020304" charset="0"/>
                <a:ea typeface="宋体" panose="02010600030101010101" pitchFamily="2" charset="-122"/>
                <a:sym typeface="+mn-ea"/>
              </a:rPr>
              <a:t>placement</a:t>
            </a:r>
            <a:r>
              <a:rPr lang="en-US" altLang="zh-CN" sz="2000">
                <a:latin typeface="Times New Roman" panose="02020603050405020304" charset="0"/>
                <a:ea typeface="宋体" panose="02010600030101010101" pitchFamily="2" charset="-122"/>
                <a:sym typeface="+mn-ea"/>
              </a:rPr>
              <a:t> is now common. This is advertising in TV </a:t>
            </a:r>
            <a:r>
              <a:rPr lang="en-US" altLang="zh-CN" sz="2000" dirty="0" err="1">
                <a:latin typeface="Times New Roman" panose="02020603050405020304" charset="0"/>
                <a:ea typeface="宋体" panose="02010600030101010101" pitchFamily="2" charset="-122"/>
                <a:sym typeface="+mn-ea"/>
              </a:rPr>
              <a:t>programmes</a:t>
            </a:r>
            <a:r>
              <a:rPr lang="en-US" altLang="zh-CN" sz="2000">
                <a:latin typeface="Times New Roman" panose="02020603050405020304" charset="0"/>
                <a:ea typeface="宋体" panose="02010600030101010101" pitchFamily="2" charset="-122"/>
                <a:sym typeface="+mn-ea"/>
              </a:rPr>
              <a:t> or films by having a character, preferably played by a famous actor, use a particular product. For example, Tom Cruise’s character in the movie, </a:t>
            </a:r>
            <a:r>
              <a:rPr lang="en-US" altLang="zh-CN" sz="2000" i="1">
                <a:latin typeface="Times New Roman" panose="02020603050405020304" charset="0"/>
                <a:ea typeface="宋体" panose="02010600030101010101" pitchFamily="2" charset="-122"/>
                <a:sym typeface="+mn-ea"/>
              </a:rPr>
              <a:t>Minority Report</a:t>
            </a:r>
            <a:r>
              <a:rPr lang="en-US" altLang="zh-CN" sz="2000">
                <a:latin typeface="Times New Roman" panose="02020603050405020304" charset="0"/>
                <a:ea typeface="宋体" panose="02010600030101010101" pitchFamily="2" charset="-122"/>
                <a:sym typeface="+mn-ea"/>
              </a:rPr>
              <a:t>, had a computer with the Nokia logo on it, and his watch was clearly made by </a:t>
            </a:r>
            <a:r>
              <a:rPr lang="en-US" altLang="zh-CN" sz="2000" dirty="0" err="1">
                <a:latin typeface="Times New Roman" panose="02020603050405020304" charset="0"/>
                <a:ea typeface="宋体" panose="02010600030101010101" pitchFamily="2" charset="-122"/>
                <a:sym typeface="+mn-ea"/>
              </a:rPr>
              <a:t>Bulgari</a:t>
            </a:r>
            <a:r>
              <a:rPr lang="en-US" altLang="zh-CN" sz="2000">
                <a:latin typeface="Times New Roman" panose="02020603050405020304" charset="0"/>
                <a:ea typeface="宋体" panose="02010600030101010101" pitchFamily="2" charset="-122"/>
                <a:sym typeface="+mn-ea"/>
              </a:rPr>
              <a:t>.</a:t>
            </a:r>
            <a:endParaRPr lang="zh-CN" altLang="en-US" sz="2000" dirty="0">
              <a:latin typeface="Times New Roman" panose="02020603050405020304" charset="0"/>
              <a:ea typeface="Times New Roman" panose="02020603050405020304" charset="0"/>
            </a:endParaRPr>
          </a:p>
          <a:p>
            <a:pPr marL="0" indent="0">
              <a:lnSpc>
                <a:spcPct val="120000"/>
              </a:lnSpc>
              <a:buNone/>
            </a:pPr>
            <a:r>
              <a:rPr lang="en-US" altLang="zh-CN" sz="2000">
                <a:latin typeface="Times New Roman" panose="02020603050405020304" charset="0"/>
                <a:ea typeface="宋体" panose="02010600030101010101" pitchFamily="2" charset="-122"/>
                <a:sym typeface="+mn-ea"/>
              </a:rPr>
              <a:t>[5] TV commercials are a very effective </a:t>
            </a:r>
            <a:r>
              <a:rPr lang="en-US" altLang="zh-CN" sz="2000">
                <a:solidFill>
                  <a:schemeClr val="accent6">
                    <a:lumMod val="60000"/>
                    <a:lumOff val="40000"/>
                  </a:schemeClr>
                </a:solidFill>
                <a:latin typeface="Times New Roman" panose="02020603050405020304" charset="0"/>
                <a:ea typeface="宋体" panose="02010600030101010101" pitchFamily="2" charset="-122"/>
                <a:sym typeface="+mn-ea"/>
              </a:rPr>
              <a:t>medium</a:t>
            </a:r>
            <a:r>
              <a:rPr lang="en-US" altLang="zh-CN" sz="2000">
                <a:latin typeface="Times New Roman" panose="02020603050405020304" charset="0"/>
                <a:ea typeface="宋体" panose="02010600030101010101" pitchFamily="2" charset="-122"/>
                <a:sym typeface="+mn-ea"/>
              </a:rPr>
              <a:t> for advertisers, though these are very expensive. If an </a:t>
            </a:r>
            <a:r>
              <a:rPr lang="en-US" altLang="zh-CN" sz="2000" dirty="0" err="1">
                <a:latin typeface="Times New Roman" panose="02020603050405020304" charset="0"/>
                <a:ea typeface="宋体" panose="02010600030101010101" pitchFamily="2" charset="-122"/>
                <a:sym typeface="+mn-ea"/>
              </a:rPr>
              <a:t>organisation</a:t>
            </a:r>
            <a:r>
              <a:rPr lang="en-US" altLang="zh-CN" sz="2000">
                <a:latin typeface="Times New Roman" panose="02020603050405020304" charset="0"/>
                <a:ea typeface="宋体" panose="02010600030101010101" pitchFamily="2" charset="-122"/>
                <a:sym typeface="+mn-ea"/>
              </a:rPr>
              <a:t> wants to have a 30-second TV advert during the annual </a:t>
            </a:r>
            <a:r>
              <a:rPr lang="en-US" altLang="zh-CN" sz="2000" u="sng" dirty="0" err="1">
                <a:solidFill>
                  <a:srgbClr val="1F2DA8"/>
                </a:solidFill>
                <a:latin typeface="Times New Roman" panose="02020603050405020304" charset="0"/>
                <a:ea typeface="宋体" panose="02010600030101010101" pitchFamily="2" charset="-122"/>
                <a:sym typeface="+mn-ea"/>
              </a:rPr>
              <a:t>Superbowl</a:t>
            </a:r>
            <a:r>
              <a:rPr lang="en-US" altLang="zh-CN" sz="2000" u="sng">
                <a:solidFill>
                  <a:srgbClr val="1F2DA8"/>
                </a:solidFill>
                <a:latin typeface="Times New Roman" panose="02020603050405020304" charset="0"/>
                <a:ea typeface="宋体" panose="02010600030101010101" pitchFamily="2" charset="-122"/>
                <a:sym typeface="+mn-ea"/>
              </a:rPr>
              <a:t> game</a:t>
            </a:r>
            <a:r>
              <a:rPr lang="en-US" altLang="zh-CN" sz="2000">
                <a:latin typeface="Times New Roman" panose="02020603050405020304" charset="0"/>
                <a:ea typeface="宋体" panose="02010600030101010101" pitchFamily="2" charset="-122"/>
                <a:sym typeface="+mn-ea"/>
              </a:rPr>
              <a:t>* in the United States, they have to pay about $2.5 million.</a:t>
            </a:r>
            <a:endParaRPr lang="zh-CN" altLang="en-US" sz="2000" dirty="0">
              <a:latin typeface="Times New Roman" panose="02020603050405020304" charset="0"/>
              <a:ea typeface="Times New Roman" panose="02020603050405020304" charset="0"/>
            </a:endParaRPr>
          </a:p>
          <a:p>
            <a:pPr marL="0" indent="0">
              <a:buNone/>
            </a:pPr>
            <a:endParaRPr lang="zh-CN" altLang="en-US"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5" name="TextBox 3"/>
          <p:cNvSpPr txBox="1"/>
          <p:nvPr/>
        </p:nvSpPr>
        <p:spPr>
          <a:xfrm>
            <a:off x="364490" y="3257550"/>
            <a:ext cx="8414385" cy="1198880"/>
          </a:xfrm>
          <a:prstGeom prst="rect">
            <a:avLst/>
          </a:prstGeom>
          <a:noFill/>
          <a:ln w="9525">
            <a:noFill/>
          </a:ln>
        </p:spPr>
        <p:txBody>
          <a:bodyPr wrap="square" anchor="t" anchorCtr="0">
            <a:spAutoFit/>
          </a:bodyPr>
          <a:p>
            <a:r>
              <a:rPr lang="en-US" altLang="zh-CN" sz="1800">
                <a:solidFill>
                  <a:srgbClr val="002060"/>
                </a:solidFill>
                <a:latin typeface="Times New Roman" panose="02020603050405020304" charset="0"/>
                <a:ea typeface="宋体" panose="02010600030101010101" pitchFamily="2" charset="-122"/>
              </a:rPr>
              <a:t>*The </a:t>
            </a:r>
            <a:r>
              <a:rPr lang="en-US" altLang="zh-CN" sz="1800" dirty="0" err="1">
                <a:solidFill>
                  <a:srgbClr val="002060"/>
                </a:solidFill>
                <a:latin typeface="Times New Roman" panose="02020603050405020304" charset="0"/>
                <a:ea typeface="宋体" panose="02010600030101010101" pitchFamily="2" charset="-122"/>
              </a:rPr>
              <a:t>Superbowl</a:t>
            </a:r>
            <a:r>
              <a:rPr lang="en-US" altLang="zh-CN" sz="1800">
                <a:solidFill>
                  <a:srgbClr val="002060"/>
                </a:solidFill>
                <a:latin typeface="Times New Roman" panose="02020603050405020304" charset="0"/>
                <a:ea typeface="宋体" panose="02010600030101010101" pitchFamily="2" charset="-122"/>
              </a:rPr>
              <a:t> is the championship game of the National Football League (NFL), the highest level of professional American football in the United States, culminating a season that begins in the late summer of the previous calendar year. </a:t>
            </a:r>
            <a:r>
              <a:rPr lang="zh-CN" altLang="en-US" sz="1800" dirty="0">
                <a:solidFill>
                  <a:srgbClr val="002060"/>
                </a:solidFill>
                <a:latin typeface="Times New Roman" panose="02020603050405020304" charset="0"/>
                <a:ea typeface="宋体" panose="02010600030101010101" pitchFamily="2" charset="-122"/>
              </a:rPr>
              <a:t>超级杯</a:t>
            </a:r>
            <a:r>
              <a:rPr lang="en-US" altLang="zh-CN" sz="1800">
                <a:solidFill>
                  <a:srgbClr val="002060"/>
                </a:solidFill>
                <a:latin typeface="Times New Roman" panose="02020603050405020304" charset="0"/>
                <a:ea typeface="宋体" panose="02010600030101010101" pitchFamily="2" charset="-122"/>
              </a:rPr>
              <a:t>, </a:t>
            </a:r>
            <a:r>
              <a:rPr lang="zh-CN" altLang="en-US" sz="1800" dirty="0">
                <a:solidFill>
                  <a:srgbClr val="002060"/>
                </a:solidFill>
                <a:latin typeface="Times New Roman" panose="02020603050405020304" charset="0"/>
                <a:ea typeface="宋体" panose="02010600030101010101" pitchFamily="2" charset="-122"/>
              </a:rPr>
              <a:t>美国国家美式足球联盟的年度冠军赛。</a:t>
            </a:r>
            <a:endParaRPr lang="zh-CN" altLang="en-US" sz="1800" dirty="0">
              <a:solidFill>
                <a:srgbClr val="002060"/>
              </a:solidFill>
              <a:latin typeface="Times New Roman" panose="02020603050405020304" charset="0"/>
              <a:ea typeface="宋体" panose="02010600030101010101" pitchFamily="2" charset="-122"/>
            </a:endParaRPr>
          </a:p>
        </p:txBody>
      </p:sp>
      <p:sp>
        <p:nvSpPr>
          <p:cNvPr id="59396" name="TextBox 4"/>
          <p:cNvSpPr txBox="1"/>
          <p:nvPr/>
        </p:nvSpPr>
        <p:spPr>
          <a:xfrm>
            <a:off x="336550" y="514350"/>
            <a:ext cx="8414385" cy="2676525"/>
          </a:xfrm>
          <a:prstGeom prst="rect">
            <a:avLst/>
          </a:prstGeom>
          <a:noFill/>
          <a:ln w="9525">
            <a:noFill/>
          </a:ln>
        </p:spPr>
        <p:txBody>
          <a:bodyPr wrap="square" anchor="t" anchorCtr="0">
            <a:spAutoFit/>
          </a:bodyPr>
          <a:p>
            <a:pPr>
              <a:lnSpc>
                <a:spcPct val="120000"/>
              </a:lnSpc>
            </a:pPr>
            <a:r>
              <a:rPr lang="en-US" altLang="zh-CN" sz="2000">
                <a:latin typeface="Times New Roman" panose="02020603050405020304" charset="0"/>
                <a:ea typeface="宋体" panose="02010600030101010101" pitchFamily="2" charset="-122"/>
              </a:rPr>
              <a:t>[6]  Perhaps the most interesting development is the use of famous personalities to endorse a product. The basketball player, Michael Jordan, endorsed Nike products and wore them while playing. David Beckham, the footballer, endorsed Police sunglasses.</a:t>
            </a:r>
            <a:endParaRPr lang="en-US" altLang="zh-CN" sz="2000">
              <a:latin typeface="Times New Roman" panose="02020603050405020304" charset="0"/>
              <a:ea typeface="宋体" panose="02010600030101010101" pitchFamily="2" charset="-122"/>
            </a:endParaRPr>
          </a:p>
          <a:p>
            <a:pPr>
              <a:lnSpc>
                <a:spcPct val="120000"/>
              </a:lnSpc>
            </a:pPr>
            <a:r>
              <a:rPr lang="en-US" altLang="zh-CN" sz="2000">
                <a:latin typeface="Times New Roman" panose="02020603050405020304" charset="0"/>
                <a:ea typeface="宋体" panose="02010600030101010101" pitchFamily="2" charset="-122"/>
                <a:sym typeface="+mn-ea"/>
              </a:rPr>
              <a:t>[7]  Getting well-known personalities to endorse a product can be very expensive, but endorsements certainly increase a product’s sales, especially if the personality has a positive image in the eyes of the public.</a:t>
            </a:r>
            <a:endParaRPr lang="en-US" altLang="zh-CN" sz="2000" dirty="0">
              <a:latin typeface="Times New Roman" panose="02020603050405020304" charset="0"/>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amp;pky100_sjzg_VCG41144700925_sjzg_VCG41144700925&amp;"/>
          <p:cNvPicPr>
            <a:picLocks noChangeAspect="1"/>
          </p:cNvPicPr>
          <p:nvPr/>
        </p:nvPicPr>
        <p:blipFill>
          <a:blip r:embed="rId1"/>
          <a:stretch>
            <a:fillRect/>
          </a:stretch>
        </p:blipFill>
        <p:spPr>
          <a:xfrm>
            <a:off x="-635" y="-19050"/>
            <a:ext cx="9144635" cy="5143500"/>
          </a:xfrm>
          <a:prstGeom prst="rect">
            <a:avLst/>
          </a:prstGeom>
        </p:spPr>
      </p:pic>
      <p:sp>
        <p:nvSpPr>
          <p:cNvPr id="4" name="标题 3"/>
          <p:cNvSpPr>
            <a:spLocks noGrp="1"/>
          </p:cNvSpPr>
          <p:nvPr>
            <p:ph type="ctrTitle"/>
          </p:nvPr>
        </p:nvSpPr>
        <p:spPr>
          <a:xfrm>
            <a:off x="457200" y="1885895"/>
            <a:ext cx="6400800" cy="857400"/>
          </a:xfrm>
        </p:spPr>
        <p:txBody>
          <a:bodyPr/>
          <a:p>
            <a:r>
              <a:rPr lang="en-US" altLang="zh-CN" sz="6000"/>
              <a:t>Listening</a:t>
            </a:r>
            <a:endParaRPr lang="en-US" altLang="zh-CN" sz="6000"/>
          </a:p>
        </p:txBody>
      </p:sp>
      <p:sp>
        <p:nvSpPr>
          <p:cNvPr id="5" name="副标题 4"/>
          <p:cNvSpPr>
            <a:spLocks noGrp="1"/>
          </p:cNvSpPr>
          <p:nvPr>
            <p:ph type="subTitle" idx="1"/>
          </p:nvPr>
        </p:nvSpPr>
        <p:spPr/>
        <p:txBody>
          <a:bodyPr/>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1145258" y="0"/>
            <a:ext cx="6853484" cy="5135349"/>
          </a:xfrm>
          <a:prstGeom prst="rect">
            <a:avLst/>
          </a:prstGeom>
        </p:spPr>
      </p:pic>
      <p:sp>
        <p:nvSpPr>
          <p:cNvPr id="6" name="文本框 5"/>
          <p:cNvSpPr txBox="1"/>
          <p:nvPr/>
        </p:nvSpPr>
        <p:spPr>
          <a:xfrm>
            <a:off x="1313880" y="285800"/>
            <a:ext cx="2793219" cy="922020"/>
          </a:xfrm>
          <a:prstGeom prst="rect">
            <a:avLst/>
          </a:prstGeom>
          <a:solidFill>
            <a:srgbClr val="FFFF00"/>
          </a:solidFill>
          <a:ln>
            <a:solidFill>
              <a:schemeClr val="tx2">
                <a:lumMod val="20000"/>
                <a:lumOff val="80000"/>
              </a:schemeClr>
            </a:solidFill>
          </a:ln>
        </p:spPr>
        <p:txBody>
          <a:bodyPr wrap="square" rtlCol="0" anchor="t">
            <a:spAutoFit/>
          </a:bodyPr>
          <a:p>
            <a:r>
              <a:rPr lang="zh-CN" altLang="en-US" sz="1800" b="1">
                <a:solidFill>
                  <a:srgbClr val="1F2DA8"/>
                </a:solidFill>
              </a:rPr>
              <a:t>Japan plan to dump nuclear wastewater into Pacific sparks anger</a:t>
            </a:r>
            <a:endParaRPr lang="zh-CN" altLang="en-US" sz="1800" b="1">
              <a:solidFill>
                <a:srgbClr val="1F2DA8"/>
              </a:solidFill>
            </a:endParaRPr>
          </a:p>
        </p:txBody>
      </p:sp>
      <p:sp>
        <p:nvSpPr>
          <p:cNvPr id="100" name="文本框 99"/>
          <p:cNvSpPr txBox="1"/>
          <p:nvPr/>
        </p:nvSpPr>
        <p:spPr>
          <a:xfrm>
            <a:off x="5200760" y="1771960"/>
            <a:ext cx="1434240" cy="414020"/>
          </a:xfrm>
          <a:prstGeom prst="rect">
            <a:avLst/>
          </a:prstGeom>
          <a:noFill/>
          <a:ln w="9525">
            <a:noFill/>
          </a:ln>
        </p:spPr>
        <p:txBody>
          <a:bodyPr wrap="square">
            <a:spAutoFit/>
          </a:bodyPr>
          <a:p>
            <a:r>
              <a:rPr lang="en-US" sz="2100" b="1">
                <a:solidFill>
                  <a:srgbClr val="FFFF00"/>
                </a:solidFill>
                <a:latin typeface="Arial" panose="020B0604020202020204" pitchFamily="34" charset="0"/>
                <a:cs typeface="Courier New" panose="02070309020205020404" charset="0"/>
              </a:rPr>
              <a:t>Godzilla</a:t>
            </a:r>
            <a:endParaRPr lang="en-US" altLang="en-US" sz="2100" b="1">
              <a:solidFill>
                <a:srgbClr val="FFFF00"/>
              </a:solidFill>
              <a:latin typeface="Arial" panose="020B0604020202020204" pitchFamily="34" charset="0"/>
              <a:cs typeface="Courier New" panose="02070309020205020404" charset="0"/>
            </a:endParaRPr>
          </a:p>
        </p:txBody>
      </p:sp>
      <p:sp>
        <p:nvSpPr>
          <p:cNvPr id="7" name="文本框 6"/>
          <p:cNvSpPr txBox="1"/>
          <p:nvPr/>
        </p:nvSpPr>
        <p:spPr>
          <a:xfrm>
            <a:off x="3257320" y="4401320"/>
            <a:ext cx="2643650" cy="737235"/>
          </a:xfrm>
          <a:prstGeom prst="rect">
            <a:avLst/>
          </a:prstGeom>
          <a:solidFill>
            <a:schemeClr val="accent4">
              <a:lumMod val="75000"/>
              <a:lumOff val="25000"/>
            </a:schemeClr>
          </a:solidFill>
          <a:ln w="9525">
            <a:noFill/>
          </a:ln>
        </p:spPr>
        <p:txBody>
          <a:bodyPr wrap="square">
            <a:spAutoFit/>
          </a:bodyPr>
          <a:p>
            <a:r>
              <a:rPr lang="en-US" sz="2100" b="1">
                <a:solidFill>
                  <a:srgbClr val="FFFF00"/>
                </a:solidFill>
                <a:latin typeface="Arial" panose="020B0604020202020204" pitchFamily="34" charset="0"/>
                <a:cs typeface="Courier New" panose="02070309020205020404" charset="0"/>
              </a:rPr>
              <a:t>nuclear wastewater</a:t>
            </a:r>
            <a:endParaRPr lang="en-US" altLang="en-US" sz="2100" b="1">
              <a:solidFill>
                <a:srgbClr val="FFFF00"/>
              </a:solidFill>
              <a:latin typeface="Arial" panose="020B0604020202020204" pitchFamily="34" charset="0"/>
              <a:cs typeface="Courier New" panose="020703090202050204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00" grpId="0"/>
      <p:bldP spid="6"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TextBox 3"/>
          <p:cNvSpPr txBox="1"/>
          <p:nvPr/>
        </p:nvSpPr>
        <p:spPr>
          <a:xfrm>
            <a:off x="1371993" y="839776"/>
            <a:ext cx="6400967" cy="1291590"/>
          </a:xfrm>
          <a:prstGeom prst="rect">
            <a:avLst/>
          </a:prstGeom>
          <a:noFill/>
          <a:ln w="9525">
            <a:noFill/>
          </a:ln>
        </p:spPr>
        <p:txBody>
          <a:bodyPr wrap="square" anchor="t" anchorCtr="0">
            <a:spAutoFit/>
          </a:bodyPr>
          <a:p>
            <a:r>
              <a:rPr lang="en-US" altLang="zh-CN" sz="2400" b="1">
                <a:solidFill>
                  <a:srgbClr val="046784"/>
                </a:solidFill>
                <a:latin typeface="Arial" panose="020B0604020202020204" pitchFamily="34" charset="0"/>
                <a:ea typeface="宋体" panose="02010600030101010101" pitchFamily="2" charset="-122"/>
              </a:rPr>
              <a:t>4a </a:t>
            </a:r>
            <a:r>
              <a:rPr lang="en-US" altLang="en-US" sz="1800" b="1">
                <a:ea typeface="宋体" panose="02010600030101010101" pitchFamily="2" charset="-122"/>
                <a:sym typeface="+mn-ea"/>
              </a:rPr>
              <a:t>Listen to the conversation between a manufacturer and a marketing consultant. What kind of product are they talking about? Which group of consumers is it aimed at?</a:t>
            </a:r>
            <a:endParaRPr lang="zh-CN" altLang="en-US" sz="1800" b="1" dirty="0">
              <a:solidFill>
                <a:srgbClr val="4E681F"/>
              </a:solidFill>
              <a:latin typeface="Arial" panose="020B0604020202020204" pitchFamily="34" charset="0"/>
              <a:ea typeface="Arial" panose="020B0604020202020204" pitchFamily="34" charset="0"/>
            </a:endParaRPr>
          </a:p>
        </p:txBody>
      </p:sp>
      <p:sp>
        <p:nvSpPr>
          <p:cNvPr id="4" name="TextBox 9"/>
          <p:cNvSpPr txBox="1"/>
          <p:nvPr/>
        </p:nvSpPr>
        <p:spPr>
          <a:xfrm>
            <a:off x="1634929" y="2229240"/>
            <a:ext cx="5506889" cy="737235"/>
          </a:xfrm>
          <a:prstGeom prst="rect">
            <a:avLst/>
          </a:prstGeom>
          <a:noFill/>
          <a:ln w="9525">
            <a:noFill/>
          </a:ln>
        </p:spPr>
        <p:txBody>
          <a:bodyPr wrap="square" anchor="t" anchorCtr="0">
            <a:spAutoFit/>
          </a:bodyPr>
          <a:p>
            <a:pPr marL="0" indent="0"/>
            <a:r>
              <a:rPr lang="en-US" altLang="zh-CN" sz="2100">
                <a:solidFill>
                  <a:srgbClr val="FF0000"/>
                </a:solidFill>
                <a:latin typeface="Times New Roman" panose="02020603050405020304" charset="0"/>
                <a:ea typeface="宋体" panose="02010600030101010101" pitchFamily="2" charset="-122"/>
              </a:rPr>
              <a:t>The product is watches; the consumer group is young people.</a:t>
            </a:r>
            <a:endParaRPr lang="en-US" altLang="zh-CN" sz="2100" dirty="0">
              <a:solidFill>
                <a:srgbClr val="FF0000"/>
              </a:solidFill>
              <a:latin typeface="Times New Roman" panose="02020603050405020304" charset="0"/>
              <a:ea typeface="宋体" panose="02010600030101010101" pitchFamily="2" charset="-122"/>
            </a:endParaRPr>
          </a:p>
        </p:txBody>
      </p:sp>
      <p:pic>
        <p:nvPicPr>
          <p:cNvPr id="61445" name="图片 25" descr="55.png">
            <a:hlinkClick r:id="rId1" action="ppaction://hlinkfile"/>
          </p:cNvPr>
          <p:cNvPicPr>
            <a:picLocks noChangeAspect="1"/>
          </p:cNvPicPr>
          <p:nvPr/>
        </p:nvPicPr>
        <p:blipFill>
          <a:blip r:embed="rId2"/>
          <a:stretch>
            <a:fillRect/>
          </a:stretch>
        </p:blipFill>
        <p:spPr>
          <a:xfrm>
            <a:off x="3791585" y="483235"/>
            <a:ext cx="720725" cy="282575"/>
          </a:xfrm>
          <a:prstGeom prst="rect">
            <a:avLst/>
          </a:prstGeom>
          <a:noFill/>
          <a:ln w="9525">
            <a:noFill/>
          </a:ln>
        </p:spPr>
      </p:pic>
      <p:grpSp>
        <p:nvGrpSpPr>
          <p:cNvPr id="2" name="组合 1"/>
          <p:cNvGrpSpPr/>
          <p:nvPr/>
        </p:nvGrpSpPr>
        <p:grpSpPr>
          <a:xfrm>
            <a:off x="1393904" y="400120"/>
            <a:ext cx="1747191" cy="428700"/>
            <a:chOff x="528" y="840"/>
            <a:chExt cx="3668" cy="900"/>
          </a:xfrm>
        </p:grpSpPr>
        <p:sp>
          <p:nvSpPr>
            <p:cNvPr id="61444" name="TextBox 6"/>
            <p:cNvSpPr txBox="1"/>
            <p:nvPr/>
          </p:nvSpPr>
          <p:spPr>
            <a:xfrm>
              <a:off x="1035" y="914"/>
              <a:ext cx="3106" cy="773"/>
            </a:xfrm>
            <a:prstGeom prst="rect">
              <a:avLst/>
            </a:prstGeom>
            <a:noFill/>
            <a:ln w="9525">
              <a:noFill/>
            </a:ln>
          </p:spPr>
          <p:txBody>
            <a:bodyPr wrap="square" anchor="t" anchorCtr="0">
              <a:spAutoFit/>
            </a:bodyPr>
            <a:p>
              <a:r>
                <a:rPr lang="en-US" altLang="zh-CN" sz="1800" b="1">
                  <a:latin typeface="Times New Roman" panose="02020603050405020304" charset="0"/>
                  <a:ea typeface="宋体" panose="02010600030101010101" pitchFamily="2" charset="-122"/>
                </a:rPr>
                <a:t>LISTENING</a:t>
              </a:r>
              <a:endParaRPr lang="zh-CN" altLang="en-US" sz="1800" b="1" dirty="0">
                <a:latin typeface="Times New Roman" panose="02020603050405020304" charset="0"/>
                <a:ea typeface="Times New Roman" panose="02020603050405020304" charset="0"/>
              </a:endParaRPr>
            </a:p>
          </p:txBody>
        </p:sp>
        <p:grpSp>
          <p:nvGrpSpPr>
            <p:cNvPr id="61453" name="组合 12"/>
            <p:cNvGrpSpPr/>
            <p:nvPr/>
          </p:nvGrpSpPr>
          <p:grpSpPr>
            <a:xfrm>
              <a:off x="528" y="840"/>
              <a:ext cx="3668" cy="900"/>
              <a:chOff x="285720" y="1357298"/>
              <a:chExt cx="3621443" cy="428628"/>
            </a:xfrm>
          </p:grpSpPr>
          <p:sp>
            <p:nvSpPr>
              <p:cNvPr id="20" name="矩形 19"/>
              <p:cNvSpPr/>
              <p:nvPr/>
            </p:nvSpPr>
            <p:spPr>
              <a:xfrm>
                <a:off x="285720" y="1357298"/>
                <a:ext cx="547803" cy="428628"/>
              </a:xfrm>
              <a:prstGeom prst="rect">
                <a:avLst/>
              </a:prstGeom>
              <a:solidFill>
                <a:srgbClr val="046784"/>
              </a:solidFill>
              <a:ln>
                <a:solidFill>
                  <a:srgbClr val="0467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1" name="矩形 20"/>
              <p:cNvSpPr/>
              <p:nvPr/>
            </p:nvSpPr>
            <p:spPr>
              <a:xfrm>
                <a:off x="498904" y="1357298"/>
                <a:ext cx="3408259" cy="428628"/>
              </a:xfrm>
              <a:prstGeom prst="rect">
                <a:avLst/>
              </a:prstGeom>
              <a:noFill/>
              <a:ln>
                <a:solidFill>
                  <a:srgbClr val="0467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grpSp>
      <p:sp>
        <p:nvSpPr>
          <p:cNvPr id="25" name="矩形 24"/>
          <p:cNvSpPr/>
          <p:nvPr/>
        </p:nvSpPr>
        <p:spPr>
          <a:xfrm>
            <a:off x="3231515" y="472440"/>
            <a:ext cx="521335" cy="304800"/>
          </a:xfrm>
          <a:prstGeom prst="rect">
            <a:avLst/>
          </a:prstGeom>
          <a:solidFill>
            <a:srgbClr val="0467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50" b="0" i="0" u="none" strike="noStrike" kern="1200" cap="none" spc="0" normalizeH="0" baseline="0" noProof="0" dirty="0" smtClean="0">
                <a:ln>
                  <a:noFill/>
                </a:ln>
                <a:solidFill>
                  <a:schemeClr val="lt1"/>
                </a:solidFill>
                <a:effectLst/>
                <a:uLnTx/>
                <a:uFillTx/>
                <a:latin typeface="+mn-lt"/>
                <a:ea typeface="+mn-ea"/>
                <a:cs typeface="+mn-cs"/>
              </a:rPr>
              <a:t>2.26</a:t>
            </a:r>
            <a:endParaRPr kumimoji="0" lang="zh-CN" altLang="en-US" sz="135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7" name="TextBox 3"/>
          <p:cNvSpPr txBox="1"/>
          <p:nvPr/>
        </p:nvSpPr>
        <p:spPr>
          <a:xfrm>
            <a:off x="1339602" y="834060"/>
            <a:ext cx="6491947" cy="460375"/>
          </a:xfrm>
          <a:prstGeom prst="rect">
            <a:avLst/>
          </a:prstGeom>
          <a:noFill/>
          <a:ln w="9525">
            <a:noFill/>
          </a:ln>
        </p:spPr>
        <p:txBody>
          <a:bodyPr wrap="square" anchor="t" anchorCtr="0">
            <a:spAutoFit/>
          </a:bodyPr>
          <a:p>
            <a:r>
              <a:rPr lang="en-US" altLang="zh-CN" sz="2400" b="1">
                <a:solidFill>
                  <a:srgbClr val="046784"/>
                </a:solidFill>
                <a:latin typeface="Arial" panose="020B0604020202020204" pitchFamily="34" charset="0"/>
                <a:ea typeface="宋体" panose="02010600030101010101" pitchFamily="2" charset="-122"/>
              </a:rPr>
              <a:t>4b  </a:t>
            </a:r>
            <a:r>
              <a:rPr lang="en-US" altLang="en-US" sz="1800" b="1">
                <a:ea typeface="宋体" panose="02010600030101010101" pitchFamily="2" charset="-122"/>
                <a:sym typeface="+mn-ea"/>
              </a:rPr>
              <a:t>Listen again and complete the sentences.</a:t>
            </a:r>
            <a:endParaRPr lang="zh-CN" altLang="en-US" sz="1800" b="1" dirty="0">
              <a:solidFill>
                <a:srgbClr val="4E681F"/>
              </a:solidFill>
              <a:latin typeface="Arial" panose="020B0604020202020204" pitchFamily="34" charset="0"/>
              <a:ea typeface="Arial" panose="020B0604020202020204" pitchFamily="34" charset="0"/>
            </a:endParaRPr>
          </a:p>
        </p:txBody>
      </p:sp>
      <p:sp>
        <p:nvSpPr>
          <p:cNvPr id="61448" name="TextBox 13"/>
          <p:cNvSpPr txBox="1"/>
          <p:nvPr/>
        </p:nvSpPr>
        <p:spPr>
          <a:xfrm>
            <a:off x="1393904" y="1325159"/>
            <a:ext cx="6181377" cy="737235"/>
          </a:xfrm>
          <a:prstGeom prst="rect">
            <a:avLst/>
          </a:prstGeom>
          <a:noFill/>
          <a:ln w="9525">
            <a:noFill/>
          </a:ln>
        </p:spPr>
        <p:txBody>
          <a:bodyPr wrap="square" anchor="t" anchorCtr="0">
            <a:spAutoFit/>
          </a:bodyPr>
          <a:p>
            <a:r>
              <a:rPr lang="en-US" altLang="zh-CN" sz="2100">
                <a:latin typeface="Times New Roman" panose="02020603050405020304" charset="0"/>
                <a:ea typeface="宋体" panose="02010600030101010101" pitchFamily="2" charset="-122"/>
              </a:rPr>
              <a:t>1  If we _______ a bigger budget, we’d get someone well-known to endorse the product.</a:t>
            </a:r>
            <a:endParaRPr lang="zh-CN" altLang="en-US" sz="2100" dirty="0">
              <a:latin typeface="Times New Roman" panose="02020603050405020304" charset="0"/>
              <a:ea typeface="Times New Roman" panose="02020603050405020304" charset="0"/>
            </a:endParaRPr>
          </a:p>
        </p:txBody>
      </p:sp>
      <p:sp>
        <p:nvSpPr>
          <p:cNvPr id="61449" name="TextBox 14"/>
          <p:cNvSpPr txBox="1"/>
          <p:nvPr/>
        </p:nvSpPr>
        <p:spPr>
          <a:xfrm>
            <a:off x="1393904" y="2133973"/>
            <a:ext cx="6439550" cy="414020"/>
          </a:xfrm>
          <a:prstGeom prst="rect">
            <a:avLst/>
          </a:prstGeom>
          <a:noFill/>
          <a:ln w="9525">
            <a:noFill/>
          </a:ln>
        </p:spPr>
        <p:txBody>
          <a:bodyPr wrap="square" anchor="t" anchorCtr="0">
            <a:spAutoFit/>
          </a:bodyPr>
          <a:p>
            <a:r>
              <a:rPr lang="en-US" altLang="zh-CN" sz="2100">
                <a:latin typeface="Times New Roman" panose="02020603050405020304" charset="0"/>
                <a:ea typeface="宋体" panose="02010600030101010101" pitchFamily="2" charset="-122"/>
              </a:rPr>
              <a:t>2  If I _______ you, I’d look for a cheaper way of doing it.</a:t>
            </a:r>
            <a:endParaRPr lang="en-US" altLang="zh-CN" sz="2100" dirty="0">
              <a:latin typeface="Times New Roman" panose="02020603050405020304" charset="0"/>
              <a:ea typeface="宋体" panose="02010600030101010101" pitchFamily="2" charset="-122"/>
            </a:endParaRPr>
          </a:p>
        </p:txBody>
      </p:sp>
      <p:sp>
        <p:nvSpPr>
          <p:cNvPr id="61450" name="TextBox 15"/>
          <p:cNvSpPr txBox="1"/>
          <p:nvPr/>
        </p:nvSpPr>
        <p:spPr>
          <a:xfrm>
            <a:off x="1393428" y="2619357"/>
            <a:ext cx="6377150" cy="737235"/>
          </a:xfrm>
          <a:prstGeom prst="rect">
            <a:avLst/>
          </a:prstGeom>
          <a:noFill/>
          <a:ln w="9525">
            <a:noFill/>
          </a:ln>
        </p:spPr>
        <p:txBody>
          <a:bodyPr wrap="square" anchor="t" anchorCtr="0">
            <a:spAutoFit/>
          </a:bodyPr>
          <a:p>
            <a:r>
              <a:rPr lang="en-US" altLang="zh-CN" sz="2100">
                <a:latin typeface="Times New Roman" panose="02020603050405020304" charset="0"/>
                <a:ea typeface="宋体" panose="02010600030101010101" pitchFamily="2" charset="-122"/>
              </a:rPr>
              <a:t>3  If you ran a series of short TV commercials, you _____  reach a younger audience </a:t>
            </a:r>
            <a:r>
              <a:rPr lang="en-US" altLang="zh-CN" sz="2100">
                <a:latin typeface="Times New Roman" panose="02020603050405020304" charset="0"/>
                <a:ea typeface="Times New Roman" panose="02020603050405020304" charset="0"/>
              </a:rPr>
              <a:t>…</a:t>
            </a:r>
            <a:r>
              <a:rPr lang="en-US" altLang="zh-CN" sz="2100">
                <a:latin typeface="Times New Roman" panose="02020603050405020304" charset="0"/>
                <a:ea typeface="宋体" panose="02010600030101010101" pitchFamily="2" charset="-122"/>
              </a:rPr>
              <a:t>.</a:t>
            </a:r>
            <a:endParaRPr lang="zh-CN" altLang="en-US" sz="2100" dirty="0">
              <a:latin typeface="Times New Roman" panose="02020603050405020304" charset="0"/>
              <a:ea typeface="Times New Roman" panose="02020603050405020304" charset="0"/>
            </a:endParaRPr>
          </a:p>
        </p:txBody>
      </p:sp>
      <p:sp>
        <p:nvSpPr>
          <p:cNvPr id="61451" name="TextBox 16"/>
          <p:cNvSpPr txBox="1"/>
          <p:nvPr/>
        </p:nvSpPr>
        <p:spPr>
          <a:xfrm>
            <a:off x="1371040" y="3387683"/>
            <a:ext cx="6458603" cy="737235"/>
          </a:xfrm>
          <a:prstGeom prst="rect">
            <a:avLst/>
          </a:prstGeom>
          <a:noFill/>
          <a:ln w="9525">
            <a:noFill/>
          </a:ln>
        </p:spPr>
        <p:txBody>
          <a:bodyPr wrap="square" anchor="t" anchorCtr="0">
            <a:spAutoFit/>
          </a:bodyPr>
          <a:p>
            <a:pPr marL="0" indent="0"/>
            <a:r>
              <a:rPr lang="en-US" altLang="zh-CN" sz="2100">
                <a:latin typeface="Times New Roman" panose="02020603050405020304" charset="0"/>
                <a:ea typeface="宋体" panose="02010600030101010101" pitchFamily="2" charset="-122"/>
              </a:rPr>
              <a:t>4  Yes, if we got the right people, it _______ be a lot cheaper than using a film star.</a:t>
            </a:r>
            <a:endParaRPr lang="zh-CN" altLang="en-US" sz="2100" dirty="0">
              <a:latin typeface="Times New Roman" panose="02020603050405020304" charset="0"/>
              <a:ea typeface="Times New Roman" panose="02020603050405020304" charset="0"/>
            </a:endParaRPr>
          </a:p>
        </p:txBody>
      </p:sp>
      <p:sp>
        <p:nvSpPr>
          <p:cNvPr id="61452" name="TextBox 17"/>
          <p:cNvSpPr txBox="1"/>
          <p:nvPr/>
        </p:nvSpPr>
        <p:spPr>
          <a:xfrm>
            <a:off x="1393904" y="4123141"/>
            <a:ext cx="6193762" cy="737235"/>
          </a:xfrm>
          <a:prstGeom prst="rect">
            <a:avLst/>
          </a:prstGeom>
          <a:noFill/>
          <a:ln w="9525">
            <a:noFill/>
          </a:ln>
        </p:spPr>
        <p:txBody>
          <a:bodyPr wrap="square" anchor="t" anchorCtr="0">
            <a:spAutoFit/>
          </a:bodyPr>
          <a:p>
            <a:pPr marL="0" indent="0"/>
            <a:r>
              <a:rPr lang="en-US" altLang="zh-CN" sz="2100">
                <a:latin typeface="Times New Roman" panose="02020603050405020304" charset="0"/>
                <a:ea typeface="宋体" panose="02010600030101010101" pitchFamily="2" charset="-122"/>
              </a:rPr>
              <a:t>5  If you got a young director to do the films, </a:t>
            </a:r>
            <a:r>
              <a:rPr lang="en-US" altLang="zh-CN" sz="2100" dirty="0" err="1">
                <a:latin typeface="Times New Roman" panose="02020603050405020304" charset="0"/>
                <a:ea typeface="宋体" panose="02010600030101010101" pitchFamily="2" charset="-122"/>
              </a:rPr>
              <a:t>you ________ have</a:t>
            </a:r>
            <a:r>
              <a:rPr lang="en-US" altLang="zh-CN" sz="2100">
                <a:latin typeface="Times New Roman" panose="02020603050405020304" charset="0"/>
                <a:ea typeface="宋体" panose="02010600030101010101" pitchFamily="2" charset="-122"/>
              </a:rPr>
              <a:t> to pay them too much.</a:t>
            </a:r>
            <a:endParaRPr lang="zh-CN" altLang="en-US" sz="2100" dirty="0">
              <a:latin typeface="Times New Roman" panose="02020603050405020304" charset="0"/>
              <a:ea typeface="Times New Roman" panose="02020603050405020304" charset="0"/>
            </a:endParaRPr>
          </a:p>
        </p:txBody>
      </p:sp>
      <p:grpSp>
        <p:nvGrpSpPr>
          <p:cNvPr id="2" name="组合 1"/>
          <p:cNvGrpSpPr/>
          <p:nvPr/>
        </p:nvGrpSpPr>
        <p:grpSpPr>
          <a:xfrm>
            <a:off x="1393904" y="400120"/>
            <a:ext cx="1747191" cy="428700"/>
            <a:chOff x="528" y="840"/>
            <a:chExt cx="3668" cy="900"/>
          </a:xfrm>
        </p:grpSpPr>
        <p:sp>
          <p:nvSpPr>
            <p:cNvPr id="61444" name="TextBox 6"/>
            <p:cNvSpPr txBox="1"/>
            <p:nvPr/>
          </p:nvSpPr>
          <p:spPr>
            <a:xfrm>
              <a:off x="1035" y="914"/>
              <a:ext cx="3106" cy="773"/>
            </a:xfrm>
            <a:prstGeom prst="rect">
              <a:avLst/>
            </a:prstGeom>
            <a:noFill/>
            <a:ln w="9525">
              <a:noFill/>
            </a:ln>
          </p:spPr>
          <p:txBody>
            <a:bodyPr wrap="square" anchor="t" anchorCtr="0">
              <a:spAutoFit/>
            </a:bodyPr>
            <a:p>
              <a:r>
                <a:rPr lang="en-US" altLang="zh-CN" sz="1800" b="1">
                  <a:latin typeface="Times New Roman" panose="02020603050405020304" charset="0"/>
                  <a:ea typeface="宋体" panose="02010600030101010101" pitchFamily="2" charset="-122"/>
                </a:rPr>
                <a:t>LISTENING</a:t>
              </a:r>
              <a:endParaRPr lang="zh-CN" altLang="en-US" sz="1800" b="1" dirty="0">
                <a:latin typeface="Times New Roman" panose="02020603050405020304" charset="0"/>
                <a:ea typeface="Times New Roman" panose="02020603050405020304" charset="0"/>
              </a:endParaRPr>
            </a:p>
          </p:txBody>
        </p:sp>
        <p:grpSp>
          <p:nvGrpSpPr>
            <p:cNvPr id="61453" name="组合 12"/>
            <p:cNvGrpSpPr/>
            <p:nvPr/>
          </p:nvGrpSpPr>
          <p:grpSpPr>
            <a:xfrm>
              <a:off x="528" y="840"/>
              <a:ext cx="3668" cy="900"/>
              <a:chOff x="285720" y="1357298"/>
              <a:chExt cx="3621443" cy="428628"/>
            </a:xfrm>
          </p:grpSpPr>
          <p:sp>
            <p:nvSpPr>
              <p:cNvPr id="20" name="矩形 19"/>
              <p:cNvSpPr/>
              <p:nvPr/>
            </p:nvSpPr>
            <p:spPr>
              <a:xfrm>
                <a:off x="285720" y="1357298"/>
                <a:ext cx="547803" cy="428628"/>
              </a:xfrm>
              <a:prstGeom prst="rect">
                <a:avLst/>
              </a:prstGeom>
              <a:solidFill>
                <a:srgbClr val="046784"/>
              </a:solidFill>
              <a:ln>
                <a:solidFill>
                  <a:srgbClr val="0467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1" name="矩形 20"/>
              <p:cNvSpPr/>
              <p:nvPr/>
            </p:nvSpPr>
            <p:spPr>
              <a:xfrm>
                <a:off x="498904" y="1357298"/>
                <a:ext cx="3408259" cy="428628"/>
              </a:xfrm>
              <a:prstGeom prst="rect">
                <a:avLst/>
              </a:prstGeom>
              <a:noFill/>
              <a:ln>
                <a:solidFill>
                  <a:srgbClr val="0467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grpSp>
      <p:sp>
        <p:nvSpPr>
          <p:cNvPr id="27" name="TextBox 26"/>
          <p:cNvSpPr txBox="1"/>
          <p:nvPr/>
        </p:nvSpPr>
        <p:spPr>
          <a:xfrm>
            <a:off x="2416354" y="1314442"/>
            <a:ext cx="621615" cy="414020"/>
          </a:xfrm>
          <a:prstGeom prst="rect">
            <a:avLst/>
          </a:prstGeom>
          <a:noFill/>
          <a:ln w="9525">
            <a:noFill/>
          </a:ln>
        </p:spPr>
        <p:txBody>
          <a:bodyPr anchor="t" anchorCtr="0">
            <a:spAutoFit/>
          </a:bodyPr>
          <a:p>
            <a:r>
              <a:rPr lang="en-US" altLang="zh-CN" sz="2100">
                <a:solidFill>
                  <a:srgbClr val="FF0000"/>
                </a:solidFill>
                <a:latin typeface="Times New Roman" panose="02020603050405020304" charset="0"/>
                <a:ea typeface="宋体" panose="02010600030101010101" pitchFamily="2" charset="-122"/>
              </a:rPr>
              <a:t>had</a:t>
            </a:r>
            <a:endParaRPr lang="en-US" altLang="zh-CN" sz="2100" dirty="0">
              <a:solidFill>
                <a:srgbClr val="FF0000"/>
              </a:solidFill>
              <a:latin typeface="Times New Roman" panose="02020603050405020304" charset="0"/>
              <a:ea typeface="宋体" panose="02010600030101010101" pitchFamily="2" charset="-122"/>
            </a:endParaRPr>
          </a:p>
        </p:txBody>
      </p:sp>
      <p:sp>
        <p:nvSpPr>
          <p:cNvPr id="28" name="TextBox 27"/>
          <p:cNvSpPr txBox="1"/>
          <p:nvPr/>
        </p:nvSpPr>
        <p:spPr>
          <a:xfrm>
            <a:off x="1393190" y="4476750"/>
            <a:ext cx="1454785" cy="414020"/>
          </a:xfrm>
          <a:prstGeom prst="rect">
            <a:avLst/>
          </a:prstGeom>
          <a:noFill/>
          <a:ln w="9525">
            <a:noFill/>
          </a:ln>
        </p:spPr>
        <p:txBody>
          <a:bodyPr wrap="square" anchor="t" anchorCtr="0">
            <a:spAutoFit/>
          </a:bodyPr>
          <a:p>
            <a:r>
              <a:rPr lang="en-US" altLang="zh-CN" sz="2100">
                <a:solidFill>
                  <a:srgbClr val="FF0000"/>
                </a:solidFill>
                <a:latin typeface="Times New Roman" panose="02020603050405020304" charset="0"/>
                <a:ea typeface="宋体" panose="02010600030101010101" pitchFamily="2" charset="-122"/>
              </a:rPr>
              <a:t>wouldn’t</a:t>
            </a:r>
            <a:endParaRPr lang="en-US" altLang="zh-CN" sz="2100" dirty="0">
              <a:solidFill>
                <a:srgbClr val="FF0000"/>
              </a:solidFill>
              <a:latin typeface="Times New Roman" panose="02020603050405020304" charset="0"/>
              <a:ea typeface="宋体" panose="02010600030101010101" pitchFamily="2" charset="-122"/>
            </a:endParaRPr>
          </a:p>
        </p:txBody>
      </p:sp>
      <p:sp>
        <p:nvSpPr>
          <p:cNvPr id="29" name="TextBox 28"/>
          <p:cNvSpPr txBox="1"/>
          <p:nvPr/>
        </p:nvSpPr>
        <p:spPr>
          <a:xfrm>
            <a:off x="5257920" y="3387683"/>
            <a:ext cx="872166" cy="414020"/>
          </a:xfrm>
          <a:prstGeom prst="rect">
            <a:avLst/>
          </a:prstGeom>
          <a:noFill/>
          <a:ln w="9525">
            <a:noFill/>
          </a:ln>
        </p:spPr>
        <p:txBody>
          <a:bodyPr wrap="square" anchor="t" anchorCtr="0">
            <a:spAutoFit/>
          </a:bodyPr>
          <a:p>
            <a:r>
              <a:rPr lang="en-US" altLang="zh-CN" sz="2100">
                <a:solidFill>
                  <a:srgbClr val="FF0000"/>
                </a:solidFill>
                <a:latin typeface="Times New Roman" panose="02020603050405020304" charset="0"/>
                <a:ea typeface="宋体" panose="02010600030101010101" pitchFamily="2" charset="-122"/>
              </a:rPr>
              <a:t>might</a:t>
            </a:r>
            <a:endParaRPr lang="en-US" altLang="zh-CN" sz="2100" dirty="0">
              <a:solidFill>
                <a:srgbClr val="FF0000"/>
              </a:solidFill>
              <a:latin typeface="Times New Roman" panose="02020603050405020304" charset="0"/>
              <a:ea typeface="宋体" panose="02010600030101010101" pitchFamily="2" charset="-122"/>
            </a:endParaRPr>
          </a:p>
        </p:txBody>
      </p:sp>
      <p:sp>
        <p:nvSpPr>
          <p:cNvPr id="30" name="TextBox 29"/>
          <p:cNvSpPr txBox="1"/>
          <p:nvPr/>
        </p:nvSpPr>
        <p:spPr>
          <a:xfrm>
            <a:off x="6972935" y="2572385"/>
            <a:ext cx="1024890" cy="414020"/>
          </a:xfrm>
          <a:prstGeom prst="rect">
            <a:avLst/>
          </a:prstGeom>
          <a:noFill/>
          <a:ln w="9525">
            <a:noFill/>
          </a:ln>
        </p:spPr>
        <p:txBody>
          <a:bodyPr wrap="square" anchor="t" anchorCtr="0">
            <a:spAutoFit/>
          </a:bodyPr>
          <a:p>
            <a:r>
              <a:rPr lang="en-US" altLang="zh-CN" sz="2100">
                <a:solidFill>
                  <a:srgbClr val="FF0000"/>
                </a:solidFill>
                <a:latin typeface="Times New Roman" panose="02020603050405020304" charset="0"/>
                <a:ea typeface="宋体" panose="02010600030101010101" pitchFamily="2" charset="-122"/>
              </a:rPr>
              <a:t>could</a:t>
            </a:r>
            <a:endParaRPr lang="en-US" altLang="zh-CN" sz="2100" dirty="0">
              <a:solidFill>
                <a:srgbClr val="FF0000"/>
              </a:solidFill>
              <a:latin typeface="Times New Roman" panose="02020603050405020304" charset="0"/>
              <a:ea typeface="宋体" panose="02010600030101010101" pitchFamily="2" charset="-122"/>
            </a:endParaRPr>
          </a:p>
        </p:txBody>
      </p:sp>
      <p:sp>
        <p:nvSpPr>
          <p:cNvPr id="31" name="TextBox 30"/>
          <p:cNvSpPr txBox="1"/>
          <p:nvPr/>
        </p:nvSpPr>
        <p:spPr>
          <a:xfrm>
            <a:off x="2150321" y="2114920"/>
            <a:ext cx="990773" cy="414020"/>
          </a:xfrm>
          <a:prstGeom prst="rect">
            <a:avLst/>
          </a:prstGeom>
          <a:noFill/>
          <a:ln w="9525">
            <a:noFill/>
          </a:ln>
        </p:spPr>
        <p:txBody>
          <a:bodyPr wrap="square" anchor="t" anchorCtr="0">
            <a:spAutoFit/>
          </a:bodyPr>
          <a:p>
            <a:r>
              <a:rPr lang="en-US" altLang="zh-CN" sz="2100">
                <a:solidFill>
                  <a:srgbClr val="FF0000"/>
                </a:solidFill>
                <a:latin typeface="Times New Roman" panose="02020603050405020304" charset="0"/>
                <a:ea typeface="宋体" panose="02010600030101010101" pitchFamily="2" charset="-122"/>
              </a:rPr>
              <a:t>were</a:t>
            </a:r>
            <a:endParaRPr lang="en-US" altLang="zh-CN" sz="2100" dirty="0">
              <a:solidFill>
                <a:srgbClr val="FF0000"/>
              </a:solidFill>
              <a:latin typeface="Times New Roman" panose="02020603050405020304" charset="0"/>
              <a:ea typeface="宋体" panose="02010600030101010101" pitchFamily="2" charset="-122"/>
            </a:endParaRPr>
          </a:p>
        </p:txBody>
      </p:sp>
      <p:pic>
        <p:nvPicPr>
          <p:cNvPr id="61464" name="图片 25" descr="55.png">
            <a:hlinkClick r:id="rId1" action="ppaction://hlinkfile"/>
          </p:cNvPr>
          <p:cNvPicPr>
            <a:picLocks noChangeAspect="1"/>
          </p:cNvPicPr>
          <p:nvPr/>
        </p:nvPicPr>
        <p:blipFill>
          <a:blip r:embed="rId2"/>
          <a:stretch>
            <a:fillRect/>
          </a:stretch>
        </p:blipFill>
        <p:spPr>
          <a:xfrm>
            <a:off x="3200400" y="514985"/>
            <a:ext cx="818515" cy="30035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TextBox 11"/>
          <p:cNvSpPr txBox="1"/>
          <p:nvPr/>
        </p:nvSpPr>
        <p:spPr>
          <a:xfrm>
            <a:off x="1428200" y="1997742"/>
            <a:ext cx="6377150" cy="2030095"/>
          </a:xfrm>
          <a:prstGeom prst="rect">
            <a:avLst/>
          </a:prstGeom>
          <a:noFill/>
        </p:spPr>
        <p:txBody>
          <a:bodyPr wrap="square">
            <a:spAutoFit/>
          </a:bodyPr>
          <a:lstStyle/>
          <a:p>
            <a:pPr marL="457200" marR="0" indent="-457200" defTabSz="914400">
              <a:buClrTx/>
              <a:buSzTx/>
              <a:buFontTx/>
              <a:defRPr/>
            </a:pPr>
            <a:r>
              <a:rPr kumimoji="0" lang="en-US" altLang="zh-CN" sz="1800" kern="1200" cap="none" spc="0" normalizeH="0" baseline="0" noProof="0" dirty="0">
                <a:latin typeface="Times New Roman" panose="02020603050405020304" charset="0"/>
                <a:ea typeface="宋体" panose="02010600030101010101" pitchFamily="2" charset="-122"/>
                <a:cs typeface="Times New Roman" panose="02020603050405020304" charset="0"/>
              </a:rPr>
              <a:t>1  we use the                      </a:t>
            </a:r>
            <a:r>
              <a:rPr kumimoji="0" lang="en-US" altLang="zh-CN" sz="1800" i="1" kern="1200" cap="none" spc="0" normalizeH="0" baseline="0" noProof="0" dirty="0">
                <a:latin typeface="Times New Roman" panose="02020603050405020304" charset="0"/>
                <a:ea typeface="宋体" panose="02010600030101010101" pitchFamily="2" charset="-122"/>
                <a:cs typeface="Times New Roman" panose="02020603050405020304" charset="0"/>
              </a:rPr>
              <a:t>/ present simple </a:t>
            </a:r>
            <a:r>
              <a:rPr kumimoji="0" lang="en-US" altLang="zh-CN" sz="1800" kern="1200" cap="none" spc="0" normalizeH="0" baseline="0" noProof="0" dirty="0">
                <a:latin typeface="Times New Roman" panose="02020603050405020304" charset="0"/>
                <a:ea typeface="宋体" panose="02010600030101010101" pitchFamily="2" charset="-122"/>
                <a:cs typeface="Times New Roman" panose="02020603050405020304" charset="0"/>
              </a:rPr>
              <a:t>in the if-clause, and the </a:t>
            </a:r>
            <a:endParaRPr kumimoji="0" lang="en-US" altLang="zh-CN" sz="1800" kern="1200" cap="none" spc="0" normalizeH="0" baseline="0" noProof="0" dirty="0">
              <a:latin typeface="Times New Roman" panose="02020603050405020304" charset="0"/>
              <a:ea typeface="宋体" panose="02010600030101010101" pitchFamily="2" charset="-122"/>
              <a:cs typeface="Times New Roman" panose="02020603050405020304" charset="0"/>
            </a:endParaRPr>
          </a:p>
          <a:p>
            <a:pPr marL="457200" marR="0" indent="-457200" defTabSz="914400">
              <a:buClrTx/>
              <a:buSzTx/>
              <a:buFontTx/>
              <a:defRPr/>
            </a:pPr>
            <a:r>
              <a:rPr kumimoji="0" lang="en-US" altLang="zh-CN" sz="1800" i="1" kern="1200" cap="none" spc="0" normalizeH="0" baseline="0" noProof="0" dirty="0">
                <a:latin typeface="Times New Roman" panose="02020603050405020304" charset="0"/>
                <a:ea typeface="宋体" panose="02010600030101010101" pitchFamily="2" charset="-122"/>
                <a:cs typeface="Times New Roman" panose="02020603050405020304" charset="0"/>
              </a:rPr>
              <a:t>    past simple /                                                         </a:t>
            </a:r>
            <a:r>
              <a:rPr kumimoji="0" lang="en-US" altLang="zh-CN" sz="1800" kern="1200" cap="none" spc="0" normalizeH="0" baseline="0" noProof="0" dirty="0">
                <a:latin typeface="Times New Roman" panose="02020603050405020304" charset="0"/>
                <a:ea typeface="宋体" panose="02010600030101010101" pitchFamily="2" charset="-122"/>
                <a:cs typeface="Times New Roman" panose="02020603050405020304" charset="0"/>
              </a:rPr>
              <a:t>in the main clause.</a:t>
            </a:r>
            <a:endParaRPr kumimoji="0" lang="en-US" altLang="zh-CN" sz="1800" kern="1200" cap="none" spc="0" normalizeH="0" baseline="0" noProof="0" dirty="0">
              <a:latin typeface="Times New Roman" panose="02020603050405020304" charset="0"/>
              <a:ea typeface="宋体" panose="02010600030101010101" pitchFamily="2" charset="-122"/>
              <a:cs typeface="Times New Roman" panose="02020603050405020304" charset="0"/>
            </a:endParaRPr>
          </a:p>
          <a:p>
            <a:pPr marR="0" defTabSz="914400">
              <a:buClrTx/>
              <a:buSzTx/>
              <a:buFontTx/>
              <a:defRPr/>
            </a:pPr>
            <a:r>
              <a:rPr kumimoji="0" lang="en-US" altLang="zh-CN" sz="1800" kern="1200" cap="none" spc="0" normalizeH="0" baseline="0" noProof="0" dirty="0">
                <a:latin typeface="Times New Roman" panose="02020603050405020304" charset="0"/>
                <a:ea typeface="宋体" panose="02010600030101010101" pitchFamily="2" charset="-122"/>
                <a:cs typeface="Times New Roman" panose="02020603050405020304" charset="0"/>
              </a:rPr>
              <a:t>2  we can use a modal verb, e.g. </a:t>
            </a:r>
            <a:r>
              <a:rPr kumimoji="0" lang="en-US" altLang="zh-CN" sz="1800" i="1" kern="1200" cap="none" spc="0" normalizeH="0" baseline="0" noProof="0" dirty="0">
                <a:latin typeface="Times New Roman" panose="02020603050405020304" charset="0"/>
                <a:ea typeface="宋体" panose="02010600030101010101" pitchFamily="2" charset="-122"/>
                <a:cs typeface="Times New Roman" panose="02020603050405020304" charset="0"/>
              </a:rPr>
              <a:t>could</a:t>
            </a:r>
            <a:r>
              <a:rPr kumimoji="0" lang="en-US" altLang="zh-CN" sz="1800" kern="1200" cap="none" spc="0" normalizeH="0" baseline="0" noProof="0" dirty="0">
                <a:latin typeface="Times New Roman" panose="02020603050405020304" charset="0"/>
                <a:ea typeface="宋体" panose="02010600030101010101" pitchFamily="2" charset="-122"/>
                <a:cs typeface="Times New Roman" panose="02020603050405020304" charset="0"/>
              </a:rPr>
              <a:t> or </a:t>
            </a:r>
            <a:r>
              <a:rPr kumimoji="0" lang="en-US" altLang="zh-CN" sz="1800" i="1" kern="1200" cap="none" spc="0" normalizeH="0" baseline="0" noProof="0" dirty="0">
                <a:latin typeface="Times New Roman" panose="02020603050405020304" charset="0"/>
                <a:ea typeface="宋体" panose="02010600030101010101" pitchFamily="2" charset="-122"/>
                <a:cs typeface="Times New Roman" panose="02020603050405020304" charset="0"/>
              </a:rPr>
              <a:t>might</a:t>
            </a:r>
            <a:r>
              <a:rPr kumimoji="0" lang="en-US" altLang="zh-CN" sz="1800" kern="1200" cap="none" spc="0" normalizeH="0" baseline="0" noProof="0" dirty="0">
                <a:latin typeface="Times New Roman" panose="02020603050405020304" charset="0"/>
                <a:ea typeface="宋体" panose="02010600030101010101" pitchFamily="2" charset="-122"/>
                <a:cs typeface="Times New Roman" panose="02020603050405020304" charset="0"/>
              </a:rPr>
              <a:t>, in the </a:t>
            </a:r>
            <a:r>
              <a:rPr kumimoji="0" lang="en-US" altLang="zh-CN" sz="1800" i="1" kern="1200" cap="none" spc="0" normalizeH="0" baseline="0" noProof="0" dirty="0">
                <a:latin typeface="Times New Roman" panose="02020603050405020304" charset="0"/>
                <a:ea typeface="宋体" panose="02010600030101010101" pitchFamily="2" charset="-122"/>
                <a:cs typeface="Times New Roman" panose="02020603050405020304" charset="0"/>
              </a:rPr>
              <a:t>if-clause</a:t>
            </a:r>
            <a:r>
              <a:rPr kumimoji="0" lang="en-US" altLang="zh-CN" sz="1800" kern="1200" cap="none" spc="0" normalizeH="0" baseline="0" noProof="0" dirty="0">
                <a:latin typeface="Times New Roman" panose="02020603050405020304" charset="0"/>
                <a:ea typeface="宋体" panose="02010600030101010101" pitchFamily="2" charset="-122"/>
                <a:cs typeface="Times New Roman" panose="02020603050405020304" charset="0"/>
              </a:rPr>
              <a:t> / </a:t>
            </a:r>
            <a:r>
              <a:rPr kumimoji="0" lang="en-US" altLang="zh-CN" sz="1800" i="1" kern="1200" cap="none" spc="0" normalizeH="0" baseline="0" noProof="0" dirty="0">
                <a:latin typeface="Times New Roman" panose="02020603050405020304" charset="0"/>
                <a:ea typeface="宋体" panose="02010600030101010101" pitchFamily="2" charset="-122"/>
                <a:cs typeface="Times New Roman" panose="02020603050405020304" charset="0"/>
              </a:rPr>
              <a:t> </a:t>
            </a:r>
            <a:endParaRPr kumimoji="0" lang="en-US" altLang="zh-CN" sz="1800" i="1" kern="1200" cap="none" spc="0" normalizeH="0" baseline="0" noProof="0" dirty="0">
              <a:latin typeface="Times New Roman" panose="02020603050405020304" charset="0"/>
              <a:ea typeface="宋体" panose="02010600030101010101" pitchFamily="2" charset="-122"/>
              <a:cs typeface="Times New Roman" panose="02020603050405020304" charset="0"/>
            </a:endParaRPr>
          </a:p>
          <a:p>
            <a:pPr marR="0" defTabSz="914400">
              <a:buClrTx/>
              <a:buSzTx/>
              <a:buFontTx/>
              <a:defRPr/>
            </a:pPr>
            <a:r>
              <a:rPr kumimoji="0" lang="en-US" altLang="zh-CN" sz="1800" i="1" kern="1200" cap="none" spc="0" normalizeH="0" baseline="0" noProof="0" dirty="0">
                <a:latin typeface="Times New Roman" panose="02020603050405020304" charset="0"/>
                <a:ea typeface="宋体" panose="02010600030101010101" pitchFamily="2" charset="-122"/>
                <a:cs typeface="Times New Roman" panose="02020603050405020304" charset="0"/>
              </a:rPr>
              <a:t>                              </a:t>
            </a:r>
            <a:r>
              <a:rPr kumimoji="0" lang="en-US" altLang="zh-CN" sz="1800" kern="1200" cap="none" spc="0" normalizeH="0" baseline="0" noProof="0" dirty="0">
                <a:latin typeface="Times New Roman" panose="02020603050405020304" charset="0"/>
                <a:ea typeface="宋体" panose="02010600030101010101" pitchFamily="2" charset="-122"/>
                <a:cs typeface="Times New Roman" panose="02020603050405020304" charset="0"/>
              </a:rPr>
              <a:t>.</a:t>
            </a:r>
            <a:endParaRPr kumimoji="0" lang="en-US" altLang="zh-CN" sz="1800" kern="1200" cap="none" spc="0" normalizeH="0" baseline="0" noProof="0" dirty="0">
              <a:latin typeface="Times New Roman" panose="02020603050405020304" charset="0"/>
              <a:ea typeface="宋体" panose="02010600030101010101" pitchFamily="2" charset="-122"/>
              <a:cs typeface="Times New Roman" panose="02020603050405020304" charset="0"/>
            </a:endParaRPr>
          </a:p>
          <a:p>
            <a:pPr marR="0" defTabSz="914400">
              <a:buClrTx/>
              <a:buSzTx/>
              <a:buFontTx/>
              <a:defRPr/>
            </a:pPr>
            <a:r>
              <a:rPr kumimoji="0" lang="en-US" altLang="zh-CN" sz="1800" kern="1200" cap="none" spc="0" normalizeH="0" baseline="0" noProof="0" dirty="0">
                <a:latin typeface="Times New Roman" panose="02020603050405020304" charset="0"/>
                <a:ea typeface="宋体" panose="02010600030101010101" pitchFamily="2" charset="-122"/>
                <a:cs typeface="Times New Roman" panose="02020603050405020304" charset="0"/>
              </a:rPr>
              <a:t>3  we talk about                  / </a:t>
            </a:r>
            <a:r>
              <a:rPr kumimoji="0" lang="en-US" altLang="zh-CN" sz="1800" i="1" kern="1200" cap="none" spc="0" normalizeH="0" baseline="0" noProof="0" dirty="0">
                <a:latin typeface="Times New Roman" panose="02020603050405020304" charset="0"/>
                <a:ea typeface="宋体" panose="02010600030101010101" pitchFamily="2" charset="-122"/>
                <a:cs typeface="Times New Roman" panose="02020603050405020304" charset="0"/>
              </a:rPr>
              <a:t>a real </a:t>
            </a:r>
            <a:r>
              <a:rPr kumimoji="0" lang="en-US" altLang="zh-CN" sz="1800" kern="1200" cap="none" spc="0" normalizeH="0" baseline="0" noProof="0" dirty="0">
                <a:latin typeface="Times New Roman" panose="02020603050405020304" charset="0"/>
                <a:ea typeface="宋体" panose="02010600030101010101" pitchFamily="2" charset="-122"/>
                <a:cs typeface="Times New Roman" panose="02020603050405020304" charset="0"/>
              </a:rPr>
              <a:t>situation in the present or future.</a:t>
            </a:r>
            <a:endParaRPr kumimoji="0" lang="en-US" altLang="zh-CN" sz="1800" kern="1200" cap="none" spc="0" normalizeH="0" baseline="0" noProof="0" dirty="0">
              <a:latin typeface="Times New Roman" panose="02020603050405020304" charset="0"/>
              <a:ea typeface="宋体" panose="02010600030101010101" pitchFamily="2" charset="-122"/>
              <a:cs typeface="Times New Roman" panose="02020603050405020304" charset="0"/>
            </a:endParaRPr>
          </a:p>
          <a:p>
            <a:pPr marR="0" defTabSz="914400">
              <a:buClrTx/>
              <a:buSzTx/>
              <a:buFontTx/>
              <a:defRPr/>
            </a:pPr>
            <a:r>
              <a:rPr kumimoji="0" lang="en-US" altLang="zh-CN" sz="1800" kern="1200" cap="none" spc="0" normalizeH="0" baseline="0" noProof="0" dirty="0">
                <a:latin typeface="Times New Roman" panose="02020603050405020304" charset="0"/>
                <a:ea typeface="宋体" panose="02010600030101010101" pitchFamily="2" charset="-122"/>
                <a:cs typeface="Times New Roman" panose="02020603050405020304" charset="0"/>
              </a:rPr>
              <a:t>4  we can say                       / </a:t>
            </a:r>
            <a:r>
              <a:rPr kumimoji="0" lang="en-US" altLang="zh-CN" sz="1800" i="1" kern="1200" cap="none" spc="0" normalizeH="0" baseline="0" noProof="0" dirty="0">
                <a:latin typeface="Times New Roman" panose="02020603050405020304" charset="0"/>
                <a:ea typeface="宋体" panose="02010600030101010101" pitchFamily="2" charset="-122"/>
                <a:cs typeface="Times New Roman" panose="02020603050405020304" charset="0"/>
              </a:rPr>
              <a:t>If I would you </a:t>
            </a:r>
            <a:r>
              <a:rPr kumimoji="0" lang="en-US" altLang="zh-CN" sz="1800" kern="1200" cap="none" spc="0" normalizeH="0" baseline="0" noProof="0" dirty="0">
                <a:latin typeface="Times New Roman" panose="02020603050405020304" charset="0"/>
                <a:ea typeface="宋体" panose="02010600030101010101" pitchFamily="2" charset="-122"/>
                <a:cs typeface="Times New Roman" panose="02020603050405020304" charset="0"/>
              </a:rPr>
              <a:t>to give advice.</a:t>
            </a:r>
            <a:endParaRPr kumimoji="0" lang="zh-CN" altLang="en-US" sz="1800" kern="1200" cap="none" spc="0" normalizeH="0" baseline="0" noProof="0" dirty="0">
              <a:latin typeface="Times New Roman" panose="02020603050405020304" charset="0"/>
              <a:ea typeface="宋体" panose="02010600030101010101" pitchFamily="2" charset="-122"/>
              <a:cs typeface="Times New Roman" panose="02020603050405020304" charset="0"/>
            </a:endParaRPr>
          </a:p>
        </p:txBody>
      </p:sp>
      <p:grpSp>
        <p:nvGrpSpPr>
          <p:cNvPr id="2" name="组合 1"/>
          <p:cNvGrpSpPr/>
          <p:nvPr/>
        </p:nvGrpSpPr>
        <p:grpSpPr>
          <a:xfrm>
            <a:off x="1371040" y="400120"/>
            <a:ext cx="3983099" cy="428700"/>
            <a:chOff x="553" y="1788"/>
            <a:chExt cx="8362" cy="900"/>
          </a:xfrm>
        </p:grpSpPr>
        <p:grpSp>
          <p:nvGrpSpPr>
            <p:cNvPr id="63489" name="组合 12"/>
            <p:cNvGrpSpPr/>
            <p:nvPr/>
          </p:nvGrpSpPr>
          <p:grpSpPr>
            <a:xfrm>
              <a:off x="553" y="1788"/>
              <a:ext cx="7931" cy="900"/>
              <a:chOff x="285720" y="1357298"/>
              <a:chExt cx="3621443" cy="428628"/>
            </a:xfrm>
          </p:grpSpPr>
          <p:sp>
            <p:nvSpPr>
              <p:cNvPr id="6" name="矩形 5"/>
              <p:cNvSpPr/>
              <p:nvPr/>
            </p:nvSpPr>
            <p:spPr>
              <a:xfrm>
                <a:off x="285720" y="1357298"/>
                <a:ext cx="213956" cy="428628"/>
              </a:xfrm>
              <a:prstGeom prst="rect">
                <a:avLst/>
              </a:prstGeom>
              <a:solidFill>
                <a:srgbClr val="046784"/>
              </a:solidFill>
              <a:ln>
                <a:solidFill>
                  <a:srgbClr val="0467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a:off x="499676" y="1357298"/>
                <a:ext cx="3407487" cy="428628"/>
              </a:xfrm>
              <a:prstGeom prst="rect">
                <a:avLst/>
              </a:prstGeom>
              <a:noFill/>
              <a:ln>
                <a:solidFill>
                  <a:srgbClr val="0467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sp>
          <p:nvSpPr>
            <p:cNvPr id="63492" name="TextBox 7"/>
            <p:cNvSpPr txBox="1"/>
            <p:nvPr/>
          </p:nvSpPr>
          <p:spPr>
            <a:xfrm>
              <a:off x="1000" y="1853"/>
              <a:ext cx="7915" cy="773"/>
            </a:xfrm>
            <a:prstGeom prst="rect">
              <a:avLst/>
            </a:prstGeom>
            <a:noFill/>
            <a:ln w="9525">
              <a:noFill/>
            </a:ln>
          </p:spPr>
          <p:txBody>
            <a:bodyPr anchor="t" anchorCtr="0">
              <a:spAutoFit/>
            </a:bodyPr>
            <a:p>
              <a:r>
                <a:rPr lang="en-US" altLang="zh-CN" sz="1800" b="1">
                  <a:latin typeface="Times New Roman" panose="02020603050405020304" charset="0"/>
                  <a:ea typeface="宋体" panose="02010600030101010101" pitchFamily="2" charset="-122"/>
                </a:rPr>
                <a:t>GRAMMAR: second conditional</a:t>
              </a:r>
              <a:endParaRPr lang="zh-CN" altLang="en-US" sz="1800" b="1" dirty="0">
                <a:latin typeface="Times New Roman" panose="02020603050405020304" charset="0"/>
                <a:ea typeface="Times New Roman" panose="02020603050405020304" charset="0"/>
              </a:endParaRPr>
            </a:p>
          </p:txBody>
        </p:sp>
      </p:grpSp>
      <p:sp>
        <p:nvSpPr>
          <p:cNvPr id="63493" name="TextBox 7"/>
          <p:cNvSpPr txBox="1"/>
          <p:nvPr/>
        </p:nvSpPr>
        <p:spPr>
          <a:xfrm>
            <a:off x="1371040" y="821199"/>
            <a:ext cx="6400967" cy="760730"/>
          </a:xfrm>
          <a:prstGeom prst="rect">
            <a:avLst/>
          </a:prstGeom>
          <a:noFill/>
          <a:ln w="9525">
            <a:noFill/>
          </a:ln>
        </p:spPr>
        <p:txBody>
          <a:bodyPr wrap="square" anchor="t" anchorCtr="0">
            <a:spAutoFit/>
          </a:bodyPr>
          <a:p>
            <a:r>
              <a:rPr lang="en-US" altLang="zh-CN" sz="2400" b="1">
                <a:solidFill>
                  <a:srgbClr val="046784"/>
                </a:solidFill>
                <a:latin typeface="Arial" panose="020B0604020202020204" pitchFamily="34" charset="0"/>
                <a:ea typeface="宋体" panose="02010600030101010101" pitchFamily="2" charset="-122"/>
              </a:rPr>
              <a:t>5  </a:t>
            </a:r>
            <a:r>
              <a:rPr lang="en-US" altLang="en-US" sz="1950" b="1">
                <a:ea typeface="宋体" panose="02010600030101010101" pitchFamily="2" charset="-122"/>
                <a:sym typeface="+mn-ea"/>
              </a:rPr>
              <a:t>Look at the sentences from Exercise 4b and choose the correct answer.</a:t>
            </a:r>
            <a:endParaRPr lang="zh-CN" altLang="en-US" sz="1950" b="1" dirty="0">
              <a:solidFill>
                <a:srgbClr val="4E681F"/>
              </a:solidFill>
              <a:latin typeface="Arial" panose="020B0604020202020204" pitchFamily="34" charset="0"/>
              <a:ea typeface="Arial" panose="020B0604020202020204" pitchFamily="34" charset="0"/>
            </a:endParaRPr>
          </a:p>
        </p:txBody>
      </p:sp>
      <p:sp>
        <p:nvSpPr>
          <p:cNvPr id="63495" name="TextBox 19"/>
          <p:cNvSpPr txBox="1"/>
          <p:nvPr/>
        </p:nvSpPr>
        <p:spPr>
          <a:xfrm>
            <a:off x="1428200" y="1606196"/>
            <a:ext cx="5996084" cy="414020"/>
          </a:xfrm>
          <a:prstGeom prst="rect">
            <a:avLst/>
          </a:prstGeom>
          <a:noFill/>
          <a:ln w="9525">
            <a:noFill/>
          </a:ln>
        </p:spPr>
        <p:txBody>
          <a:bodyPr wrap="square" anchor="t" anchorCtr="0">
            <a:spAutoFit/>
          </a:bodyPr>
          <a:p>
            <a:r>
              <a:rPr lang="en-US" altLang="zh-CN" sz="2100" b="1">
                <a:solidFill>
                  <a:srgbClr val="1F2DA8"/>
                </a:solidFill>
                <a:latin typeface="Times New Roman" panose="02020603050405020304" charset="0"/>
                <a:ea typeface="Arial Unicode MS" pitchFamily="34" charset="-122"/>
                <a:cs typeface="Times New Roman" panose="02020603050405020304" charset="0"/>
              </a:rPr>
              <a:t>In the second conditional …</a:t>
            </a:r>
            <a:endParaRPr lang="en-US" altLang="zh-CN" sz="2100" b="1">
              <a:solidFill>
                <a:srgbClr val="1F2DA8"/>
              </a:solidFill>
              <a:latin typeface="Times New Roman" panose="02020603050405020304" charset="0"/>
              <a:ea typeface="Arial Unicode MS" pitchFamily="34" charset="-122"/>
              <a:cs typeface="Times New Roman" panose="02020603050405020304" charset="0"/>
            </a:endParaRPr>
          </a:p>
        </p:txBody>
      </p:sp>
      <p:sp>
        <p:nvSpPr>
          <p:cNvPr id="13" name="TextBox 12"/>
          <p:cNvSpPr txBox="1"/>
          <p:nvPr/>
        </p:nvSpPr>
        <p:spPr>
          <a:xfrm>
            <a:off x="2742880" y="1997742"/>
            <a:ext cx="1267999" cy="368300"/>
          </a:xfrm>
          <a:prstGeom prst="rect">
            <a:avLst/>
          </a:prstGeom>
          <a:noFill/>
          <a:ln w="9525">
            <a:noFill/>
          </a:ln>
        </p:spPr>
        <p:txBody>
          <a:bodyPr wrap="square" anchor="t" anchorCtr="0">
            <a:spAutoFit/>
          </a:bodyPr>
          <a:p>
            <a:r>
              <a:rPr lang="en-US" altLang="zh-CN" sz="1800" i="1">
                <a:latin typeface="Times New Roman" panose="02020603050405020304" charset="0"/>
                <a:ea typeface="宋体" panose="02010600030101010101" pitchFamily="2" charset="-122"/>
              </a:rPr>
              <a:t>past simple</a:t>
            </a:r>
            <a:endParaRPr lang="zh-CN" altLang="en-US" sz="1800" i="1" dirty="0">
              <a:solidFill>
                <a:srgbClr val="FF0000"/>
              </a:solidFill>
              <a:latin typeface="Times New Roman" panose="02020603050405020304" charset="0"/>
              <a:ea typeface="Times New Roman" panose="02020603050405020304" charset="0"/>
            </a:endParaRPr>
          </a:p>
        </p:txBody>
      </p:sp>
      <p:sp>
        <p:nvSpPr>
          <p:cNvPr id="14" name="TextBox 13"/>
          <p:cNvSpPr txBox="1"/>
          <p:nvPr/>
        </p:nvSpPr>
        <p:spPr>
          <a:xfrm>
            <a:off x="1656840" y="3106170"/>
            <a:ext cx="1616199" cy="645160"/>
          </a:xfrm>
          <a:prstGeom prst="rect">
            <a:avLst/>
          </a:prstGeom>
          <a:noFill/>
          <a:ln w="9525">
            <a:noFill/>
          </a:ln>
        </p:spPr>
        <p:txBody>
          <a:bodyPr wrap="square" anchor="t" anchorCtr="0">
            <a:spAutoFit/>
          </a:bodyPr>
          <a:p>
            <a:r>
              <a:rPr lang="en-US" altLang="zh-CN" sz="1800" i="1">
                <a:latin typeface="Times New Roman" panose="02020603050405020304" charset="0"/>
                <a:ea typeface="宋体" panose="02010600030101010101" pitchFamily="2" charset="-122"/>
              </a:rPr>
              <a:t>the main clause </a:t>
            </a:r>
            <a:endParaRPr lang="en-US" altLang="zh-CN" sz="1800" i="1" dirty="0">
              <a:latin typeface="Times New Roman" panose="02020603050405020304" charset="0"/>
              <a:ea typeface="宋体" panose="02010600030101010101" pitchFamily="2" charset="-122"/>
            </a:endParaRPr>
          </a:p>
        </p:txBody>
      </p:sp>
      <p:sp>
        <p:nvSpPr>
          <p:cNvPr id="15" name="TextBox 14"/>
          <p:cNvSpPr txBox="1"/>
          <p:nvPr/>
        </p:nvSpPr>
        <p:spPr>
          <a:xfrm>
            <a:off x="2971520" y="3359103"/>
            <a:ext cx="1142247" cy="368300"/>
          </a:xfrm>
          <a:prstGeom prst="rect">
            <a:avLst/>
          </a:prstGeom>
          <a:noFill/>
          <a:ln w="9525">
            <a:noFill/>
          </a:ln>
        </p:spPr>
        <p:txBody>
          <a:bodyPr wrap="square" anchor="t" anchorCtr="0">
            <a:spAutoFit/>
          </a:bodyPr>
          <a:p>
            <a:r>
              <a:rPr lang="en-US" altLang="zh-CN" sz="1800" i="1">
                <a:latin typeface="Times New Roman" panose="02020603050405020304" charset="0"/>
                <a:ea typeface="宋体" panose="02010600030101010101" pitchFamily="2" charset="-122"/>
              </a:rPr>
              <a:t>an unreal</a:t>
            </a:r>
            <a:endParaRPr lang="en-US" altLang="zh-CN" sz="1800" i="1" dirty="0">
              <a:latin typeface="Times New Roman" panose="02020603050405020304" charset="0"/>
              <a:ea typeface="宋体" panose="02010600030101010101" pitchFamily="2" charset="-122"/>
            </a:endParaRPr>
          </a:p>
        </p:txBody>
      </p:sp>
      <p:sp>
        <p:nvSpPr>
          <p:cNvPr id="16" name="TextBox 15"/>
          <p:cNvSpPr txBox="1"/>
          <p:nvPr/>
        </p:nvSpPr>
        <p:spPr>
          <a:xfrm>
            <a:off x="2742880" y="3660145"/>
            <a:ext cx="1327541" cy="645160"/>
          </a:xfrm>
          <a:prstGeom prst="rect">
            <a:avLst/>
          </a:prstGeom>
          <a:noFill/>
          <a:ln w="9525">
            <a:noFill/>
          </a:ln>
        </p:spPr>
        <p:txBody>
          <a:bodyPr wrap="square" anchor="t" anchorCtr="0">
            <a:spAutoFit/>
          </a:bodyPr>
          <a:p>
            <a:r>
              <a:rPr lang="en-US" altLang="zh-CN" sz="1800" i="1">
                <a:latin typeface="Times New Roman" panose="02020603050405020304" charset="0"/>
                <a:ea typeface="宋体" panose="02010600030101010101" pitchFamily="2" charset="-122"/>
              </a:rPr>
              <a:t>If I were you</a:t>
            </a:r>
            <a:endParaRPr lang="en-US" altLang="zh-CN" sz="1800" i="1" dirty="0">
              <a:latin typeface="Times New Roman" panose="02020603050405020304" charset="0"/>
              <a:ea typeface="宋体" panose="02010600030101010101" pitchFamily="2" charset="-122"/>
            </a:endParaRPr>
          </a:p>
        </p:txBody>
      </p:sp>
      <p:sp>
        <p:nvSpPr>
          <p:cNvPr id="17" name="圆角矩形 16"/>
          <p:cNvSpPr/>
          <p:nvPr/>
        </p:nvSpPr>
        <p:spPr>
          <a:xfrm>
            <a:off x="6492057" y="4453080"/>
            <a:ext cx="589466" cy="267940"/>
          </a:xfrm>
          <a:prstGeom prst="roundRect">
            <a:avLst/>
          </a:prstGeom>
          <a:solidFill>
            <a:srgbClr val="B2741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50" b="0" i="0" u="none" strike="noStrike" kern="1200" cap="none" spc="0" normalizeH="0" baseline="0" noProof="0" dirty="0">
                <a:ln>
                  <a:noFill/>
                </a:ln>
                <a:solidFill>
                  <a:schemeClr val="lt1"/>
                </a:solidFill>
                <a:effectLst/>
                <a:uLnTx/>
                <a:uFillTx/>
                <a:latin typeface="+mn-lt"/>
                <a:ea typeface="+mn-ea"/>
                <a:cs typeface="+mn-cs"/>
              </a:rPr>
              <a:t>Key</a:t>
            </a:r>
            <a:endParaRPr kumimoji="0" lang="zh-CN" alt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18" name="圆角矩形 17"/>
          <p:cNvSpPr/>
          <p:nvPr/>
        </p:nvSpPr>
        <p:spPr>
          <a:xfrm>
            <a:off x="7142247" y="4453080"/>
            <a:ext cx="589466" cy="267940"/>
          </a:xfrm>
          <a:prstGeom prst="roundRect">
            <a:avLst/>
          </a:prstGeom>
          <a:solidFill>
            <a:srgbClr val="0467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50" b="0" i="0" u="none" strike="noStrike" kern="1200" cap="none" spc="0" normalizeH="0" baseline="0" noProof="0" dirty="0">
                <a:ln>
                  <a:noFill/>
                </a:ln>
                <a:solidFill>
                  <a:schemeClr val="lt1"/>
                </a:solidFill>
                <a:effectLst/>
                <a:uLnTx/>
                <a:uFillTx/>
                <a:latin typeface="+mn-lt"/>
                <a:ea typeface="+mn-ea"/>
                <a:cs typeface="+mn-cs"/>
              </a:rPr>
              <a:t>Clear</a:t>
            </a:r>
            <a:endParaRPr kumimoji="0" lang="zh-CN" alt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TextBox 19"/>
          <p:cNvSpPr txBox="1"/>
          <p:nvPr/>
        </p:nvSpPr>
        <p:spPr>
          <a:xfrm>
            <a:off x="2857200" y="2286400"/>
            <a:ext cx="3426742" cy="368300"/>
          </a:xfrm>
          <a:prstGeom prst="rect">
            <a:avLst/>
          </a:prstGeom>
          <a:noFill/>
          <a:ln w="9525">
            <a:noFill/>
          </a:ln>
        </p:spPr>
        <p:txBody>
          <a:bodyPr wrap="square" anchor="t" anchorCtr="0">
            <a:spAutoFit/>
          </a:bodyPr>
          <a:p>
            <a:r>
              <a:rPr lang="en-US" altLang="zh-CN" sz="1800" i="1">
                <a:latin typeface="Times New Roman" panose="02020603050405020304" charset="0"/>
                <a:ea typeface="宋体" panose="02010600030101010101" pitchFamily="2" charset="-122"/>
              </a:rPr>
              <a:t> would (’d) + infinitive without to</a:t>
            </a:r>
            <a:endParaRPr lang="en-US" altLang="zh-CN" sz="1800" i="1" dirty="0">
              <a:latin typeface="Times New Roman" panose="020206030504050203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3"/>
                                        </p:tgtEl>
                                        <p:attrNameLst>
                                          <p:attrName>style.color</p:attrName>
                                        </p:attrNameLst>
                                      </p:cBhvr>
                                      <p:to>
                                        <a:srgbClr val="FD2211"/>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500" fill="hold"/>
                                        <p:tgtEl>
                                          <p:spTgt spid="20"/>
                                        </p:tgtEl>
                                        <p:attrNameLst>
                                          <p:attrName>style.color</p:attrName>
                                        </p:attrNameLst>
                                      </p:cBhvr>
                                      <p:to>
                                        <a:srgbClr val="FD2211"/>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500" fill="hold"/>
                                        <p:tgtEl>
                                          <p:spTgt spid="14"/>
                                        </p:tgtEl>
                                        <p:attrNameLst>
                                          <p:attrName>style.color</p:attrName>
                                        </p:attrNameLst>
                                      </p:cBhvr>
                                      <p:to>
                                        <a:srgbClr val="FD2211"/>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childTnLst>
                                    <p:animClr clrSpc="rgb" dir="cw">
                                      <p:cBhvr override="childStyle">
                                        <p:cTn id="18" dur="500" fill="hold"/>
                                        <p:tgtEl>
                                          <p:spTgt spid="15"/>
                                        </p:tgtEl>
                                        <p:attrNameLst>
                                          <p:attrName>style.color</p:attrName>
                                        </p:attrNameLst>
                                      </p:cBhvr>
                                      <p:to>
                                        <a:srgbClr val="FD2211"/>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500" fill="hold"/>
                                        <p:tgtEl>
                                          <p:spTgt spid="16"/>
                                        </p:tgtEl>
                                        <p:attrNameLst>
                                          <p:attrName>style.color</p:attrName>
                                        </p:attrNameLst>
                                      </p:cBhvr>
                                      <p:to>
                                        <a:srgbClr val="FD2211"/>
                                      </p:to>
                                    </p:animClr>
                                  </p:childTnLst>
                                </p:cTn>
                              </p:par>
                            </p:childTnLst>
                          </p:cTn>
                        </p:par>
                      </p:childTnLst>
                    </p:cTn>
                  </p:par>
                </p:childTnLst>
              </p:cTn>
              <p:nextCondLst>
                <p:cond evt="onClick" delay="0">
                  <p:tgtEl>
                    <p:spTgt spid="17"/>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3" presetClass="emph" presetSubtype="2" fill="hold" grpId="1" nodeType="clickEffect">
                                  <p:stCondLst>
                                    <p:cond delay="0"/>
                                  </p:stCondLst>
                                  <p:childTnLst>
                                    <p:animClr clrSpc="rgb" dir="cw">
                                      <p:cBhvr override="childStyle">
                                        <p:cTn id="27" dur="500" fill="hold"/>
                                        <p:tgtEl>
                                          <p:spTgt spid="13"/>
                                        </p:tgtEl>
                                        <p:attrNameLst>
                                          <p:attrName>style.color</p:attrName>
                                        </p:attrNameLst>
                                      </p:cBhvr>
                                      <p:to>
                                        <a:schemeClr val="tx1"/>
                                      </p:to>
                                    </p:animClr>
                                  </p:childTnLst>
                                </p:cTn>
                              </p:par>
                              <p:par>
                                <p:cTn id="28" presetID="3" presetClass="emph" presetSubtype="2" fill="hold" grpId="1" nodeType="withEffect">
                                  <p:stCondLst>
                                    <p:cond delay="0"/>
                                  </p:stCondLst>
                                  <p:childTnLst>
                                    <p:animClr clrSpc="rgb" dir="cw">
                                      <p:cBhvr override="childStyle">
                                        <p:cTn id="29" dur="500" fill="hold"/>
                                        <p:tgtEl>
                                          <p:spTgt spid="20"/>
                                        </p:tgtEl>
                                        <p:attrNameLst>
                                          <p:attrName>style.color</p:attrName>
                                        </p:attrNameLst>
                                      </p:cBhvr>
                                      <p:to>
                                        <a:schemeClr val="tx1"/>
                                      </p:to>
                                    </p:animClr>
                                  </p:childTnLst>
                                </p:cTn>
                              </p:par>
                              <p:par>
                                <p:cTn id="30" presetID="3" presetClass="emph" presetSubtype="2" fill="hold" grpId="1" nodeType="withEffect">
                                  <p:stCondLst>
                                    <p:cond delay="0"/>
                                  </p:stCondLst>
                                  <p:childTnLst>
                                    <p:animClr clrSpc="rgb" dir="cw">
                                      <p:cBhvr override="childStyle">
                                        <p:cTn id="31" dur="500" fill="hold"/>
                                        <p:tgtEl>
                                          <p:spTgt spid="14"/>
                                        </p:tgtEl>
                                        <p:attrNameLst>
                                          <p:attrName>style.color</p:attrName>
                                        </p:attrNameLst>
                                      </p:cBhvr>
                                      <p:to>
                                        <a:schemeClr val="tx1"/>
                                      </p:to>
                                    </p:animClr>
                                  </p:childTnLst>
                                </p:cTn>
                              </p:par>
                              <p:par>
                                <p:cTn id="32" presetID="3" presetClass="emph" presetSubtype="2" fill="hold" grpId="1" nodeType="withEffect">
                                  <p:stCondLst>
                                    <p:cond delay="0"/>
                                  </p:stCondLst>
                                  <p:childTnLst>
                                    <p:animClr clrSpc="rgb" dir="cw">
                                      <p:cBhvr override="childStyle">
                                        <p:cTn id="33" dur="500" fill="hold"/>
                                        <p:tgtEl>
                                          <p:spTgt spid="15"/>
                                        </p:tgtEl>
                                        <p:attrNameLst>
                                          <p:attrName>style.color</p:attrName>
                                        </p:attrNameLst>
                                      </p:cBhvr>
                                      <p:to>
                                        <a:schemeClr val="tx1"/>
                                      </p:to>
                                    </p:animClr>
                                  </p:childTnLst>
                                </p:cTn>
                              </p:par>
                              <p:par>
                                <p:cTn id="34" presetID="3" presetClass="emph" presetSubtype="2" fill="hold" grpId="0" nodeType="withEffect">
                                  <p:stCondLst>
                                    <p:cond delay="0"/>
                                  </p:stCondLst>
                                  <p:childTnLst>
                                    <p:animClr clrSpc="rgb" dir="cw">
                                      <p:cBhvr override="childStyle">
                                        <p:cTn id="35" dur="500" fill="hold"/>
                                        <p:tgtEl>
                                          <p:spTgt spid="16"/>
                                        </p:tgtEl>
                                        <p:attrNameLst>
                                          <p:attrName>style.color</p:attrName>
                                        </p:attrNameLst>
                                      </p:cBhvr>
                                      <p:to>
                                        <a:schemeClr val="tx1"/>
                                      </p:to>
                                    </p:animClr>
                                  </p:childTnLst>
                                </p:cTn>
                              </p:par>
                            </p:childTnLst>
                          </p:cTn>
                        </p:par>
                      </p:childTnLst>
                    </p:cTn>
                  </p:par>
                </p:childTnLst>
              </p:cTn>
              <p:nextCondLst>
                <p:cond evt="onClick" delay="0">
                  <p:tgtEl>
                    <p:spTgt spid="18"/>
                  </p:tgtEl>
                </p:cond>
              </p:nextCondLst>
            </p:seq>
          </p:childTnLst>
        </p:cTn>
      </p:par>
    </p:tnLst>
    <p:bldLst>
      <p:bldP spid="13" grpId="0"/>
      <p:bldP spid="13" grpId="1"/>
      <p:bldP spid="14" grpId="0"/>
      <p:bldP spid="14" grpId="1"/>
      <p:bldP spid="15" grpId="0"/>
      <p:bldP spid="15" grpId="1"/>
      <p:bldP spid="16" grpId="0"/>
      <p:bldP spid="20" grpId="0"/>
      <p:bldP spid="20"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TextBox 7"/>
          <p:cNvSpPr txBox="1"/>
          <p:nvPr/>
        </p:nvSpPr>
        <p:spPr>
          <a:xfrm>
            <a:off x="1428200" y="342960"/>
            <a:ext cx="6302842" cy="829945"/>
          </a:xfrm>
          <a:prstGeom prst="rect">
            <a:avLst/>
          </a:prstGeom>
          <a:noFill/>
          <a:ln w="9525">
            <a:noFill/>
          </a:ln>
        </p:spPr>
        <p:txBody>
          <a:bodyPr wrap="square" anchor="t" anchorCtr="0">
            <a:spAutoFit/>
          </a:bodyPr>
          <a:p>
            <a:r>
              <a:rPr lang="en-US" altLang="zh-CN" sz="2400" b="1">
                <a:solidFill>
                  <a:srgbClr val="046784"/>
                </a:solidFill>
                <a:latin typeface="Arial" panose="020B0604020202020204" pitchFamily="34" charset="0"/>
                <a:ea typeface="宋体" panose="02010600030101010101" pitchFamily="2" charset="-122"/>
              </a:rPr>
              <a:t>6 </a:t>
            </a:r>
            <a:r>
              <a:rPr lang="en-US" altLang="en-US" sz="1800" b="1">
                <a:ea typeface="宋体" panose="02010600030101010101" pitchFamily="2" charset="-122"/>
                <a:sym typeface="+mn-ea"/>
              </a:rPr>
              <a:t>Complete the sentences in the second conditional, using the verbs in brackets. </a:t>
            </a:r>
            <a:r>
              <a:rPr lang="en-US" altLang="en-US" sz="2400" b="1">
                <a:ea typeface="宋体" panose="02010600030101010101" pitchFamily="2" charset="-122"/>
                <a:sym typeface="+mn-ea"/>
              </a:rPr>
              <a:t> </a:t>
            </a:r>
            <a:endParaRPr lang="en-US" altLang="zh-CN" sz="2400" b="1">
              <a:solidFill>
                <a:srgbClr val="4E681F"/>
              </a:solidFill>
              <a:latin typeface="Arial" panose="020B0604020202020204" pitchFamily="34" charset="0"/>
              <a:ea typeface="Arial" panose="020B0604020202020204" pitchFamily="34" charset="0"/>
            </a:endParaRPr>
          </a:p>
        </p:txBody>
      </p:sp>
      <p:sp>
        <p:nvSpPr>
          <p:cNvPr id="65538" name="TextBox 8"/>
          <p:cNvSpPr txBox="1"/>
          <p:nvPr/>
        </p:nvSpPr>
        <p:spPr>
          <a:xfrm>
            <a:off x="2799802" y="758561"/>
            <a:ext cx="6360240" cy="321945"/>
          </a:xfrm>
          <a:prstGeom prst="rect">
            <a:avLst/>
          </a:prstGeom>
          <a:noFill/>
          <a:ln w="9525">
            <a:noFill/>
          </a:ln>
        </p:spPr>
        <p:txBody>
          <a:bodyPr anchor="t" anchorCtr="0">
            <a:spAutoFit/>
          </a:bodyPr>
          <a:p>
            <a:r>
              <a:rPr lang="en-US" altLang="en-US" sz="1500" b="1">
                <a:latin typeface="Arial" panose="020B0604020202020204" pitchFamily="34" charset="0"/>
                <a:ea typeface="宋体" panose="02010600030101010101" pitchFamily="2" charset="-122"/>
              </a:rPr>
              <a:t>                 </a:t>
            </a:r>
            <a:endParaRPr lang="zh-CN" altLang="en-US" sz="1500" b="1" dirty="0">
              <a:latin typeface="Arial" panose="020B0604020202020204" pitchFamily="34" charset="0"/>
              <a:ea typeface="Arial" panose="020B0604020202020204" pitchFamily="34" charset="0"/>
            </a:endParaRPr>
          </a:p>
        </p:txBody>
      </p:sp>
      <p:sp>
        <p:nvSpPr>
          <p:cNvPr id="100" name="文本框 99"/>
          <p:cNvSpPr txBox="1"/>
          <p:nvPr/>
        </p:nvSpPr>
        <p:spPr>
          <a:xfrm>
            <a:off x="1485360" y="1257520"/>
            <a:ext cx="6287123" cy="3080385"/>
          </a:xfrm>
          <a:prstGeom prst="rect">
            <a:avLst/>
          </a:prstGeom>
          <a:noFill/>
          <a:ln w="9525">
            <a:noFill/>
          </a:ln>
        </p:spPr>
        <p:txBody>
          <a:bodyPr wrap="square">
            <a:spAutoFit/>
          </a:bodyPr>
          <a:p>
            <a:pPr marL="313690" indent="-313690">
              <a:lnSpc>
                <a:spcPct val="120000"/>
              </a:lnSpc>
            </a:pPr>
            <a:r>
              <a:rPr lang="en-US" sz="1800">
                <a:solidFill>
                  <a:srgbClr val="000000"/>
                </a:solidFill>
                <a:latin typeface="Times New Roman" panose="02020603050405020304" charset="0"/>
                <a:cs typeface="Courier New" panose="02070309020205020404" charset="0"/>
              </a:rPr>
              <a:t>1. If I _____ the agency’s number, I ___________ them. (know, phone)</a:t>
            </a:r>
            <a:endParaRPr lang="en-US" sz="1800">
              <a:solidFill>
                <a:srgbClr val="000000"/>
              </a:solidFill>
              <a:latin typeface="Times New Roman" panose="02020603050405020304" charset="0"/>
              <a:cs typeface="Courier New" panose="02070309020205020404" charset="0"/>
            </a:endParaRPr>
          </a:p>
          <a:p>
            <a:pPr marL="313690" indent="-313690">
              <a:lnSpc>
                <a:spcPct val="120000"/>
              </a:lnSpc>
            </a:pPr>
            <a:r>
              <a:rPr lang="en-US" sz="1800">
                <a:solidFill>
                  <a:srgbClr val="000000"/>
                </a:solidFill>
                <a:latin typeface="Times New Roman" panose="02020603050405020304" charset="0"/>
                <a:cs typeface="Courier New" panose="02070309020205020404" charset="0"/>
              </a:rPr>
              <a:t>2. If we ____ the choice, we _________ on the radio.(have, advertise)</a:t>
            </a:r>
            <a:endParaRPr lang="en-US" sz="1800">
              <a:solidFill>
                <a:srgbClr val="000000"/>
              </a:solidFill>
              <a:latin typeface="Times New Roman" panose="02020603050405020304" charset="0"/>
              <a:cs typeface="Courier New" panose="02070309020205020404" charset="0"/>
            </a:endParaRPr>
          </a:p>
          <a:p>
            <a:pPr marL="313690" indent="-313690">
              <a:lnSpc>
                <a:spcPct val="120000"/>
              </a:lnSpc>
            </a:pPr>
            <a:r>
              <a:rPr lang="en-US" sz="1800">
                <a:solidFill>
                  <a:srgbClr val="000000"/>
                </a:solidFill>
                <a:latin typeface="Times New Roman" panose="02020603050405020304" charset="0"/>
                <a:cs typeface="Courier New" panose="02070309020205020404" charset="0"/>
              </a:rPr>
              <a:t>3. If you _______ in charge of the advertising campaign, what _________? (be, you do)</a:t>
            </a:r>
            <a:endParaRPr lang="en-US" sz="1800">
              <a:solidFill>
                <a:srgbClr val="000000"/>
              </a:solidFill>
              <a:latin typeface="Times New Roman" panose="02020603050405020304" charset="0"/>
              <a:cs typeface="Courier New" panose="02070309020205020404" charset="0"/>
            </a:endParaRPr>
          </a:p>
          <a:p>
            <a:pPr marL="313690" indent="-313690">
              <a:lnSpc>
                <a:spcPct val="120000"/>
              </a:lnSpc>
            </a:pPr>
            <a:r>
              <a:rPr lang="en-US" sz="1800">
                <a:solidFill>
                  <a:srgbClr val="000000"/>
                </a:solidFill>
                <a:latin typeface="Times New Roman" panose="02020603050405020304" charset="0"/>
                <a:cs typeface="Courier New" panose="02070309020205020404" charset="0"/>
              </a:rPr>
              <a:t>4. What _______ if we _______ before 9 p.m.? (happen, advertise)</a:t>
            </a:r>
            <a:endParaRPr lang="en-US" sz="1800">
              <a:solidFill>
                <a:srgbClr val="000000"/>
              </a:solidFill>
              <a:latin typeface="Times New Roman" panose="02020603050405020304" charset="0"/>
              <a:cs typeface="Courier New" panose="02070309020205020404" charset="0"/>
            </a:endParaRPr>
          </a:p>
          <a:p>
            <a:pPr marL="313690" indent="-313690">
              <a:lnSpc>
                <a:spcPct val="120000"/>
              </a:lnSpc>
            </a:pPr>
            <a:r>
              <a:rPr lang="en-US" sz="1800">
                <a:solidFill>
                  <a:srgbClr val="000000"/>
                </a:solidFill>
                <a:latin typeface="Times New Roman" panose="02020603050405020304" charset="0"/>
                <a:cs typeface="Courier New" panose="02070309020205020404" charset="0"/>
              </a:rPr>
              <a:t>5. If he ________ for a job in our agency, he probably ____________ it. (apply, not get )</a:t>
            </a:r>
            <a:endParaRPr lang="en-US" altLang="en-US" sz="1800">
              <a:solidFill>
                <a:srgbClr val="000000"/>
              </a:solidFill>
              <a:latin typeface="Times New Roman" panose="02020603050405020304" charset="0"/>
              <a:cs typeface="Courier New" panose="0207030902020502040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485360" y="342960"/>
            <a:ext cx="3810667" cy="414020"/>
          </a:xfrm>
          <a:prstGeom prst="rect">
            <a:avLst/>
          </a:prstGeom>
          <a:noFill/>
          <a:ln w="9525">
            <a:noFill/>
          </a:ln>
        </p:spPr>
        <p:txBody>
          <a:bodyPr>
            <a:spAutoFit/>
          </a:bodyPr>
          <a:p>
            <a:r>
              <a:rPr lang="en-US" sz="2100" b="1">
                <a:solidFill>
                  <a:srgbClr val="FF0000"/>
                </a:solidFill>
                <a:latin typeface="Times New Roman" panose="02020603050405020304" charset="0"/>
                <a:cs typeface="Courier New" panose="02070309020205020404" charset="0"/>
              </a:rPr>
              <a:t>Key to Activity 6</a:t>
            </a:r>
            <a:r>
              <a:rPr lang="en-US" sz="2100">
                <a:solidFill>
                  <a:srgbClr val="FF0000"/>
                </a:solidFill>
                <a:latin typeface="Times New Roman" panose="02020603050405020304" charset="0"/>
                <a:cs typeface="Courier New" panose="02070309020205020404" charset="0"/>
              </a:rPr>
              <a:t>:</a:t>
            </a:r>
            <a:endParaRPr lang="zh-CN" altLang="en-US" sz="2100"/>
          </a:p>
        </p:txBody>
      </p:sp>
      <p:sp>
        <p:nvSpPr>
          <p:cNvPr id="2" name="文本框 1"/>
          <p:cNvSpPr txBox="1"/>
          <p:nvPr/>
        </p:nvSpPr>
        <p:spPr>
          <a:xfrm>
            <a:off x="1562050" y="857400"/>
            <a:ext cx="6091827" cy="3643630"/>
          </a:xfrm>
          <a:prstGeom prst="rect">
            <a:avLst/>
          </a:prstGeom>
          <a:noFill/>
          <a:ln w="9525">
            <a:noFill/>
          </a:ln>
        </p:spPr>
        <p:txBody>
          <a:bodyPr wrap="square">
            <a:spAutoFit/>
          </a:bodyPr>
          <a:p>
            <a:pPr marL="371475" indent="-371475">
              <a:lnSpc>
                <a:spcPct val="110000"/>
              </a:lnSpc>
            </a:pPr>
            <a:r>
              <a:rPr lang="en-US" sz="2100">
                <a:solidFill>
                  <a:srgbClr val="000000"/>
                </a:solidFill>
                <a:latin typeface="Times New Roman" panose="02020603050405020304" charset="0"/>
                <a:cs typeface="Courier New" panose="02070309020205020404" charset="0"/>
              </a:rPr>
              <a:t>1. If I </a:t>
            </a:r>
            <a:r>
              <a:rPr lang="en-US" sz="2100" u="sng">
                <a:solidFill>
                  <a:srgbClr val="FF0000"/>
                </a:solidFill>
                <a:latin typeface="Times New Roman" panose="02020603050405020304" charset="0"/>
                <a:cs typeface="Courier New" panose="02070309020205020404" charset="0"/>
              </a:rPr>
              <a:t>knew</a:t>
            </a:r>
            <a:r>
              <a:rPr lang="en-US" sz="2100">
                <a:solidFill>
                  <a:srgbClr val="000000"/>
                </a:solidFill>
                <a:latin typeface="Times New Roman" panose="02020603050405020304" charset="0"/>
                <a:cs typeface="Courier New" panose="02070309020205020404" charset="0"/>
              </a:rPr>
              <a:t> the agency’s number, I </a:t>
            </a:r>
            <a:r>
              <a:rPr lang="en-US" sz="2100" u="sng">
                <a:solidFill>
                  <a:srgbClr val="FF0000"/>
                </a:solidFill>
                <a:latin typeface="Times New Roman" panose="02020603050405020304" charset="0"/>
                <a:cs typeface="Courier New" panose="02070309020205020404" charset="0"/>
              </a:rPr>
              <a:t>would phone</a:t>
            </a:r>
            <a:r>
              <a:rPr lang="en-US" sz="2100">
                <a:solidFill>
                  <a:srgbClr val="000000"/>
                </a:solidFill>
                <a:latin typeface="Times New Roman" panose="02020603050405020304" charset="0"/>
                <a:cs typeface="Courier New" panose="02070309020205020404" charset="0"/>
              </a:rPr>
              <a:t> them. (know, phone)</a:t>
            </a:r>
            <a:endParaRPr lang="en-US" sz="2100">
              <a:solidFill>
                <a:srgbClr val="000000"/>
              </a:solidFill>
              <a:latin typeface="Times New Roman" panose="02020603050405020304" charset="0"/>
              <a:cs typeface="Courier New" panose="02070309020205020404" charset="0"/>
            </a:endParaRPr>
          </a:p>
          <a:p>
            <a:pPr marL="371475" indent="-371475">
              <a:lnSpc>
                <a:spcPct val="110000"/>
              </a:lnSpc>
            </a:pPr>
            <a:r>
              <a:rPr lang="en-US" sz="2100">
                <a:solidFill>
                  <a:srgbClr val="000000"/>
                </a:solidFill>
                <a:latin typeface="Times New Roman" panose="02020603050405020304" charset="0"/>
                <a:cs typeface="Courier New" panose="02070309020205020404" charset="0"/>
              </a:rPr>
              <a:t>2. If we </a:t>
            </a:r>
            <a:r>
              <a:rPr lang="en-US" sz="2100" u="sng">
                <a:solidFill>
                  <a:srgbClr val="FF0000"/>
                </a:solidFill>
                <a:latin typeface="Times New Roman" panose="02020603050405020304" charset="0"/>
                <a:cs typeface="Courier New" panose="02070309020205020404" charset="0"/>
              </a:rPr>
              <a:t>had</a:t>
            </a:r>
            <a:r>
              <a:rPr lang="en-US" sz="2100">
                <a:solidFill>
                  <a:srgbClr val="000000"/>
                </a:solidFill>
                <a:latin typeface="Times New Roman" panose="02020603050405020304" charset="0"/>
                <a:cs typeface="Courier New" panose="02070309020205020404" charset="0"/>
              </a:rPr>
              <a:t> the choice, we </a:t>
            </a:r>
            <a:r>
              <a:rPr lang="en-US" sz="2100" u="sng">
                <a:solidFill>
                  <a:srgbClr val="FF0000"/>
                </a:solidFill>
                <a:latin typeface="Times New Roman" panose="02020603050405020304" charset="0"/>
                <a:cs typeface="Courier New" panose="02070309020205020404" charset="0"/>
              </a:rPr>
              <a:t>would advertise</a:t>
            </a:r>
            <a:r>
              <a:rPr lang="en-US" sz="2100">
                <a:solidFill>
                  <a:srgbClr val="000000"/>
                </a:solidFill>
                <a:latin typeface="Times New Roman" panose="02020603050405020304" charset="0"/>
                <a:cs typeface="Courier New" panose="02070309020205020404" charset="0"/>
              </a:rPr>
              <a:t> on the radio.(have, advertise)</a:t>
            </a:r>
            <a:endParaRPr lang="en-US" sz="2100">
              <a:solidFill>
                <a:srgbClr val="000000"/>
              </a:solidFill>
              <a:latin typeface="Times New Roman" panose="02020603050405020304" charset="0"/>
              <a:cs typeface="Courier New" panose="02070309020205020404" charset="0"/>
            </a:endParaRPr>
          </a:p>
          <a:p>
            <a:pPr marL="371475" indent="-371475">
              <a:lnSpc>
                <a:spcPct val="110000"/>
              </a:lnSpc>
            </a:pPr>
            <a:r>
              <a:rPr lang="en-US" sz="2100">
                <a:solidFill>
                  <a:srgbClr val="000000"/>
                </a:solidFill>
                <a:latin typeface="Times New Roman" panose="02020603050405020304" charset="0"/>
                <a:cs typeface="Courier New" panose="02070309020205020404" charset="0"/>
              </a:rPr>
              <a:t>3. If you </a:t>
            </a:r>
            <a:r>
              <a:rPr lang="en-US" sz="2100" u="sng">
                <a:solidFill>
                  <a:srgbClr val="FF0000"/>
                </a:solidFill>
                <a:latin typeface="Times New Roman" panose="02020603050405020304" charset="0"/>
                <a:cs typeface="Courier New" panose="02070309020205020404" charset="0"/>
              </a:rPr>
              <a:t>were</a:t>
            </a:r>
            <a:r>
              <a:rPr lang="en-US" sz="2100">
                <a:solidFill>
                  <a:srgbClr val="000000"/>
                </a:solidFill>
                <a:latin typeface="Times New Roman" panose="02020603050405020304" charset="0"/>
                <a:cs typeface="Courier New" panose="02070309020205020404" charset="0"/>
              </a:rPr>
              <a:t> in charge of the advertising campaign, what </a:t>
            </a:r>
            <a:r>
              <a:rPr lang="en-US" sz="2100" u="sng">
                <a:solidFill>
                  <a:srgbClr val="FF0000"/>
                </a:solidFill>
                <a:latin typeface="Times New Roman" panose="02020603050405020304" charset="0"/>
                <a:cs typeface="Courier New" panose="02070309020205020404" charset="0"/>
              </a:rPr>
              <a:t>would you do</a:t>
            </a:r>
            <a:r>
              <a:rPr lang="en-US" sz="2100">
                <a:solidFill>
                  <a:srgbClr val="000000"/>
                </a:solidFill>
                <a:latin typeface="Times New Roman" panose="02020603050405020304" charset="0"/>
                <a:cs typeface="Courier New" panose="02070309020205020404" charset="0"/>
              </a:rPr>
              <a:t>? (be, you do)</a:t>
            </a:r>
            <a:endParaRPr lang="en-US" sz="2100">
              <a:solidFill>
                <a:srgbClr val="000000"/>
              </a:solidFill>
              <a:latin typeface="Times New Roman" panose="02020603050405020304" charset="0"/>
              <a:cs typeface="Courier New" panose="02070309020205020404" charset="0"/>
            </a:endParaRPr>
          </a:p>
          <a:p>
            <a:pPr marL="371475" indent="-371475">
              <a:lnSpc>
                <a:spcPct val="110000"/>
              </a:lnSpc>
            </a:pPr>
            <a:r>
              <a:rPr lang="en-US" sz="2100">
                <a:solidFill>
                  <a:srgbClr val="000000"/>
                </a:solidFill>
                <a:latin typeface="Times New Roman" panose="02020603050405020304" charset="0"/>
                <a:cs typeface="Courier New" panose="02070309020205020404" charset="0"/>
              </a:rPr>
              <a:t>4. What </a:t>
            </a:r>
            <a:r>
              <a:rPr lang="en-US" sz="2100" u="sng">
                <a:solidFill>
                  <a:srgbClr val="FF0000"/>
                </a:solidFill>
                <a:latin typeface="Times New Roman" panose="02020603050405020304" charset="0"/>
                <a:cs typeface="Courier New" panose="02070309020205020404" charset="0"/>
              </a:rPr>
              <a:t>would happen</a:t>
            </a:r>
            <a:r>
              <a:rPr lang="en-US" sz="2100">
                <a:solidFill>
                  <a:srgbClr val="000000"/>
                </a:solidFill>
                <a:latin typeface="Times New Roman" panose="02020603050405020304" charset="0"/>
                <a:cs typeface="Courier New" panose="02070309020205020404" charset="0"/>
              </a:rPr>
              <a:t> if we </a:t>
            </a:r>
            <a:r>
              <a:rPr lang="en-US" sz="2100" u="sng">
                <a:solidFill>
                  <a:srgbClr val="FF0000"/>
                </a:solidFill>
                <a:latin typeface="Times New Roman" panose="02020603050405020304" charset="0"/>
                <a:cs typeface="Courier New" panose="02070309020205020404" charset="0"/>
              </a:rPr>
              <a:t>advertised</a:t>
            </a:r>
            <a:r>
              <a:rPr lang="en-US" sz="2100">
                <a:solidFill>
                  <a:srgbClr val="000000"/>
                </a:solidFill>
                <a:latin typeface="Times New Roman" panose="02020603050405020304" charset="0"/>
                <a:cs typeface="Courier New" panose="02070309020205020404" charset="0"/>
              </a:rPr>
              <a:t> before 9 p.m.? (happen, advertise)</a:t>
            </a:r>
            <a:endParaRPr lang="en-US" sz="2100">
              <a:solidFill>
                <a:srgbClr val="000000"/>
              </a:solidFill>
              <a:latin typeface="Times New Roman" panose="02020603050405020304" charset="0"/>
              <a:cs typeface="Courier New" panose="02070309020205020404" charset="0"/>
            </a:endParaRPr>
          </a:p>
          <a:p>
            <a:pPr marL="371475" indent="-371475">
              <a:lnSpc>
                <a:spcPct val="110000"/>
              </a:lnSpc>
            </a:pPr>
            <a:r>
              <a:rPr lang="en-US" sz="2100">
                <a:solidFill>
                  <a:srgbClr val="000000"/>
                </a:solidFill>
                <a:latin typeface="Times New Roman" panose="02020603050405020304" charset="0"/>
                <a:cs typeface="Courier New" panose="02070309020205020404" charset="0"/>
              </a:rPr>
              <a:t>5. If he </a:t>
            </a:r>
            <a:r>
              <a:rPr lang="en-US" sz="2100" u="sng">
                <a:solidFill>
                  <a:srgbClr val="FF0000"/>
                </a:solidFill>
                <a:latin typeface="Times New Roman" panose="02020603050405020304" charset="0"/>
                <a:cs typeface="Courier New" panose="02070309020205020404" charset="0"/>
              </a:rPr>
              <a:t>applied</a:t>
            </a:r>
            <a:r>
              <a:rPr lang="en-US" sz="2100">
                <a:solidFill>
                  <a:srgbClr val="000000"/>
                </a:solidFill>
                <a:latin typeface="Times New Roman" panose="02020603050405020304" charset="0"/>
                <a:cs typeface="Courier New" panose="02070309020205020404" charset="0"/>
              </a:rPr>
              <a:t> for a job in our agency, he probably </a:t>
            </a:r>
            <a:r>
              <a:rPr lang="en-US" sz="2100" u="sng">
                <a:solidFill>
                  <a:srgbClr val="FF0000"/>
                </a:solidFill>
                <a:latin typeface="Times New Roman" panose="02020603050405020304" charset="0"/>
                <a:cs typeface="Courier New" panose="02070309020205020404" charset="0"/>
              </a:rPr>
              <a:t>would not get</a:t>
            </a:r>
            <a:r>
              <a:rPr lang="en-US" sz="2100">
                <a:solidFill>
                  <a:srgbClr val="000000"/>
                </a:solidFill>
                <a:latin typeface="Times New Roman" panose="02020603050405020304" charset="0"/>
                <a:cs typeface="Courier New" panose="02070309020205020404" charset="0"/>
              </a:rPr>
              <a:t> it. (apply, not get )</a:t>
            </a:r>
            <a:endParaRPr lang="zh-CN" altLang="en-US" sz="21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7585" name="组合 12"/>
          <p:cNvGrpSpPr/>
          <p:nvPr/>
        </p:nvGrpSpPr>
        <p:grpSpPr>
          <a:xfrm>
            <a:off x="1405575" y="851446"/>
            <a:ext cx="3253357" cy="428700"/>
            <a:chOff x="285719" y="1357298"/>
            <a:chExt cx="3621444" cy="428628"/>
          </a:xfrm>
        </p:grpSpPr>
        <p:sp>
          <p:nvSpPr>
            <p:cNvPr id="9" name="矩形 8"/>
            <p:cNvSpPr/>
            <p:nvPr/>
          </p:nvSpPr>
          <p:spPr>
            <a:xfrm>
              <a:off x="285719" y="1357298"/>
              <a:ext cx="265113" cy="428628"/>
            </a:xfrm>
            <a:prstGeom prst="rect">
              <a:avLst/>
            </a:prstGeom>
            <a:solidFill>
              <a:srgbClr val="046784"/>
            </a:solidFill>
            <a:ln>
              <a:solidFill>
                <a:srgbClr val="0467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0" name="矩形 9"/>
            <p:cNvSpPr/>
            <p:nvPr/>
          </p:nvSpPr>
          <p:spPr>
            <a:xfrm>
              <a:off x="499135" y="1357298"/>
              <a:ext cx="3408028" cy="428628"/>
            </a:xfrm>
            <a:prstGeom prst="rect">
              <a:avLst/>
            </a:prstGeom>
            <a:noFill/>
            <a:ln>
              <a:solidFill>
                <a:srgbClr val="0467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sp>
        <p:nvSpPr>
          <p:cNvPr id="67588" name="TextBox 8"/>
          <p:cNvSpPr txBox="1"/>
          <p:nvPr/>
        </p:nvSpPr>
        <p:spPr>
          <a:xfrm>
            <a:off x="1404383" y="1417092"/>
            <a:ext cx="6597216" cy="783590"/>
          </a:xfrm>
          <a:prstGeom prst="rect">
            <a:avLst/>
          </a:prstGeom>
          <a:noFill/>
          <a:ln w="9525">
            <a:noFill/>
          </a:ln>
        </p:spPr>
        <p:txBody>
          <a:bodyPr anchor="t" anchorCtr="0">
            <a:spAutoFit/>
          </a:bodyPr>
          <a:p>
            <a:r>
              <a:rPr lang="en-US" altLang="zh-CN" sz="1500" b="1">
                <a:latin typeface="Arial" panose="020B0604020202020204" pitchFamily="34" charset="0"/>
                <a:ea typeface="宋体" panose="02010600030101010101" pitchFamily="2" charset="-122"/>
              </a:rPr>
              <a:t>        In small groups, say which of the media in the box you would use to advertise the products and services below. You can only choose one medium for each product. Give reasons for your choices.</a:t>
            </a:r>
            <a:endParaRPr lang="zh-CN" altLang="en-US" sz="1500" b="1" dirty="0">
              <a:latin typeface="Arial" panose="020B0604020202020204" pitchFamily="34" charset="0"/>
              <a:ea typeface="Arial" panose="020B0604020202020204" pitchFamily="34" charset="0"/>
            </a:endParaRPr>
          </a:p>
        </p:txBody>
      </p:sp>
      <p:sp>
        <p:nvSpPr>
          <p:cNvPr id="67589" name="TextBox 6"/>
          <p:cNvSpPr txBox="1"/>
          <p:nvPr/>
        </p:nvSpPr>
        <p:spPr>
          <a:xfrm>
            <a:off x="1716382" y="895507"/>
            <a:ext cx="2963984" cy="368300"/>
          </a:xfrm>
          <a:prstGeom prst="rect">
            <a:avLst/>
          </a:prstGeom>
          <a:noFill/>
          <a:ln w="9525">
            <a:noFill/>
          </a:ln>
        </p:spPr>
        <p:txBody>
          <a:bodyPr anchor="t" anchorCtr="0">
            <a:spAutoFit/>
          </a:bodyPr>
          <a:p>
            <a:r>
              <a:rPr lang="en-US" altLang="zh-CN" sz="1800" b="1">
                <a:latin typeface="Times New Roman" panose="02020603050405020304" charset="0"/>
                <a:ea typeface="宋体" panose="02010600030101010101" pitchFamily="2" charset="-122"/>
              </a:rPr>
              <a:t>SPEAKING AND WRTING </a:t>
            </a:r>
            <a:endParaRPr lang="zh-CN" altLang="en-US" sz="1800" b="1" dirty="0">
              <a:latin typeface="Times New Roman" panose="02020603050405020304" charset="0"/>
              <a:ea typeface="Times New Roman" panose="02020603050405020304" charset="0"/>
            </a:endParaRPr>
          </a:p>
        </p:txBody>
      </p:sp>
      <p:sp>
        <p:nvSpPr>
          <p:cNvPr id="67590" name="TextBox 7"/>
          <p:cNvSpPr txBox="1"/>
          <p:nvPr/>
        </p:nvSpPr>
        <p:spPr>
          <a:xfrm>
            <a:off x="1467498" y="1328970"/>
            <a:ext cx="516822" cy="460375"/>
          </a:xfrm>
          <a:prstGeom prst="rect">
            <a:avLst/>
          </a:prstGeom>
          <a:noFill/>
          <a:ln w="9525">
            <a:noFill/>
          </a:ln>
        </p:spPr>
        <p:txBody>
          <a:bodyPr anchor="t" anchorCtr="0">
            <a:spAutoFit/>
          </a:bodyPr>
          <a:p>
            <a:r>
              <a:rPr lang="en-US" altLang="zh-CN" sz="2400" b="1">
                <a:solidFill>
                  <a:srgbClr val="046784"/>
                </a:solidFill>
                <a:latin typeface="Arial" panose="020B0604020202020204" pitchFamily="34" charset="0"/>
                <a:ea typeface="宋体" panose="02010600030101010101" pitchFamily="2" charset="-122"/>
              </a:rPr>
              <a:t>7</a:t>
            </a:r>
            <a:endParaRPr lang="zh-CN" altLang="en-US" sz="1800" b="1" dirty="0">
              <a:solidFill>
                <a:srgbClr val="046784"/>
              </a:solidFill>
              <a:latin typeface="Arial" panose="020B0604020202020204" pitchFamily="34" charset="0"/>
              <a:ea typeface="Arial" panose="020B0604020202020204" pitchFamily="34" charset="0"/>
            </a:endParaRPr>
          </a:p>
        </p:txBody>
      </p:sp>
      <p:sp>
        <p:nvSpPr>
          <p:cNvPr id="67591" name="TextBox 17"/>
          <p:cNvSpPr txBox="1"/>
          <p:nvPr/>
        </p:nvSpPr>
        <p:spPr>
          <a:xfrm>
            <a:off x="1790213" y="2186370"/>
            <a:ext cx="6198288" cy="645160"/>
          </a:xfrm>
          <a:prstGeom prst="rect">
            <a:avLst/>
          </a:prstGeom>
          <a:noFill/>
          <a:ln w="9525">
            <a:noFill/>
          </a:ln>
        </p:spPr>
        <p:txBody>
          <a:bodyPr anchor="t" anchorCtr="0">
            <a:spAutoFit/>
          </a:bodyPr>
          <a:p>
            <a:r>
              <a:rPr lang="en-US" altLang="zh-CN" sz="1800" i="1">
                <a:latin typeface="Times New Roman" panose="02020603050405020304" charset="0"/>
                <a:ea typeface="宋体" panose="02010600030101010101" pitchFamily="2" charset="-122"/>
              </a:rPr>
              <a:t>If I wanted to advertise an expensive ring, I’d put it on the Internet.</a:t>
            </a:r>
            <a:endParaRPr lang="zh-CN" altLang="en-US" sz="1800" i="1" dirty="0">
              <a:latin typeface="Times New Roman" panose="02020603050405020304" charset="0"/>
              <a:ea typeface="Times New Roman" panose="02020603050405020304" charset="0"/>
            </a:endParaRPr>
          </a:p>
        </p:txBody>
      </p:sp>
      <p:sp>
        <p:nvSpPr>
          <p:cNvPr id="15" name="矩形 14"/>
          <p:cNvSpPr/>
          <p:nvPr/>
        </p:nvSpPr>
        <p:spPr>
          <a:xfrm>
            <a:off x="1806885" y="2768688"/>
            <a:ext cx="5537375" cy="1249184"/>
          </a:xfrm>
          <a:prstGeom prst="rect">
            <a:avLst/>
          </a:prstGeom>
          <a:noFill/>
          <a:ln>
            <a:solidFill>
              <a:srgbClr val="0467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67593" name="TextBox 15"/>
          <p:cNvSpPr txBox="1"/>
          <p:nvPr/>
        </p:nvSpPr>
        <p:spPr>
          <a:xfrm>
            <a:off x="1817603" y="2874672"/>
            <a:ext cx="1524267" cy="321945"/>
          </a:xfrm>
          <a:prstGeom prst="rect">
            <a:avLst/>
          </a:prstGeom>
          <a:noFill/>
          <a:ln w="9525">
            <a:noFill/>
          </a:ln>
        </p:spPr>
        <p:txBody>
          <a:bodyPr anchor="t" anchorCtr="0">
            <a:spAutoFit/>
          </a:bodyPr>
          <a:p>
            <a:r>
              <a:rPr lang="en-US" altLang="zh-CN" sz="1500">
                <a:latin typeface="Times New Roman" panose="02020603050405020304" charset="0"/>
                <a:ea typeface="宋体" panose="02010600030101010101" pitchFamily="2" charset="-122"/>
              </a:rPr>
              <a:t>TV commercials</a:t>
            </a:r>
            <a:endParaRPr lang="zh-CN" altLang="en-US" sz="1500" dirty="0">
              <a:latin typeface="Times New Roman" panose="02020603050405020304" charset="0"/>
              <a:ea typeface="Times New Roman" panose="02020603050405020304" charset="0"/>
            </a:endParaRPr>
          </a:p>
        </p:txBody>
      </p:sp>
      <p:sp>
        <p:nvSpPr>
          <p:cNvPr id="67594" name="TextBox 16"/>
          <p:cNvSpPr txBox="1"/>
          <p:nvPr/>
        </p:nvSpPr>
        <p:spPr>
          <a:xfrm>
            <a:off x="3412128" y="2868718"/>
            <a:ext cx="1524267" cy="321945"/>
          </a:xfrm>
          <a:prstGeom prst="rect">
            <a:avLst/>
          </a:prstGeom>
          <a:noFill/>
          <a:ln w="9525">
            <a:noFill/>
          </a:ln>
        </p:spPr>
        <p:txBody>
          <a:bodyPr anchor="t" anchorCtr="0">
            <a:spAutoFit/>
          </a:bodyPr>
          <a:p>
            <a:r>
              <a:rPr lang="en-US" altLang="zh-CN" sz="1500">
                <a:latin typeface="Times New Roman" panose="02020603050405020304" charset="0"/>
                <a:ea typeface="宋体" panose="02010600030101010101" pitchFamily="2" charset="-122"/>
              </a:rPr>
              <a:t>radio spots</a:t>
            </a:r>
            <a:endParaRPr lang="zh-CN" altLang="en-US" sz="1500" dirty="0">
              <a:latin typeface="Times New Roman" panose="02020603050405020304" charset="0"/>
              <a:ea typeface="Times New Roman" panose="02020603050405020304" charset="0"/>
            </a:endParaRPr>
          </a:p>
        </p:txBody>
      </p:sp>
      <p:sp>
        <p:nvSpPr>
          <p:cNvPr id="67595" name="TextBox 17"/>
          <p:cNvSpPr txBox="1"/>
          <p:nvPr/>
        </p:nvSpPr>
        <p:spPr>
          <a:xfrm>
            <a:off x="4463635" y="2885389"/>
            <a:ext cx="1524267" cy="321945"/>
          </a:xfrm>
          <a:prstGeom prst="rect">
            <a:avLst/>
          </a:prstGeom>
          <a:noFill/>
          <a:ln w="9525">
            <a:noFill/>
          </a:ln>
        </p:spPr>
        <p:txBody>
          <a:bodyPr anchor="t" anchorCtr="0">
            <a:spAutoFit/>
          </a:bodyPr>
          <a:p>
            <a:r>
              <a:rPr lang="en-US" altLang="zh-CN" sz="1500">
                <a:latin typeface="Times New Roman" panose="02020603050405020304" charset="0"/>
                <a:ea typeface="宋体" panose="02010600030101010101" pitchFamily="2" charset="-122"/>
              </a:rPr>
              <a:t>newspapers</a:t>
            </a:r>
            <a:endParaRPr lang="zh-CN" altLang="en-US" sz="1500" dirty="0">
              <a:latin typeface="Times New Roman" panose="02020603050405020304" charset="0"/>
              <a:ea typeface="Times New Roman" panose="02020603050405020304" charset="0"/>
            </a:endParaRPr>
          </a:p>
        </p:txBody>
      </p:sp>
      <p:sp>
        <p:nvSpPr>
          <p:cNvPr id="67596" name="TextBox 18"/>
          <p:cNvSpPr txBox="1"/>
          <p:nvPr/>
        </p:nvSpPr>
        <p:spPr>
          <a:xfrm>
            <a:off x="4828030" y="3284318"/>
            <a:ext cx="2313789" cy="321945"/>
          </a:xfrm>
          <a:prstGeom prst="rect">
            <a:avLst/>
          </a:prstGeom>
          <a:noFill/>
          <a:ln w="9525">
            <a:noFill/>
          </a:ln>
        </p:spPr>
        <p:txBody>
          <a:bodyPr anchor="t" anchorCtr="0">
            <a:spAutoFit/>
          </a:bodyPr>
          <a:p>
            <a:r>
              <a:rPr lang="en-US" altLang="zh-CN" sz="1500">
                <a:latin typeface="Times New Roman" panose="02020603050405020304" charset="0"/>
                <a:ea typeface="宋体" panose="02010600030101010101" pitchFamily="2" charset="-122"/>
              </a:rPr>
              <a:t>sides of buses / taxis</a:t>
            </a:r>
            <a:endParaRPr lang="zh-CN" altLang="en-US" sz="1500" dirty="0">
              <a:latin typeface="Times New Roman" panose="02020603050405020304" charset="0"/>
              <a:ea typeface="Times New Roman" panose="02020603050405020304" charset="0"/>
            </a:endParaRPr>
          </a:p>
        </p:txBody>
      </p:sp>
      <p:sp>
        <p:nvSpPr>
          <p:cNvPr id="67597" name="TextBox 19"/>
          <p:cNvSpPr txBox="1"/>
          <p:nvPr/>
        </p:nvSpPr>
        <p:spPr>
          <a:xfrm>
            <a:off x="5617552" y="2879435"/>
            <a:ext cx="1524267" cy="321945"/>
          </a:xfrm>
          <a:prstGeom prst="rect">
            <a:avLst/>
          </a:prstGeom>
          <a:noFill/>
          <a:ln w="9525">
            <a:noFill/>
          </a:ln>
        </p:spPr>
        <p:txBody>
          <a:bodyPr anchor="t" anchorCtr="0">
            <a:spAutoFit/>
          </a:bodyPr>
          <a:p>
            <a:r>
              <a:rPr lang="en-US" altLang="zh-CN" sz="1500">
                <a:latin typeface="Times New Roman" panose="02020603050405020304" charset="0"/>
                <a:ea typeface="宋体" panose="02010600030101010101" pitchFamily="2" charset="-122"/>
              </a:rPr>
              <a:t>magazines</a:t>
            </a:r>
            <a:endParaRPr lang="zh-CN" altLang="en-US" sz="1500" dirty="0">
              <a:latin typeface="Times New Roman" panose="02020603050405020304" charset="0"/>
              <a:ea typeface="Times New Roman" panose="02020603050405020304" charset="0"/>
            </a:endParaRPr>
          </a:p>
        </p:txBody>
      </p:sp>
      <p:sp>
        <p:nvSpPr>
          <p:cNvPr id="67598" name="TextBox 20"/>
          <p:cNvSpPr txBox="1"/>
          <p:nvPr/>
        </p:nvSpPr>
        <p:spPr>
          <a:xfrm>
            <a:off x="1844992" y="3287891"/>
            <a:ext cx="1524267" cy="321945"/>
          </a:xfrm>
          <a:prstGeom prst="rect">
            <a:avLst/>
          </a:prstGeom>
          <a:noFill/>
          <a:ln w="9525">
            <a:noFill/>
          </a:ln>
        </p:spPr>
        <p:txBody>
          <a:bodyPr anchor="t" anchorCtr="0">
            <a:spAutoFit/>
          </a:bodyPr>
          <a:p>
            <a:r>
              <a:rPr lang="en-US" altLang="zh-CN" sz="1500">
                <a:latin typeface="Times New Roman" panose="02020603050405020304" charset="0"/>
                <a:ea typeface="宋体" panose="02010600030101010101" pitchFamily="2" charset="-122"/>
              </a:rPr>
              <a:t>billboards</a:t>
            </a:r>
            <a:endParaRPr lang="zh-CN" altLang="en-US" sz="1500" dirty="0">
              <a:latin typeface="Times New Roman" panose="02020603050405020304" charset="0"/>
              <a:ea typeface="Times New Roman" panose="02020603050405020304" charset="0"/>
            </a:endParaRPr>
          </a:p>
        </p:txBody>
      </p:sp>
      <p:sp>
        <p:nvSpPr>
          <p:cNvPr id="67599" name="TextBox 21"/>
          <p:cNvSpPr txBox="1"/>
          <p:nvPr/>
        </p:nvSpPr>
        <p:spPr>
          <a:xfrm>
            <a:off x="2863155" y="3286700"/>
            <a:ext cx="1524267" cy="321945"/>
          </a:xfrm>
          <a:prstGeom prst="rect">
            <a:avLst/>
          </a:prstGeom>
          <a:noFill/>
          <a:ln w="9525">
            <a:noFill/>
          </a:ln>
        </p:spPr>
        <p:txBody>
          <a:bodyPr anchor="t" anchorCtr="0">
            <a:spAutoFit/>
          </a:bodyPr>
          <a:p>
            <a:r>
              <a:rPr lang="en-US" altLang="zh-CN" sz="1500">
                <a:latin typeface="Times New Roman" panose="02020603050405020304" charset="0"/>
                <a:ea typeface="宋体" panose="02010600030101010101" pitchFamily="2" charset="-122"/>
              </a:rPr>
              <a:t>the Internet</a:t>
            </a:r>
            <a:endParaRPr lang="zh-CN" altLang="en-US" sz="1500" dirty="0">
              <a:latin typeface="Times New Roman" panose="02020603050405020304" charset="0"/>
              <a:ea typeface="Times New Roman" panose="02020603050405020304" charset="0"/>
            </a:endParaRPr>
          </a:p>
        </p:txBody>
      </p:sp>
      <p:sp>
        <p:nvSpPr>
          <p:cNvPr id="67600" name="TextBox 22"/>
          <p:cNvSpPr txBox="1"/>
          <p:nvPr/>
        </p:nvSpPr>
        <p:spPr>
          <a:xfrm>
            <a:off x="3989683" y="3287891"/>
            <a:ext cx="1524267" cy="321945"/>
          </a:xfrm>
          <a:prstGeom prst="rect">
            <a:avLst/>
          </a:prstGeom>
          <a:noFill/>
          <a:ln w="9525">
            <a:noFill/>
          </a:ln>
        </p:spPr>
        <p:txBody>
          <a:bodyPr anchor="t" anchorCtr="0">
            <a:spAutoFit/>
          </a:bodyPr>
          <a:p>
            <a:r>
              <a:rPr lang="en-US" altLang="zh-CN" sz="1500">
                <a:latin typeface="Times New Roman" panose="02020603050405020304" charset="0"/>
                <a:ea typeface="宋体" panose="02010600030101010101" pitchFamily="2" charset="-122"/>
              </a:rPr>
              <a:t>leaflets</a:t>
            </a:r>
            <a:endParaRPr lang="zh-CN" altLang="en-US" sz="1500" dirty="0">
              <a:latin typeface="Times New Roman" panose="02020603050405020304" charset="0"/>
              <a:ea typeface="Times New Roman" panose="02020603050405020304" charset="0"/>
            </a:endParaRPr>
          </a:p>
        </p:txBody>
      </p:sp>
      <p:sp>
        <p:nvSpPr>
          <p:cNvPr id="67601" name="TextBox 23"/>
          <p:cNvSpPr txBox="1"/>
          <p:nvPr/>
        </p:nvSpPr>
        <p:spPr>
          <a:xfrm>
            <a:off x="1855710" y="3651095"/>
            <a:ext cx="1524267" cy="321945"/>
          </a:xfrm>
          <a:prstGeom prst="rect">
            <a:avLst/>
          </a:prstGeom>
          <a:noFill/>
          <a:ln w="9525">
            <a:noFill/>
          </a:ln>
        </p:spPr>
        <p:txBody>
          <a:bodyPr anchor="t" anchorCtr="0">
            <a:spAutoFit/>
          </a:bodyPr>
          <a:p>
            <a:r>
              <a:rPr lang="en-US" altLang="zh-CN" sz="1500">
                <a:latin typeface="Times New Roman" panose="02020603050405020304" charset="0"/>
                <a:ea typeface="宋体" panose="02010600030101010101" pitchFamily="2" charset="-122"/>
              </a:rPr>
              <a:t>telephone calls</a:t>
            </a:r>
            <a:endParaRPr lang="zh-CN" altLang="en-US" sz="1500" dirty="0">
              <a:latin typeface="Times New Roman" panose="02020603050405020304" charset="0"/>
              <a:ea typeface="Times New Roman" panose="0202060305040502030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TextBox 17"/>
          <p:cNvSpPr txBox="1"/>
          <p:nvPr/>
        </p:nvSpPr>
        <p:spPr>
          <a:xfrm>
            <a:off x="1803313" y="835965"/>
            <a:ext cx="2507895" cy="368300"/>
          </a:xfrm>
          <a:prstGeom prst="rect">
            <a:avLst/>
          </a:prstGeom>
          <a:noFill/>
          <a:ln w="9525">
            <a:noFill/>
          </a:ln>
        </p:spPr>
        <p:txBody>
          <a:bodyPr anchor="t" anchorCtr="0">
            <a:spAutoFit/>
          </a:bodyPr>
          <a:p>
            <a:r>
              <a:rPr lang="en-US" altLang="zh-CN" sz="1800">
                <a:latin typeface="Times New Roman" panose="02020603050405020304" charset="0"/>
                <a:ea typeface="宋体" panose="02010600030101010101" pitchFamily="2" charset="-122"/>
              </a:rPr>
              <a:t>●  an expensive ring</a:t>
            </a:r>
            <a:endParaRPr lang="zh-CN" altLang="en-US" sz="1800" dirty="0">
              <a:latin typeface="Times New Roman" panose="02020603050405020304" charset="0"/>
              <a:ea typeface="Times New Roman" panose="02020603050405020304" charset="0"/>
            </a:endParaRPr>
          </a:p>
        </p:txBody>
      </p:sp>
      <p:sp>
        <p:nvSpPr>
          <p:cNvPr id="69634" name="TextBox 17"/>
          <p:cNvSpPr txBox="1"/>
          <p:nvPr/>
        </p:nvSpPr>
        <p:spPr>
          <a:xfrm>
            <a:off x="5018563" y="852637"/>
            <a:ext cx="2506704" cy="368300"/>
          </a:xfrm>
          <a:prstGeom prst="rect">
            <a:avLst/>
          </a:prstGeom>
          <a:noFill/>
          <a:ln w="9525">
            <a:noFill/>
          </a:ln>
        </p:spPr>
        <p:txBody>
          <a:bodyPr anchor="t" anchorCtr="0">
            <a:spAutoFit/>
          </a:bodyPr>
          <a:p>
            <a:r>
              <a:rPr lang="en-US" altLang="zh-CN" sz="1800">
                <a:latin typeface="Times New Roman" panose="02020603050405020304" charset="0"/>
                <a:ea typeface="宋体" panose="02010600030101010101" pitchFamily="2" charset="-122"/>
              </a:rPr>
              <a:t>●  financial advice</a:t>
            </a:r>
            <a:endParaRPr lang="zh-CN" altLang="en-US" sz="1800" dirty="0">
              <a:latin typeface="Times New Roman" panose="02020603050405020304" charset="0"/>
              <a:ea typeface="Times New Roman" panose="02020603050405020304" charset="0"/>
            </a:endParaRPr>
          </a:p>
        </p:txBody>
      </p:sp>
      <p:sp>
        <p:nvSpPr>
          <p:cNvPr id="69635" name="TextBox 17"/>
          <p:cNvSpPr txBox="1"/>
          <p:nvPr/>
        </p:nvSpPr>
        <p:spPr>
          <a:xfrm>
            <a:off x="1803313" y="1250375"/>
            <a:ext cx="3062823" cy="368300"/>
          </a:xfrm>
          <a:prstGeom prst="rect">
            <a:avLst/>
          </a:prstGeom>
          <a:noFill/>
          <a:ln w="9525">
            <a:noFill/>
          </a:ln>
        </p:spPr>
        <p:txBody>
          <a:bodyPr anchor="t" anchorCtr="0">
            <a:spAutoFit/>
          </a:bodyPr>
          <a:p>
            <a:r>
              <a:rPr lang="en-US" altLang="zh-CN" sz="1800">
                <a:latin typeface="Times New Roman" panose="02020603050405020304" charset="0"/>
                <a:ea typeface="宋体" panose="02010600030101010101" pitchFamily="2" charset="-122"/>
              </a:rPr>
              <a:t>●  a new range of computers</a:t>
            </a:r>
            <a:endParaRPr lang="zh-CN" altLang="en-US" sz="1800" dirty="0">
              <a:latin typeface="Times New Roman" panose="02020603050405020304" charset="0"/>
              <a:ea typeface="Times New Roman" panose="02020603050405020304" charset="0"/>
            </a:endParaRPr>
          </a:p>
        </p:txBody>
      </p:sp>
      <p:sp>
        <p:nvSpPr>
          <p:cNvPr id="69636" name="TextBox 17"/>
          <p:cNvSpPr txBox="1"/>
          <p:nvPr/>
        </p:nvSpPr>
        <p:spPr>
          <a:xfrm>
            <a:off x="1803313" y="1832693"/>
            <a:ext cx="3105693" cy="368300"/>
          </a:xfrm>
          <a:prstGeom prst="rect">
            <a:avLst/>
          </a:prstGeom>
          <a:noFill/>
          <a:ln w="9525">
            <a:noFill/>
          </a:ln>
        </p:spPr>
        <p:txBody>
          <a:bodyPr anchor="t" anchorCtr="0">
            <a:spAutoFit/>
          </a:bodyPr>
          <a:p>
            <a:r>
              <a:rPr lang="en-US" altLang="zh-CN" sz="1800">
                <a:latin typeface="Times New Roman" panose="02020603050405020304" charset="0"/>
                <a:ea typeface="宋体" panose="02010600030101010101" pitchFamily="2" charset="-122"/>
              </a:rPr>
              <a:t>●  raising money for a charity</a:t>
            </a:r>
            <a:endParaRPr lang="zh-CN" altLang="en-US" sz="1800" dirty="0">
              <a:latin typeface="Times New Roman" panose="02020603050405020304" charset="0"/>
              <a:ea typeface="Times New Roman" panose="02020603050405020304" charset="0"/>
            </a:endParaRPr>
          </a:p>
        </p:txBody>
      </p:sp>
      <p:sp>
        <p:nvSpPr>
          <p:cNvPr id="69637" name="TextBox 17"/>
          <p:cNvSpPr txBox="1"/>
          <p:nvPr/>
        </p:nvSpPr>
        <p:spPr>
          <a:xfrm>
            <a:off x="1792595" y="2382858"/>
            <a:ext cx="2506704" cy="368300"/>
          </a:xfrm>
          <a:prstGeom prst="rect">
            <a:avLst/>
          </a:prstGeom>
          <a:noFill/>
          <a:ln w="9525">
            <a:noFill/>
          </a:ln>
        </p:spPr>
        <p:txBody>
          <a:bodyPr anchor="t" anchorCtr="0">
            <a:spAutoFit/>
          </a:bodyPr>
          <a:p>
            <a:r>
              <a:rPr lang="en-US" altLang="zh-CN" sz="1800">
                <a:latin typeface="Times New Roman" panose="02020603050405020304" charset="0"/>
                <a:ea typeface="宋体" panose="02010600030101010101" pitchFamily="2" charset="-122"/>
              </a:rPr>
              <a:t>●  a lost wallet</a:t>
            </a:r>
            <a:endParaRPr lang="zh-CN" altLang="en-US" sz="1800" dirty="0">
              <a:latin typeface="Times New Roman" panose="02020603050405020304" charset="0"/>
              <a:ea typeface="Times New Roman" panose="02020603050405020304" charset="0"/>
            </a:endParaRPr>
          </a:p>
        </p:txBody>
      </p:sp>
      <p:sp>
        <p:nvSpPr>
          <p:cNvPr id="69638" name="TextBox 17"/>
          <p:cNvSpPr txBox="1"/>
          <p:nvPr/>
        </p:nvSpPr>
        <p:spPr>
          <a:xfrm>
            <a:off x="4999510" y="1244421"/>
            <a:ext cx="3062823" cy="645160"/>
          </a:xfrm>
          <a:prstGeom prst="rect">
            <a:avLst/>
          </a:prstGeom>
          <a:noFill/>
          <a:ln w="9525">
            <a:noFill/>
          </a:ln>
        </p:spPr>
        <p:txBody>
          <a:bodyPr anchor="t" anchorCtr="0">
            <a:spAutoFit/>
          </a:bodyPr>
          <a:p>
            <a:r>
              <a:rPr lang="en-US" altLang="zh-CN" sz="1800">
                <a:latin typeface="Times New Roman" panose="02020603050405020304" charset="0"/>
                <a:ea typeface="宋体" panose="02010600030101010101" pitchFamily="2" charset="-122"/>
              </a:rPr>
              <a:t>●  a request for information  </a:t>
            </a:r>
            <a:endParaRPr lang="en-US" altLang="zh-CN" sz="1800">
              <a:latin typeface="Times New Roman" panose="02020603050405020304" charset="0"/>
              <a:ea typeface="宋体" panose="02010600030101010101" pitchFamily="2" charset="-122"/>
            </a:endParaRPr>
          </a:p>
          <a:p>
            <a:r>
              <a:rPr lang="en-US" altLang="zh-CN" sz="1800">
                <a:latin typeface="Times New Roman" panose="02020603050405020304" charset="0"/>
                <a:ea typeface="宋体" panose="02010600030101010101" pitchFamily="2" charset="-122"/>
              </a:rPr>
              <a:t>      about a crime</a:t>
            </a:r>
            <a:endParaRPr lang="zh-CN" altLang="en-US" sz="1800" dirty="0">
              <a:latin typeface="Times New Roman" panose="02020603050405020304" charset="0"/>
              <a:ea typeface="Times New Roman" panose="02020603050405020304" charset="0"/>
            </a:endParaRPr>
          </a:p>
        </p:txBody>
      </p:sp>
      <p:sp>
        <p:nvSpPr>
          <p:cNvPr id="69639" name="TextBox 17"/>
          <p:cNvSpPr txBox="1"/>
          <p:nvPr/>
        </p:nvSpPr>
        <p:spPr>
          <a:xfrm>
            <a:off x="5020945" y="1864845"/>
            <a:ext cx="3061632" cy="645160"/>
          </a:xfrm>
          <a:prstGeom prst="rect">
            <a:avLst/>
          </a:prstGeom>
          <a:noFill/>
          <a:ln w="9525">
            <a:noFill/>
          </a:ln>
        </p:spPr>
        <p:txBody>
          <a:bodyPr anchor="t" anchorCtr="0">
            <a:spAutoFit/>
          </a:bodyPr>
          <a:p>
            <a:r>
              <a:rPr lang="en-US" altLang="zh-CN" sz="1800">
                <a:latin typeface="Times New Roman" panose="02020603050405020304" charset="0"/>
                <a:ea typeface="宋体" panose="02010600030101010101" pitchFamily="2" charset="-122"/>
              </a:rPr>
              <a:t>●  a household item, e.g. a  </a:t>
            </a:r>
            <a:endParaRPr lang="en-US" altLang="zh-CN" sz="1800">
              <a:latin typeface="Times New Roman" panose="02020603050405020304" charset="0"/>
              <a:ea typeface="宋体" panose="02010600030101010101" pitchFamily="2" charset="-122"/>
            </a:endParaRPr>
          </a:p>
          <a:p>
            <a:r>
              <a:rPr lang="en-US" altLang="zh-CN" sz="1800">
                <a:latin typeface="Times New Roman" panose="02020603050405020304" charset="0"/>
                <a:ea typeface="宋体" panose="02010600030101010101" pitchFamily="2" charset="-122"/>
              </a:rPr>
              <a:t>      carpet</a:t>
            </a:r>
            <a:endParaRPr lang="zh-CN" altLang="en-US" sz="1800" dirty="0">
              <a:latin typeface="Times New Roman" panose="02020603050405020304" charset="0"/>
              <a:ea typeface="Times New Roman" panose="02020603050405020304" charset="0"/>
            </a:endParaRPr>
          </a:p>
        </p:txBody>
      </p:sp>
      <p:sp>
        <p:nvSpPr>
          <p:cNvPr id="69640" name="TextBox 17"/>
          <p:cNvSpPr txBox="1"/>
          <p:nvPr/>
        </p:nvSpPr>
        <p:spPr>
          <a:xfrm>
            <a:off x="5010227" y="2420964"/>
            <a:ext cx="3061633" cy="368300"/>
          </a:xfrm>
          <a:prstGeom prst="rect">
            <a:avLst/>
          </a:prstGeom>
          <a:noFill/>
          <a:ln w="9525">
            <a:noFill/>
          </a:ln>
        </p:spPr>
        <p:txBody>
          <a:bodyPr anchor="t" anchorCtr="0">
            <a:spAutoFit/>
          </a:bodyPr>
          <a:p>
            <a:r>
              <a:rPr lang="en-US" altLang="zh-CN" sz="1800">
                <a:latin typeface="Times New Roman" panose="02020603050405020304" charset="0"/>
                <a:ea typeface="宋体" panose="02010600030101010101" pitchFamily="2" charset="-122"/>
              </a:rPr>
              <a:t>●  a valuable antique chair</a:t>
            </a:r>
            <a:endParaRPr lang="zh-CN" altLang="en-US" sz="1800" dirty="0">
              <a:latin typeface="Times New Roman" panose="02020603050405020304" charset="0"/>
              <a:ea typeface="Times New Roman" panose="02020603050405020304" charset="0"/>
            </a:endParaRPr>
          </a:p>
        </p:txBody>
      </p:sp>
      <p:sp>
        <p:nvSpPr>
          <p:cNvPr id="69641" name="TextBox 17"/>
          <p:cNvSpPr txBox="1"/>
          <p:nvPr/>
        </p:nvSpPr>
        <p:spPr>
          <a:xfrm>
            <a:off x="1792595" y="2844901"/>
            <a:ext cx="3661813" cy="368300"/>
          </a:xfrm>
          <a:prstGeom prst="rect">
            <a:avLst/>
          </a:prstGeom>
          <a:noFill/>
          <a:ln w="9525">
            <a:noFill/>
          </a:ln>
        </p:spPr>
        <p:txBody>
          <a:bodyPr anchor="t" anchorCtr="0">
            <a:spAutoFit/>
          </a:bodyPr>
          <a:p>
            <a:r>
              <a:rPr lang="en-US" altLang="zh-CN" sz="1800">
                <a:latin typeface="Times New Roman" panose="02020603050405020304" charset="0"/>
                <a:ea typeface="宋体" panose="02010600030101010101" pitchFamily="2" charset="-122"/>
              </a:rPr>
              <a:t>●  an unwanted new mobile phone</a:t>
            </a:r>
            <a:endParaRPr lang="zh-CN" altLang="en-US" sz="1800" dirty="0">
              <a:latin typeface="Times New Roman" panose="02020603050405020304" charset="0"/>
              <a:ea typeface="Times New Roman" panose="02020603050405020304" charset="0"/>
            </a:endParaRPr>
          </a:p>
        </p:txBody>
      </p:sp>
      <p:sp>
        <p:nvSpPr>
          <p:cNvPr id="69642" name="TextBox 8"/>
          <p:cNvSpPr txBox="1"/>
          <p:nvPr/>
        </p:nvSpPr>
        <p:spPr>
          <a:xfrm>
            <a:off x="1404383" y="3420073"/>
            <a:ext cx="6341188" cy="783590"/>
          </a:xfrm>
          <a:prstGeom prst="rect">
            <a:avLst/>
          </a:prstGeom>
          <a:noFill/>
          <a:ln w="9525">
            <a:noFill/>
          </a:ln>
        </p:spPr>
        <p:txBody>
          <a:bodyPr anchor="t" anchorCtr="0">
            <a:spAutoFit/>
          </a:bodyPr>
          <a:p>
            <a:r>
              <a:rPr lang="en-US" altLang="zh-CN" sz="1500" b="1">
                <a:latin typeface="Arial" panose="020B0604020202020204" pitchFamily="34" charset="0"/>
                <a:ea typeface="宋体" panose="02010600030101010101" pitchFamily="2" charset="-122"/>
              </a:rPr>
              <a:t>        Choose one of the products / services from above and write a brief description of how you would advertise it. Include a slogan if necessary.</a:t>
            </a:r>
            <a:endParaRPr lang="zh-CN" altLang="en-US" sz="1500" b="1" dirty="0">
              <a:latin typeface="Arial" panose="020B0604020202020204" pitchFamily="34" charset="0"/>
              <a:ea typeface="Arial" panose="020B0604020202020204" pitchFamily="34" charset="0"/>
            </a:endParaRPr>
          </a:p>
        </p:txBody>
      </p:sp>
      <p:sp>
        <p:nvSpPr>
          <p:cNvPr id="69643" name="TextBox 7"/>
          <p:cNvSpPr txBox="1"/>
          <p:nvPr/>
        </p:nvSpPr>
        <p:spPr>
          <a:xfrm>
            <a:off x="1467498" y="3333143"/>
            <a:ext cx="516822" cy="460375"/>
          </a:xfrm>
          <a:prstGeom prst="rect">
            <a:avLst/>
          </a:prstGeom>
          <a:noFill/>
          <a:ln w="9525">
            <a:noFill/>
          </a:ln>
        </p:spPr>
        <p:txBody>
          <a:bodyPr anchor="t" anchorCtr="0">
            <a:spAutoFit/>
          </a:bodyPr>
          <a:p>
            <a:r>
              <a:rPr lang="en-US" altLang="zh-CN" sz="2400" b="1">
                <a:solidFill>
                  <a:srgbClr val="046784"/>
                </a:solidFill>
                <a:latin typeface="Arial" panose="020B0604020202020204" pitchFamily="34" charset="0"/>
                <a:ea typeface="宋体" panose="02010600030101010101" pitchFamily="2" charset="-122"/>
              </a:rPr>
              <a:t>8</a:t>
            </a:r>
            <a:endParaRPr lang="zh-CN" altLang="en-US" sz="1800" b="1" dirty="0">
              <a:solidFill>
                <a:srgbClr val="046784"/>
              </a:solidFill>
              <a:latin typeface="Arial" panose="020B0604020202020204" pitchFamily="34" charset="0"/>
              <a:ea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ctrTitle"/>
          </p:nvPr>
        </p:nvSpPr>
        <p:spPr/>
        <p:txBody>
          <a:bodyPr/>
          <a:p>
            <a:r>
              <a:rPr lang="en-US" altLang="zh-CN"/>
              <a:t>Thank you!</a:t>
            </a:r>
            <a:endParaRPr lang="en-US" altLang="zh-CN"/>
          </a:p>
        </p:txBody>
      </p:sp>
      <p:sp>
        <p:nvSpPr>
          <p:cNvPr id="6" name="副标题 5"/>
          <p:cNvSpPr>
            <a:spLocks noGrp="1"/>
          </p:cNvSpPr>
          <p:nvPr>
            <p:ph type="subTitle" idx="1"/>
          </p:nvPr>
        </p:nvSpPr>
        <p:spPr/>
        <p:txBody>
          <a:bodyPr/>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3"/>
          </p:nvPr>
        </p:nvSpPr>
        <p:spPr>
          <a:xfrm>
            <a:off x="2358003" y="3872590"/>
            <a:ext cx="2045375" cy="291040"/>
          </a:xfrm>
        </p:spPr>
        <p:txBody>
          <a:bodyPr/>
          <a:lstStyle/>
          <a:p>
            <a:r>
              <a:rPr lang="en-US" altLang="zh-CN" sz="900"/>
              <a:t>Zhaoqing Medical College</a:t>
            </a:r>
            <a:endParaRPr lang="en-US" altLang="zh-CN" sz="900"/>
          </a:p>
        </p:txBody>
      </p:sp>
      <p:sp>
        <p:nvSpPr>
          <p:cNvPr id="2050" name="标题 2049"/>
          <p:cNvSpPr>
            <a:spLocks noGrp="1"/>
          </p:cNvSpPr>
          <p:nvPr>
            <p:ph type="ctrTitle"/>
          </p:nvPr>
        </p:nvSpPr>
        <p:spPr>
          <a:xfrm>
            <a:off x="1640645" y="1413757"/>
            <a:ext cx="4804298" cy="1735282"/>
          </a:xfrm>
        </p:spPr>
        <p:txBody>
          <a:bodyPr anchor="ctr"/>
          <a:lstStyle/>
          <a:p>
            <a:pPr algn="l" defTabSz="914400">
              <a:buSzTx/>
            </a:pPr>
            <a:r>
              <a:rPr lang="en-US" altLang="zh-CN" sz="3600" kern="1200" baseline="0">
                <a:solidFill>
                  <a:srgbClr val="1F2DA8"/>
                </a:solidFill>
                <a:latin typeface="Arial" panose="020B0604020202020204" pitchFamily="34" charset="0"/>
              </a:rPr>
              <a:t>5.2</a:t>
            </a:r>
            <a:r>
              <a:rPr lang="en-US" altLang="zh-CN" sz="3600" kern="1200" baseline="0">
                <a:solidFill>
                  <a:srgbClr val="FF0000"/>
                </a:solidFill>
                <a:latin typeface="Arial" panose="020B0604020202020204" pitchFamily="34" charset="0"/>
              </a:rPr>
              <a:t> </a:t>
            </a:r>
            <a:br>
              <a:rPr lang="en-US" altLang="zh-CN" sz="3600" kern="1200" baseline="0">
                <a:solidFill>
                  <a:srgbClr val="FF0000"/>
                </a:solidFill>
                <a:latin typeface="Arial" panose="020B0604020202020204" pitchFamily="34" charset="0"/>
              </a:rPr>
            </a:br>
            <a:r>
              <a:rPr lang="en-US" altLang="zh-CN" sz="3600" kern="1200" baseline="0">
                <a:solidFill>
                  <a:srgbClr val="FF0000"/>
                </a:solidFill>
                <a:latin typeface="Arial" panose="020B0604020202020204" pitchFamily="34" charset="0"/>
              </a:rPr>
              <a:t>Ways of Advertising</a:t>
            </a:r>
            <a:r>
              <a:rPr lang="en-US" altLang="zh-CN" sz="3600" kern="1200" baseline="0">
                <a:solidFill>
                  <a:srgbClr val="000000"/>
                </a:solidFill>
                <a:latin typeface="Arial" panose="020B0604020202020204" pitchFamily="34" charset="0"/>
              </a:rPr>
              <a:t> </a:t>
            </a:r>
            <a:endParaRPr lang="en-US" altLang="zh-CN" sz="3600" kern="1200" baseline="0">
              <a:solidFill>
                <a:srgbClr val="000000"/>
              </a:solidFill>
              <a:latin typeface="Arial" panose="020B0604020202020204" pitchFamily="34" charset="0"/>
            </a:endParaRPr>
          </a:p>
        </p:txBody>
      </p:sp>
      <p:sp>
        <p:nvSpPr>
          <p:cNvPr id="2051" name="副标题 2050"/>
          <p:cNvSpPr>
            <a:spLocks noGrp="1"/>
          </p:cNvSpPr>
          <p:nvPr>
            <p:ph type="subTitle" idx="1"/>
          </p:nvPr>
        </p:nvSpPr>
        <p:spPr>
          <a:xfrm>
            <a:off x="1640645" y="3290987"/>
            <a:ext cx="3062823" cy="285800"/>
          </a:xfrm>
        </p:spPr>
        <p:txBody>
          <a:bodyPr anchor="t"/>
          <a:lstStyle/>
          <a:p>
            <a:pPr algn="ctr" defTabSz="914400">
              <a:buSzTx/>
            </a:pPr>
            <a:r>
              <a:rPr lang="en-US" altLang="zh-CN" i="0" kern="1200" baseline="0">
                <a:solidFill>
                  <a:schemeClr val="accent6">
                    <a:lumMod val="75000"/>
                  </a:schemeClr>
                </a:solidFill>
                <a:latin typeface="Arial" panose="020B0604020202020204" pitchFamily="34" charset="0"/>
              </a:rPr>
              <a:t>Hanson</a:t>
            </a:r>
            <a:r>
              <a:rPr lang="en-US" altLang="zh-CN" i="0" kern="1200" baseline="0">
                <a:solidFill>
                  <a:srgbClr val="FFC000"/>
                </a:solidFill>
                <a:latin typeface="Arial" panose="020B0604020202020204" pitchFamily="34" charset="0"/>
              </a:rPr>
              <a:t> </a:t>
            </a:r>
            <a:endParaRPr lang="en-US" altLang="zh-CN" i="0" kern="1200" baseline="0">
              <a:solidFill>
                <a:srgbClr val="FFC000"/>
              </a:solidFill>
              <a:latin typeface="Arial" panose="020B0604020202020204" pitchFamily="34" charset="0"/>
            </a:endParaRPr>
          </a:p>
        </p:txBody>
      </p:sp>
      <p:sp>
        <p:nvSpPr>
          <p:cNvPr id="3" name="文本框 2"/>
          <p:cNvSpPr txBox="1"/>
          <p:nvPr/>
        </p:nvSpPr>
        <p:spPr>
          <a:xfrm>
            <a:off x="1714000" y="685920"/>
            <a:ext cx="1960880" cy="368300"/>
          </a:xfrm>
          <a:prstGeom prst="rect">
            <a:avLst/>
          </a:prstGeom>
          <a:solidFill>
            <a:srgbClr val="FFFF00"/>
          </a:solidFill>
        </p:spPr>
        <p:txBody>
          <a:bodyPr wrap="none" rtlCol="0" anchor="t">
            <a:spAutoFit/>
          </a:bodyPr>
          <a:p>
            <a:r>
              <a:rPr lang="en-US" altLang="zh-CN" sz="1800">
                <a:solidFill>
                  <a:srgbClr val="002060"/>
                </a:solidFill>
                <a:sym typeface="+mn-ea"/>
              </a:rPr>
              <a:t>Unit 5 Advertising</a:t>
            </a:r>
            <a:endParaRPr lang="en-US" altLang="zh-CN" sz="1800">
              <a:solidFill>
                <a:srgbClr val="002060"/>
              </a:solidFill>
              <a:sym typeface="+mn-ea"/>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Aims and Demand</a:t>
            </a:r>
            <a:endParaRPr lang="en-US" altLang="zh-CN"/>
          </a:p>
        </p:txBody>
      </p:sp>
      <p:sp>
        <p:nvSpPr>
          <p:cNvPr id="3" name="内容占位符 2"/>
          <p:cNvSpPr>
            <a:spLocks noGrp="1"/>
          </p:cNvSpPr>
          <p:nvPr>
            <p:ph idx="1"/>
          </p:nvPr>
        </p:nvSpPr>
        <p:spPr>
          <a:xfrm>
            <a:off x="1485360" y="1543320"/>
            <a:ext cx="6173280" cy="3101406"/>
          </a:xfrm>
        </p:spPr>
        <p:txBody>
          <a:bodyPr/>
          <a:lstStyle/>
          <a:p>
            <a:pPr>
              <a:buFont typeface="Wingdings" panose="05000000000000000000" charset="0"/>
              <a:buChar char="Ø"/>
            </a:pPr>
            <a:r>
              <a:rPr lang="en-US" altLang="zh-CN" sz="2100">
                <a:latin typeface="Times New Roman" panose="02020603050405020304" charset="0"/>
                <a:cs typeface="Times New Roman" panose="02020603050405020304" charset="0"/>
                <a:sym typeface="+mn-ea"/>
              </a:rPr>
              <a:t>learn (more) about different methods for advertising;</a:t>
            </a:r>
            <a:endParaRPr lang="en-US" altLang="zh-CN" sz="2100">
              <a:latin typeface="Times New Roman" panose="02020603050405020304" charset="0"/>
              <a:cs typeface="Times New Roman" panose="02020603050405020304" charset="0"/>
              <a:sym typeface="+mn-ea"/>
            </a:endParaRPr>
          </a:p>
          <a:p>
            <a:pPr>
              <a:buFont typeface="Wingdings" panose="05000000000000000000" charset="0"/>
              <a:buChar char="Ø"/>
            </a:pPr>
            <a:r>
              <a:rPr lang="en-US" altLang="zh-CN" sz="2100">
                <a:latin typeface="Times New Roman" panose="02020603050405020304" charset="0"/>
                <a:cs typeface="Times New Roman" panose="02020603050405020304" charset="0"/>
              </a:rPr>
              <a:t>practise listening to a conversation and reading a text to extract specific information and language items;</a:t>
            </a:r>
            <a:endParaRPr lang="en-US" altLang="zh-CN" sz="2100">
              <a:latin typeface="Times New Roman" panose="02020603050405020304" charset="0"/>
              <a:cs typeface="Times New Roman" panose="02020603050405020304" charset="0"/>
            </a:endParaRPr>
          </a:p>
          <a:p>
            <a:pPr>
              <a:buFont typeface="Wingdings" panose="05000000000000000000" charset="0"/>
              <a:buChar char="Ø"/>
            </a:pPr>
            <a:r>
              <a:rPr lang="en-US" altLang="zh-CN" sz="2100">
                <a:latin typeface="Times New Roman" panose="02020603050405020304" charset="0"/>
                <a:cs typeface="Times New Roman" panose="02020603050405020304" charset="0"/>
              </a:rPr>
              <a:t>extend our vocabulary in the context of ways of advertising;</a:t>
            </a:r>
            <a:endParaRPr lang="en-US" altLang="zh-CN" sz="2100">
              <a:latin typeface="Times New Roman" panose="02020603050405020304" charset="0"/>
              <a:cs typeface="Times New Roman" panose="02020603050405020304" charset="0"/>
            </a:endParaRPr>
          </a:p>
          <a:p>
            <a:pPr>
              <a:buFont typeface="Wingdings" panose="05000000000000000000" charset="0"/>
              <a:buChar char="Ø"/>
            </a:pPr>
            <a:r>
              <a:rPr lang="en-US" altLang="zh-CN" sz="2100">
                <a:latin typeface="Times New Roman" panose="02020603050405020304" charset="0"/>
                <a:cs typeface="Times New Roman" panose="02020603050405020304" charset="0"/>
              </a:rPr>
              <a:t>revise the second conditional for unreal situations in the present or future</a:t>
            </a:r>
            <a:endParaRPr lang="en-US" altLang="zh-CN" sz="2100">
              <a:latin typeface="Times New Roman" panose="02020603050405020304" charset="0"/>
              <a:cs typeface="Times New Roman" panose="02020603050405020304" charset="0"/>
            </a:endParaRPr>
          </a:p>
        </p:txBody>
      </p:sp>
      <p:sp>
        <p:nvSpPr>
          <p:cNvPr id="4" name="文本框 3"/>
          <p:cNvSpPr txBox="1"/>
          <p:nvPr/>
        </p:nvSpPr>
        <p:spPr>
          <a:xfrm>
            <a:off x="1485360" y="1086040"/>
            <a:ext cx="1527810" cy="414020"/>
          </a:xfrm>
          <a:prstGeom prst="rect">
            <a:avLst/>
          </a:prstGeom>
          <a:noFill/>
        </p:spPr>
        <p:txBody>
          <a:bodyPr wrap="none" rtlCol="0" anchor="t">
            <a:spAutoFit/>
          </a:bodyPr>
          <a:lstStyle/>
          <a:p>
            <a:pPr marL="0" indent="0">
              <a:buNone/>
            </a:pPr>
            <a:r>
              <a:rPr lang="en-US" altLang="zh-CN" sz="2100" b="1">
                <a:solidFill>
                  <a:srgbClr val="C00000"/>
                </a:solidFill>
                <a:sym typeface="+mn-ea"/>
              </a:rPr>
              <a:t>We are to  </a:t>
            </a:r>
            <a:endParaRPr lang="en-US" altLang="zh-CN" sz="2100" b="1">
              <a:solidFill>
                <a:srgbClr val="C00000"/>
              </a:solidFill>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amp;pky180_sjzg_VCG41173226348_sjzg_VCG41173226348&amp;"/>
          <p:cNvPicPr>
            <a:picLocks noChangeAspect="1"/>
          </p:cNvPicPr>
          <p:nvPr/>
        </p:nvPicPr>
        <p:blipFill>
          <a:blip r:embed="rId1"/>
          <a:stretch>
            <a:fillRect/>
          </a:stretch>
        </p:blipFill>
        <p:spPr>
          <a:xfrm>
            <a:off x="0" y="0"/>
            <a:ext cx="9144000" cy="5144770"/>
          </a:xfrm>
          <a:prstGeom prst="rect">
            <a:avLst/>
          </a:prstGeom>
        </p:spPr>
      </p:pic>
      <p:sp>
        <p:nvSpPr>
          <p:cNvPr id="5" name="标题 4"/>
          <p:cNvSpPr>
            <a:spLocks noGrp="1"/>
          </p:cNvSpPr>
          <p:nvPr>
            <p:ph type="ctrTitle"/>
          </p:nvPr>
        </p:nvSpPr>
        <p:spPr>
          <a:xfrm>
            <a:off x="4192905" y="1786255"/>
            <a:ext cx="3696970" cy="857250"/>
          </a:xfrm>
        </p:spPr>
        <p:txBody>
          <a:bodyPr/>
          <a:p>
            <a:r>
              <a:rPr lang="en-US" altLang="zh-CN" sz="6600">
                <a:solidFill>
                  <a:srgbClr val="FFFF00"/>
                </a:solidFill>
              </a:rPr>
              <a:t>Reading</a:t>
            </a:r>
            <a:endParaRPr lang="en-US" altLang="zh-CN" sz="660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361980"/>
            <a:ext cx="8229600" cy="651386"/>
          </a:xfrm>
        </p:spPr>
        <p:txBody>
          <a:bodyPr/>
          <a:p>
            <a:pPr algn="l"/>
            <a:r>
              <a:rPr lang="en-US" altLang="zh-CN">
                <a:solidFill>
                  <a:schemeClr val="accent1">
                    <a:lumMod val="50000"/>
                  </a:schemeClr>
                </a:solidFill>
              </a:rPr>
              <a:t>1.</a:t>
            </a:r>
            <a:r>
              <a:rPr lang="en-US" altLang="zh-CN"/>
              <a:t> </a:t>
            </a:r>
            <a:r>
              <a:rPr lang="en-US" altLang="en-US" sz="2400">
                <a:latin typeface="Arial" panose="020B0604020202020204" pitchFamily="34" charset="0"/>
                <a:ea typeface="宋体" panose="02010600030101010101" pitchFamily="2" charset="-122"/>
                <a:sym typeface="+mn-ea"/>
              </a:rPr>
              <a:t>Work with a partner to discuss the following.</a:t>
            </a:r>
            <a:endParaRPr lang="en-US" altLang="en-US" sz="2400">
              <a:latin typeface="Arial" panose="020B0604020202020204" pitchFamily="34" charset="0"/>
              <a:ea typeface="宋体" panose="02010600030101010101" pitchFamily="2" charset="-122"/>
              <a:sym typeface="+mn-ea"/>
            </a:endParaRPr>
          </a:p>
        </p:txBody>
      </p:sp>
      <p:sp>
        <p:nvSpPr>
          <p:cNvPr id="3" name="内容占位符 2"/>
          <p:cNvSpPr>
            <a:spLocks noGrp="1"/>
          </p:cNvSpPr>
          <p:nvPr>
            <p:ph idx="1"/>
          </p:nvPr>
        </p:nvSpPr>
        <p:spPr>
          <a:xfrm>
            <a:off x="457200" y="1405255"/>
            <a:ext cx="8229600" cy="3338830"/>
          </a:xfrm>
        </p:spPr>
        <p:txBody>
          <a:bodyPr/>
          <a:p>
            <a:pPr marL="457200" indent="-457200">
              <a:buFont typeface="+mj-lt"/>
              <a:buAutoNum type="arabicPeriod"/>
            </a:pPr>
            <a:r>
              <a:rPr lang="en-US" altLang="zh-CN">
                <a:solidFill>
                  <a:srgbClr val="000000"/>
                </a:solidFill>
                <a:latin typeface="Times New Roman" panose="02020603050405020304" charset="0"/>
                <a:ea typeface="宋体" panose="02010600030101010101" pitchFamily="2" charset="-122"/>
                <a:sym typeface="+mn-ea"/>
              </a:rPr>
              <a:t>What are the most common ways of advertising products and services today?</a:t>
            </a:r>
            <a:endParaRPr lang="zh-CN" altLang="en-US" dirty="0">
              <a:solidFill>
                <a:srgbClr val="000000"/>
              </a:solidFill>
              <a:latin typeface="Times New Roman" panose="02020603050405020304" charset="0"/>
              <a:ea typeface="宋体" panose="02010600030101010101" pitchFamily="2" charset="-122"/>
            </a:endParaRPr>
          </a:p>
          <a:p>
            <a:pPr marL="457200" indent="-457200">
              <a:buFont typeface="+mj-lt"/>
              <a:buAutoNum type="arabicPeriod"/>
            </a:pPr>
            <a:endParaRPr lang="zh-CN" altLang="en-US"/>
          </a:p>
          <a:p>
            <a:pPr marL="457200" indent="-457200">
              <a:buFont typeface="+mj-lt"/>
              <a:buAutoNum type="arabicPeriod"/>
            </a:pPr>
            <a:r>
              <a:rPr lang="en-US" altLang="zh-CN">
                <a:solidFill>
                  <a:srgbClr val="000000"/>
                </a:solidFill>
                <a:latin typeface="Times New Roman" panose="02020603050405020304" charset="0"/>
                <a:ea typeface="宋体" panose="02010600030101010101" pitchFamily="2" charset="-122"/>
                <a:sym typeface="+mn-ea"/>
              </a:rPr>
              <a:t>What ways of advertising do you think people used before paper was invented?</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72415"/>
            <a:ext cx="8229600" cy="881380"/>
          </a:xfrm>
        </p:spPr>
        <p:txBody>
          <a:bodyPr/>
          <a:p>
            <a:pPr algn="l"/>
            <a:r>
              <a:rPr lang="en-US" altLang="zh-CN">
                <a:solidFill>
                  <a:srgbClr val="046784"/>
                </a:solidFill>
                <a:ea typeface="宋体" panose="02010600030101010101" pitchFamily="2" charset="-122"/>
                <a:sym typeface="+mn-ea"/>
              </a:rPr>
              <a:t>2a</a:t>
            </a:r>
            <a:r>
              <a:rPr lang="en-US" altLang="zh-CN">
                <a:latin typeface="Arial" panose="020B0604020202020204" pitchFamily="34" charset="0"/>
                <a:ea typeface="宋体" panose="02010600030101010101" pitchFamily="2" charset="-122"/>
                <a:sym typeface="+mn-ea"/>
              </a:rPr>
              <a:t>  </a:t>
            </a:r>
            <a:r>
              <a:rPr lang="en-US" altLang="zh-CN" sz="2400">
                <a:latin typeface="Arial" panose="020B0604020202020204" pitchFamily="34" charset="0"/>
                <a:ea typeface="宋体" panose="02010600030101010101" pitchFamily="2" charset="-122"/>
                <a:sym typeface="+mn-ea"/>
              </a:rPr>
              <a:t>Read the article and underline the </a:t>
            </a:r>
            <a:r>
              <a:rPr lang="en-US" altLang="zh-CN" sz="2400">
                <a:highlight>
                  <a:srgbClr val="FFFF00"/>
                </a:highlight>
                <a:latin typeface="Arial" panose="020B0604020202020204" pitchFamily="34" charset="0"/>
                <a:ea typeface="宋体" panose="02010600030101010101" pitchFamily="2" charset="-122"/>
                <a:sym typeface="+mn-ea"/>
              </a:rPr>
              <a:t>different ways of advertising</a:t>
            </a:r>
            <a:r>
              <a:rPr lang="en-US" altLang="zh-CN" sz="2400">
                <a:latin typeface="Arial" panose="020B0604020202020204" pitchFamily="34" charset="0"/>
                <a:ea typeface="宋体" panose="02010600030101010101" pitchFamily="2" charset="-122"/>
                <a:sym typeface="+mn-ea"/>
              </a:rPr>
              <a:t> mentioned.</a:t>
            </a:r>
            <a:endParaRPr lang="zh-CN" altLang="en-US" sz="2400"/>
          </a:p>
        </p:txBody>
      </p:sp>
      <p:sp>
        <p:nvSpPr>
          <p:cNvPr id="3" name="内容占位符 2" descr="7b0a202020202262756c6c6574223a20227b5c2263617465676f727949645c223a31303030362c5c2274656d706c61746549645c223a32303233313438337d220a7d0a"/>
          <p:cNvSpPr>
            <a:spLocks noGrp="1"/>
          </p:cNvSpPr>
          <p:nvPr>
            <p:ph idx="1"/>
          </p:nvPr>
        </p:nvSpPr>
        <p:spPr>
          <a:xfrm>
            <a:off x="457200" y="1422400"/>
            <a:ext cx="4431030" cy="3321685"/>
          </a:xfrm>
        </p:spPr>
        <p:txBody>
          <a:bodyPr/>
          <a:p>
            <a:pPr>
              <a:buBlip>
                <a:blip r:embed="rId1"/>
              </a:buBlip>
            </a:pPr>
            <a:r>
              <a:rPr lang="en-US" altLang="zh-CN">
                <a:solidFill>
                  <a:srgbClr val="FF0000"/>
                </a:solidFill>
                <a:latin typeface="Times New Roman" panose="02020603050405020304" charset="0"/>
                <a:ea typeface="宋体" panose="02010600030101010101" pitchFamily="2" charset="-122"/>
                <a:sym typeface="+mn-ea"/>
              </a:rPr>
              <a:t>word of mouth; </a:t>
            </a:r>
            <a:endParaRPr lang="en-US" altLang="zh-CN">
              <a:solidFill>
                <a:srgbClr val="FF0000"/>
              </a:solidFill>
              <a:latin typeface="Times New Roman" panose="02020603050405020304" charset="0"/>
              <a:ea typeface="宋体" panose="02010600030101010101" pitchFamily="2" charset="-122"/>
              <a:sym typeface="+mn-ea"/>
            </a:endParaRPr>
          </a:p>
          <a:p>
            <a:pPr>
              <a:buBlip>
                <a:blip r:embed="rId1"/>
              </a:buBlip>
            </a:pPr>
            <a:r>
              <a:rPr lang="en-US" altLang="zh-CN">
                <a:solidFill>
                  <a:srgbClr val="FF0000"/>
                </a:solidFill>
                <a:latin typeface="Times New Roman" panose="02020603050405020304" charset="0"/>
                <a:ea typeface="宋体" panose="02010600030101010101" pitchFamily="2" charset="-122"/>
                <a:sym typeface="+mn-ea"/>
              </a:rPr>
              <a:t>inscriptions on walls; </a:t>
            </a:r>
            <a:endParaRPr lang="en-US" altLang="zh-CN">
              <a:solidFill>
                <a:srgbClr val="FF0000"/>
              </a:solidFill>
              <a:latin typeface="Times New Roman" panose="02020603050405020304" charset="0"/>
              <a:ea typeface="宋体" panose="02010600030101010101" pitchFamily="2" charset="-122"/>
              <a:sym typeface="+mn-ea"/>
            </a:endParaRPr>
          </a:p>
          <a:p>
            <a:pPr>
              <a:buBlip>
                <a:blip r:embed="rId1"/>
              </a:buBlip>
            </a:pPr>
            <a:r>
              <a:rPr lang="en-US" altLang="zh-CN">
                <a:solidFill>
                  <a:srgbClr val="FF0000"/>
                </a:solidFill>
                <a:latin typeface="Times New Roman" panose="02020603050405020304" charset="0"/>
                <a:ea typeface="宋体" panose="02010600030101010101" pitchFamily="2" charset="-122"/>
                <a:sym typeface="+mn-ea"/>
              </a:rPr>
              <a:t>(papyrus) posters; </a:t>
            </a:r>
            <a:endParaRPr lang="en-US" altLang="zh-CN">
              <a:solidFill>
                <a:srgbClr val="FF0000"/>
              </a:solidFill>
              <a:latin typeface="Times New Roman" panose="02020603050405020304" charset="0"/>
              <a:ea typeface="宋体" panose="02010600030101010101" pitchFamily="2" charset="-122"/>
              <a:sym typeface="+mn-ea"/>
            </a:endParaRPr>
          </a:p>
          <a:p>
            <a:pPr>
              <a:buBlip>
                <a:blip r:embed="rId1"/>
              </a:buBlip>
            </a:pPr>
            <a:r>
              <a:rPr lang="en-US" altLang="zh-CN">
                <a:solidFill>
                  <a:srgbClr val="FF0000"/>
                </a:solidFill>
                <a:latin typeface="Times New Roman" panose="02020603050405020304" charset="0"/>
                <a:ea typeface="宋体" panose="02010600030101010101" pitchFamily="2" charset="-122"/>
                <a:sym typeface="+mn-ea"/>
              </a:rPr>
              <a:t>wall or rock painting; </a:t>
            </a:r>
            <a:endParaRPr lang="en-US" altLang="zh-CN">
              <a:solidFill>
                <a:srgbClr val="FF0000"/>
              </a:solidFill>
              <a:latin typeface="Times New Roman" panose="02020603050405020304" charset="0"/>
              <a:ea typeface="宋体" panose="02010600030101010101" pitchFamily="2" charset="-122"/>
              <a:sym typeface="+mn-ea"/>
            </a:endParaRPr>
          </a:p>
          <a:p>
            <a:pPr>
              <a:buBlip>
                <a:blip r:embed="rId1"/>
              </a:buBlip>
            </a:pPr>
            <a:r>
              <a:rPr lang="en-US" altLang="zh-CN">
                <a:solidFill>
                  <a:srgbClr val="FF0000"/>
                </a:solidFill>
                <a:latin typeface="Times New Roman" panose="02020603050405020304" charset="0"/>
                <a:ea typeface="宋体" panose="02010600030101010101" pitchFamily="2" charset="-122"/>
                <a:sym typeface="+mn-ea"/>
              </a:rPr>
              <a:t>handbills; </a:t>
            </a:r>
            <a:endParaRPr lang="en-US" altLang="zh-CN">
              <a:solidFill>
                <a:srgbClr val="FF0000"/>
              </a:solidFill>
              <a:latin typeface="Times New Roman" panose="02020603050405020304" charset="0"/>
              <a:ea typeface="宋体" panose="02010600030101010101" pitchFamily="2" charset="-122"/>
              <a:sym typeface="+mn-ea"/>
            </a:endParaRPr>
          </a:p>
          <a:p>
            <a:pPr>
              <a:buBlip>
                <a:blip r:embed="rId1"/>
              </a:buBlip>
            </a:pPr>
            <a:r>
              <a:rPr lang="en-US" altLang="zh-CN">
                <a:solidFill>
                  <a:srgbClr val="FF0000"/>
                </a:solidFill>
                <a:latin typeface="Times New Roman" panose="02020603050405020304" charset="0"/>
                <a:ea typeface="宋体" panose="02010600030101010101" pitchFamily="2" charset="-122"/>
                <a:sym typeface="+mn-ea"/>
              </a:rPr>
              <a:t>advertisements in weekly newspapers; </a:t>
            </a:r>
            <a:endParaRPr lang="zh-CN" altLang="en-US"/>
          </a:p>
        </p:txBody>
      </p:sp>
      <p:sp>
        <p:nvSpPr>
          <p:cNvPr id="4" name="文本框 3" descr="7b0a202020202262756c6c6574223a20227b5c2263617465676f727949645c223a31303030362c5c2274656d706c61746549645c223a32303233313438337d220a7d0a"/>
          <p:cNvSpPr txBox="1"/>
          <p:nvPr/>
        </p:nvSpPr>
        <p:spPr>
          <a:xfrm>
            <a:off x="4648200" y="1429385"/>
            <a:ext cx="3534410" cy="2306320"/>
          </a:xfrm>
          <a:prstGeom prst="rect">
            <a:avLst/>
          </a:prstGeom>
          <a:noFill/>
        </p:spPr>
        <p:txBody>
          <a:bodyPr wrap="square" rtlCol="0" anchor="t">
            <a:spAutoFit/>
          </a:bodyPr>
          <a:p>
            <a:pPr marL="342900" indent="-342900">
              <a:lnSpc>
                <a:spcPct val="120000"/>
              </a:lnSpc>
              <a:buFont typeface="Arial" panose="020B0604020202020204" pitchFamily="34" charset="0"/>
              <a:buBlip>
                <a:blip r:embed="rId1"/>
              </a:buBlip>
            </a:pPr>
            <a:r>
              <a:rPr lang="en-US" altLang="zh-CN" sz="2400">
                <a:solidFill>
                  <a:srgbClr val="FF0000"/>
                </a:solidFill>
                <a:latin typeface="Times New Roman" panose="02020603050405020304" charset="0"/>
                <a:ea typeface="宋体" panose="02010600030101010101" pitchFamily="2" charset="-122"/>
                <a:sym typeface="+mn-ea"/>
              </a:rPr>
              <a:t>classified adverts; </a:t>
            </a:r>
            <a:endParaRPr lang="en-US" altLang="zh-CN" sz="2400">
              <a:solidFill>
                <a:srgbClr val="FF0000"/>
              </a:solidFill>
              <a:latin typeface="Times New Roman" panose="02020603050405020304" charset="0"/>
              <a:ea typeface="宋体" panose="02010600030101010101" pitchFamily="2" charset="-122"/>
              <a:sym typeface="+mn-ea"/>
            </a:endParaRPr>
          </a:p>
          <a:p>
            <a:pPr marL="342900" indent="-342900">
              <a:lnSpc>
                <a:spcPct val="120000"/>
              </a:lnSpc>
              <a:buFont typeface="Arial" panose="020B0604020202020204" pitchFamily="34" charset="0"/>
              <a:buBlip>
                <a:blip r:embed="rId1"/>
              </a:buBlip>
            </a:pPr>
            <a:r>
              <a:rPr lang="en-US" altLang="zh-CN" sz="2400">
                <a:solidFill>
                  <a:srgbClr val="FF0000"/>
                </a:solidFill>
                <a:latin typeface="Times New Roman" panose="02020603050405020304" charset="0"/>
                <a:ea typeface="宋体" panose="02010600030101010101" pitchFamily="2" charset="-122"/>
                <a:sym typeface="+mn-ea"/>
              </a:rPr>
              <a:t>mail order catalogues; </a:t>
            </a:r>
            <a:endParaRPr lang="en-US" altLang="zh-CN" sz="2400">
              <a:solidFill>
                <a:srgbClr val="FF0000"/>
              </a:solidFill>
              <a:latin typeface="Times New Roman" panose="02020603050405020304" charset="0"/>
              <a:ea typeface="宋体" panose="02010600030101010101" pitchFamily="2" charset="-122"/>
              <a:sym typeface="+mn-ea"/>
            </a:endParaRPr>
          </a:p>
          <a:p>
            <a:pPr marL="342900" indent="-342900">
              <a:lnSpc>
                <a:spcPct val="120000"/>
              </a:lnSpc>
              <a:buFont typeface="Arial" panose="020B0604020202020204" pitchFamily="34" charset="0"/>
              <a:buBlip>
                <a:blip r:embed="rId1"/>
              </a:buBlip>
            </a:pPr>
            <a:r>
              <a:rPr lang="en-US" altLang="zh-CN" sz="2400">
                <a:solidFill>
                  <a:srgbClr val="FF0000"/>
                </a:solidFill>
                <a:latin typeface="Times New Roman" panose="02020603050405020304" charset="0"/>
                <a:ea typeface="宋体" panose="02010600030101010101" pitchFamily="2" charset="-122"/>
                <a:sym typeface="+mn-ea"/>
              </a:rPr>
              <a:t>product placement; </a:t>
            </a:r>
            <a:endParaRPr lang="en-US" altLang="zh-CN" sz="2400">
              <a:solidFill>
                <a:srgbClr val="FF0000"/>
              </a:solidFill>
              <a:latin typeface="Times New Roman" panose="02020603050405020304" charset="0"/>
              <a:ea typeface="宋体" panose="02010600030101010101" pitchFamily="2" charset="-122"/>
              <a:sym typeface="+mn-ea"/>
            </a:endParaRPr>
          </a:p>
          <a:p>
            <a:pPr marL="342900" indent="-342900">
              <a:lnSpc>
                <a:spcPct val="120000"/>
              </a:lnSpc>
              <a:buFont typeface="Arial" panose="020B0604020202020204" pitchFamily="34" charset="0"/>
              <a:buBlip>
                <a:blip r:embed="rId1"/>
              </a:buBlip>
            </a:pPr>
            <a:r>
              <a:rPr lang="en-US" altLang="zh-CN" sz="2400">
                <a:solidFill>
                  <a:srgbClr val="FF0000"/>
                </a:solidFill>
                <a:latin typeface="Times New Roman" panose="02020603050405020304" charset="0"/>
                <a:ea typeface="宋体" panose="02010600030101010101" pitchFamily="2" charset="-122"/>
                <a:sym typeface="+mn-ea"/>
              </a:rPr>
              <a:t>TV commercials; </a:t>
            </a:r>
            <a:endParaRPr lang="en-US" altLang="zh-CN" sz="2400">
              <a:solidFill>
                <a:srgbClr val="FF0000"/>
              </a:solidFill>
              <a:latin typeface="Times New Roman" panose="02020603050405020304" charset="0"/>
              <a:ea typeface="宋体" panose="02010600030101010101" pitchFamily="2" charset="-122"/>
              <a:sym typeface="+mn-ea"/>
            </a:endParaRPr>
          </a:p>
          <a:p>
            <a:pPr marL="342900" indent="-342900">
              <a:lnSpc>
                <a:spcPct val="120000"/>
              </a:lnSpc>
              <a:buFont typeface="Arial" panose="020B0604020202020204" pitchFamily="34" charset="0"/>
              <a:buBlip>
                <a:blip r:embed="rId1"/>
              </a:buBlip>
            </a:pPr>
            <a:r>
              <a:rPr lang="en-US" altLang="zh-CN" sz="2400">
                <a:solidFill>
                  <a:srgbClr val="FF0000"/>
                </a:solidFill>
                <a:latin typeface="Times New Roman" panose="02020603050405020304" charset="0"/>
                <a:ea typeface="宋体" panose="02010600030101010101" pitchFamily="2" charset="-122"/>
                <a:sym typeface="+mn-ea"/>
              </a:rPr>
              <a:t>endorsements</a:t>
            </a:r>
            <a:endParaRPr lang="en-US" altLang="zh-CN" sz="2400">
              <a:solidFill>
                <a:srgbClr val="FF0000"/>
              </a:solidFill>
              <a:latin typeface="Times New Roman" panose="02020603050405020304" charset="0"/>
              <a:ea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171450"/>
            <a:ext cx="8229600" cy="944245"/>
          </a:xfrm>
        </p:spPr>
        <p:txBody>
          <a:bodyPr/>
          <a:p>
            <a:pPr algn="l"/>
            <a:r>
              <a:rPr lang="en-US" altLang="zh-CN" sz="2800">
                <a:solidFill>
                  <a:srgbClr val="046784"/>
                </a:solidFill>
                <a:latin typeface="Arial" panose="020B0604020202020204" pitchFamily="34" charset="0"/>
                <a:ea typeface="宋体" panose="02010600030101010101" pitchFamily="2" charset="-122"/>
                <a:sym typeface="+mn-ea"/>
              </a:rPr>
              <a:t>2b</a:t>
            </a:r>
            <a:r>
              <a:rPr lang="en-US" altLang="zh-CN">
                <a:solidFill>
                  <a:srgbClr val="046784"/>
                </a:solidFill>
                <a:latin typeface="Arial" panose="020B0604020202020204" pitchFamily="34" charset="0"/>
                <a:ea typeface="宋体" panose="02010600030101010101" pitchFamily="2" charset="-122"/>
                <a:sym typeface="+mn-ea"/>
              </a:rPr>
              <a:t>  </a:t>
            </a:r>
            <a:r>
              <a:rPr lang="en-US" altLang="zh-CN">
                <a:ea typeface="宋体" panose="02010600030101010101" pitchFamily="2" charset="-122"/>
                <a:sym typeface="+mn-ea"/>
              </a:rPr>
              <a:t>Answer the questions about the first three paragraphs of the article.</a:t>
            </a:r>
            <a:endParaRPr lang="zh-CN" altLang="en-US"/>
          </a:p>
        </p:txBody>
      </p:sp>
      <p:sp>
        <p:nvSpPr>
          <p:cNvPr id="3" name="内容占位符 2"/>
          <p:cNvSpPr>
            <a:spLocks noGrp="1"/>
          </p:cNvSpPr>
          <p:nvPr>
            <p:ph idx="1"/>
          </p:nvPr>
        </p:nvSpPr>
        <p:spPr>
          <a:xfrm>
            <a:off x="457200" y="1310005"/>
            <a:ext cx="8229600" cy="3434080"/>
          </a:xfrm>
        </p:spPr>
        <p:txBody>
          <a:bodyPr/>
          <a:p>
            <a:pPr marL="0" indent="0">
              <a:buNone/>
            </a:pPr>
            <a:r>
              <a:rPr lang="en-US" altLang="zh-CN" sz="2800">
                <a:latin typeface="Times New Roman" panose="02020603050405020304" charset="0"/>
                <a:ea typeface="宋体" panose="02010600030101010101" pitchFamily="2" charset="-122"/>
                <a:sym typeface="+mn-ea"/>
              </a:rPr>
              <a:t>1)  What sort of things were advertised in ancient times?</a:t>
            </a:r>
            <a:endParaRPr lang="en-US" altLang="zh-CN" sz="2800" dirty="0">
              <a:latin typeface="Times New Roman" panose="02020603050405020304" charset="0"/>
              <a:ea typeface="宋体" panose="02010600030101010101" pitchFamily="2" charset="-122"/>
            </a:endParaRPr>
          </a:p>
          <a:p>
            <a:pPr marL="0" indent="0">
              <a:buNone/>
            </a:pPr>
            <a:r>
              <a:rPr lang="en-US" altLang="zh-CN" sz="2800">
                <a:solidFill>
                  <a:srgbClr val="FF0000"/>
                </a:solidFill>
                <a:latin typeface="Times New Roman" panose="02020603050405020304" charset="0"/>
                <a:ea typeface="宋体" panose="02010600030101010101" pitchFamily="2" charset="-122"/>
                <a:sym typeface="+mn-ea"/>
              </a:rPr>
              <a:t>political campaigns; household goods for sale; things people had lost or found; goods</a:t>
            </a:r>
            <a:endParaRPr lang="zh-CN" altLang="en-US" sz="2800" dirty="0">
              <a:solidFill>
                <a:srgbClr val="FF0000"/>
              </a:solidFill>
              <a:latin typeface="Times New Roman" panose="02020603050405020304" charset="0"/>
              <a:ea typeface="Times New Roman" panose="02020603050405020304" charset="0"/>
            </a:endParaRPr>
          </a:p>
          <a:p>
            <a:pPr marL="0" indent="0">
              <a:buNone/>
            </a:pPr>
            <a:endParaRPr lang="en-US" altLang="zh-CN" sz="2800">
              <a:latin typeface="Times New Roman" panose="02020603050405020304" charset="0"/>
              <a:ea typeface="宋体" panose="02010600030101010101" pitchFamily="2" charset="-122"/>
              <a:sym typeface="+mn-ea"/>
            </a:endParaRPr>
          </a:p>
          <a:p>
            <a:pPr marL="0" indent="0">
              <a:buNone/>
            </a:pPr>
            <a:r>
              <a:rPr lang="en-US" altLang="zh-CN" sz="2800">
                <a:latin typeface="Times New Roman" panose="02020603050405020304" charset="0"/>
                <a:ea typeface="宋体" panose="02010600030101010101" pitchFamily="2" charset="-122"/>
                <a:sym typeface="+mn-ea"/>
              </a:rPr>
              <a:t>2)  What effect did printing have on advertising?</a:t>
            </a:r>
            <a:endParaRPr lang="en-US" altLang="zh-CN" sz="2800" dirty="0">
              <a:latin typeface="Times New Roman" panose="02020603050405020304" charset="0"/>
              <a:ea typeface="宋体" panose="02010600030101010101" pitchFamily="2" charset="-122"/>
            </a:endParaRPr>
          </a:p>
          <a:p>
            <a:pPr marL="0" indent="0">
              <a:buNone/>
            </a:pPr>
            <a:r>
              <a:rPr lang="en-US" altLang="zh-CN" sz="2800">
                <a:solidFill>
                  <a:srgbClr val="FF0000"/>
                </a:solidFill>
                <a:latin typeface="Times New Roman" panose="02020603050405020304" charset="0"/>
                <a:ea typeface="宋体" panose="02010600030101010101" pitchFamily="2" charset="-122"/>
                <a:sym typeface="+mn-ea"/>
              </a:rPr>
              <a:t>It increased the forms of advertising.</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230630"/>
            <a:ext cx="8229600" cy="3513455"/>
          </a:xfrm>
        </p:spPr>
        <p:txBody>
          <a:bodyPr/>
          <a:p>
            <a:pPr marL="0" indent="0">
              <a:buNone/>
            </a:pPr>
            <a:r>
              <a:rPr lang="en-US" altLang="zh-CN">
                <a:latin typeface="Times New Roman" panose="02020603050405020304" charset="0"/>
                <a:ea typeface="宋体" panose="02010600030101010101" pitchFamily="2" charset="-122"/>
                <a:sym typeface="+mn-ea"/>
              </a:rPr>
              <a:t>3)  Which statements are true about the1960s?</a:t>
            </a:r>
            <a:endParaRPr lang="en-US" altLang="zh-CN" dirty="0">
              <a:latin typeface="Times New Roman" panose="02020603050405020304" charset="0"/>
              <a:ea typeface="宋体" panose="02010600030101010101" pitchFamily="2" charset="-122"/>
            </a:endParaRPr>
          </a:p>
          <a:p>
            <a:pPr marL="457200" indent="-457200">
              <a:buFont typeface="+mj-lt"/>
              <a:buAutoNum type="alphaLcParenR"/>
            </a:pPr>
            <a:r>
              <a:rPr lang="en-US" altLang="zh-CN" noProof="0" dirty="0">
                <a:latin typeface="Times New Roman" panose="02020603050405020304" charset="0"/>
                <a:ea typeface="宋体" panose="02010600030101010101" pitchFamily="2" charset="-122"/>
                <a:cs typeface="Times New Roman" panose="02020603050405020304" charset="0"/>
                <a:sym typeface="+mn-ea"/>
              </a:rPr>
              <a:t>People used more imagination when making advertisements.</a:t>
            </a:r>
            <a:endParaRPr kumimoji="0" lang="en-US" altLang="zh-CN" kern="1200" cap="none" spc="0" normalizeH="0" baseline="0" noProof="0" dirty="0">
              <a:latin typeface="Times New Roman" panose="02020603050405020304" charset="0"/>
              <a:ea typeface="宋体" panose="02010600030101010101" pitchFamily="2" charset="-122"/>
              <a:cs typeface="Times New Roman" panose="02020603050405020304" charset="0"/>
            </a:endParaRPr>
          </a:p>
          <a:p>
            <a:pPr marL="457200" indent="-457200">
              <a:buFont typeface="+mj-lt"/>
              <a:buAutoNum type="alphaLcParenR"/>
            </a:pPr>
            <a:endParaRPr lang="en-US" altLang="zh-CN" noProof="0" dirty="0">
              <a:latin typeface="Times New Roman" panose="02020603050405020304" charset="0"/>
              <a:ea typeface="宋体" panose="02010600030101010101" pitchFamily="2" charset="-122"/>
              <a:cs typeface="Times New Roman" panose="02020603050405020304" charset="0"/>
              <a:sym typeface="+mn-ea"/>
            </a:endParaRPr>
          </a:p>
          <a:p>
            <a:pPr marL="457200" indent="-457200">
              <a:buFont typeface="+mj-lt"/>
              <a:buAutoNum type="alphaLcParenR"/>
            </a:pPr>
            <a:r>
              <a:rPr lang="en-US" altLang="zh-CN" noProof="0" dirty="0">
                <a:latin typeface="Times New Roman" panose="02020603050405020304" charset="0"/>
                <a:ea typeface="宋体" panose="02010600030101010101" pitchFamily="2" charset="-122"/>
                <a:cs typeface="Times New Roman" panose="02020603050405020304" charset="0"/>
                <a:sym typeface="+mn-ea"/>
              </a:rPr>
              <a:t>Advertisements gave much more information.</a:t>
            </a:r>
            <a:endParaRPr lang="en-US" altLang="zh-CN" noProof="0" dirty="0">
              <a:latin typeface="Times New Roman" panose="02020603050405020304" charset="0"/>
              <a:ea typeface="宋体" panose="02010600030101010101" pitchFamily="2" charset="-122"/>
              <a:cs typeface="Times New Roman" panose="02020603050405020304" charset="0"/>
              <a:sym typeface="+mn-ea"/>
            </a:endParaRPr>
          </a:p>
          <a:p>
            <a:pPr marL="457200" indent="-457200">
              <a:buFont typeface="+mj-lt"/>
              <a:buAutoNum type="alphaLcParenR"/>
            </a:pPr>
            <a:endParaRPr lang="en-US" altLang="zh-CN" noProof="0" dirty="0">
              <a:latin typeface="Times New Roman" panose="02020603050405020304" charset="0"/>
              <a:ea typeface="宋体" panose="02010600030101010101" pitchFamily="2" charset="-122"/>
              <a:cs typeface="Times New Roman" panose="02020603050405020304" charset="0"/>
              <a:sym typeface="+mn-ea"/>
            </a:endParaRPr>
          </a:p>
          <a:p>
            <a:pPr marL="457200" indent="-457200">
              <a:buFont typeface="+mj-lt"/>
              <a:buAutoNum type="alphaLcParenR"/>
            </a:pPr>
            <a:r>
              <a:rPr lang="en-US" altLang="zh-CN" noProof="0" dirty="0">
                <a:latin typeface="Times New Roman" panose="02020603050405020304" charset="0"/>
                <a:ea typeface="宋体" panose="02010600030101010101" pitchFamily="2" charset="-122"/>
                <a:cs typeface="Times New Roman" panose="02020603050405020304" charset="0"/>
                <a:sym typeface="+mn-ea"/>
              </a:rPr>
              <a:t>Advertisements focused more on the special features of products.</a:t>
            </a:r>
            <a:endParaRPr lang="zh-CN" altLang="en-US"/>
          </a:p>
        </p:txBody>
      </p:sp>
      <p:sp>
        <p:nvSpPr>
          <p:cNvPr id="12" name="TextBox 11"/>
          <p:cNvSpPr txBox="1"/>
          <p:nvPr/>
        </p:nvSpPr>
        <p:spPr>
          <a:xfrm>
            <a:off x="1066690" y="2038046"/>
            <a:ext cx="947903" cy="460375"/>
          </a:xfrm>
          <a:prstGeom prst="rect">
            <a:avLst/>
          </a:prstGeom>
          <a:noFill/>
          <a:ln w="9525">
            <a:noFill/>
          </a:ln>
        </p:spPr>
        <p:txBody>
          <a:bodyPr wrap="square" anchor="t" anchorCtr="0">
            <a:spAutoFit/>
          </a:bodyPr>
          <a:p>
            <a:r>
              <a:rPr lang="en-US" altLang="zh-CN" sz="2400" b="1">
                <a:solidFill>
                  <a:srgbClr val="FF0000"/>
                </a:solidFill>
                <a:latin typeface="Times New Roman" panose="02020603050405020304" charset="0"/>
                <a:ea typeface="宋体" panose="02010600030101010101" pitchFamily="2" charset="-122"/>
              </a:rPr>
              <a:t>True</a:t>
            </a:r>
            <a:endParaRPr lang="en-US" altLang="zh-CN" sz="2400" b="1" dirty="0">
              <a:solidFill>
                <a:srgbClr val="FF0000"/>
              </a:solidFill>
              <a:latin typeface="Times New Roman" panose="02020603050405020304" charset="0"/>
              <a:ea typeface="宋体" panose="02010600030101010101" pitchFamily="2" charset="-122"/>
            </a:endParaRPr>
          </a:p>
        </p:txBody>
      </p:sp>
      <p:sp>
        <p:nvSpPr>
          <p:cNvPr id="13" name="TextBox 12"/>
          <p:cNvSpPr txBox="1"/>
          <p:nvPr/>
        </p:nvSpPr>
        <p:spPr>
          <a:xfrm>
            <a:off x="990600" y="2914650"/>
            <a:ext cx="6561455" cy="460375"/>
          </a:xfrm>
          <a:prstGeom prst="rect">
            <a:avLst/>
          </a:prstGeom>
          <a:noFill/>
          <a:ln w="9525">
            <a:noFill/>
          </a:ln>
        </p:spPr>
        <p:txBody>
          <a:bodyPr wrap="square" anchor="t" anchorCtr="0">
            <a:spAutoFit/>
          </a:bodyPr>
          <a:p>
            <a:r>
              <a:rPr lang="en-US" altLang="zh-CN" sz="2400" b="1">
                <a:solidFill>
                  <a:srgbClr val="FF0000"/>
                </a:solidFill>
                <a:latin typeface="Times New Roman" panose="02020603050405020304" charset="0"/>
                <a:ea typeface="宋体" panose="02010600030101010101" pitchFamily="2" charset="-122"/>
              </a:rPr>
              <a:t> False (they gave more specific information)</a:t>
            </a:r>
            <a:endParaRPr lang="en-US" altLang="zh-CN" sz="2400" b="1" dirty="0">
              <a:solidFill>
                <a:srgbClr val="FF0000"/>
              </a:solidFill>
              <a:latin typeface="Times New Roman" panose="02020603050405020304" charset="0"/>
              <a:ea typeface="宋体" panose="02010600030101010101" pitchFamily="2" charset="-122"/>
            </a:endParaRPr>
          </a:p>
        </p:txBody>
      </p:sp>
      <p:sp>
        <p:nvSpPr>
          <p:cNvPr id="14" name="TextBox 13"/>
          <p:cNvSpPr txBox="1"/>
          <p:nvPr/>
        </p:nvSpPr>
        <p:spPr>
          <a:xfrm>
            <a:off x="2819142" y="3791015"/>
            <a:ext cx="1733853" cy="460375"/>
          </a:xfrm>
          <a:prstGeom prst="rect">
            <a:avLst/>
          </a:prstGeom>
          <a:noFill/>
          <a:ln w="9525">
            <a:noFill/>
          </a:ln>
        </p:spPr>
        <p:txBody>
          <a:bodyPr anchor="t" anchorCtr="0">
            <a:spAutoFit/>
          </a:bodyPr>
          <a:p>
            <a:r>
              <a:rPr lang="en-US" altLang="zh-CN" sz="2400" b="1">
                <a:solidFill>
                  <a:srgbClr val="FF0000"/>
                </a:solidFill>
                <a:latin typeface="Times New Roman" panose="02020603050405020304" charset="0"/>
                <a:ea typeface="宋体" panose="02010600030101010101" pitchFamily="2" charset="-122"/>
              </a:rPr>
              <a:t>True</a:t>
            </a:r>
            <a:endParaRPr lang="en-US" altLang="zh-CN" sz="2400" b="1" dirty="0">
              <a:solidFill>
                <a:srgbClr val="FF0000"/>
              </a:solidFill>
              <a:latin typeface="Times New Roman" panose="02020603050405020304" charset="0"/>
              <a:ea typeface="宋体" panose="02010600030101010101" pitchFamily="2" charset="-122"/>
            </a:endParaRPr>
          </a:p>
        </p:txBody>
      </p:sp>
      <p:sp>
        <p:nvSpPr>
          <p:cNvPr id="4" name="标题 3"/>
          <p:cNvSpPr/>
          <p:nvPr>
            <p:ph type="title"/>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tags/tag1.xml><?xml version="1.0" encoding="utf-8"?>
<p:tagLst xmlns:p="http://schemas.openxmlformats.org/presentationml/2006/main">
  <p:tag name="COMMONDATA" val="eyJoZGlkIjoiYWE4YjM0ZGQzMWE4YjFmOTAxYWNhNjcwODVkOGNjYmQifQ=="/>
</p:tagLst>
</file>

<file path=ppt/theme/theme1.xml><?xml version="1.0" encoding="utf-8"?>
<a:theme xmlns:a="http://schemas.openxmlformats.org/drawingml/2006/main" name="Default Design">
  <a:themeElements>
    <a:clrScheme name="">
      <a:dk1>
        <a:srgbClr val="080808"/>
      </a:dk1>
      <a:lt1>
        <a:srgbClr val="FFFFFF"/>
      </a:lt1>
      <a:dk2>
        <a:srgbClr val="A59A55"/>
      </a:dk2>
      <a:lt2>
        <a:srgbClr val="DDDDDD"/>
      </a:lt2>
      <a:accent1>
        <a:srgbClr val="4AB1E4"/>
      </a:accent1>
      <a:accent2>
        <a:srgbClr val="8F038F"/>
      </a:accent2>
      <a:accent3>
        <a:srgbClr val="FFFFFF"/>
      </a:accent3>
      <a:accent4>
        <a:srgbClr val="050505"/>
      </a:accent4>
      <a:accent5>
        <a:srgbClr val="B2D4EF"/>
      </a:accent5>
      <a:accent6>
        <a:srgbClr val="800280"/>
      </a:accent6>
      <a:hlink>
        <a:srgbClr val="F77A1D"/>
      </a:hlink>
      <a:folHlink>
        <a:srgbClr val="5BBE4E"/>
      </a:folHlink>
    </a:clrScheme>
    <a:fontScheme n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5F5F5F"/>
        </a:dk1>
        <a:lt1>
          <a:srgbClr val="FFFFFF"/>
        </a:lt1>
        <a:dk2>
          <a:srgbClr val="C36609"/>
        </a:dk2>
        <a:lt2>
          <a:srgbClr val="DDDDDD"/>
        </a:lt2>
        <a:accent1>
          <a:srgbClr val="D2B94E"/>
        </a:accent1>
        <a:accent2>
          <a:srgbClr val="2395B9"/>
        </a:accent2>
        <a:accent3>
          <a:srgbClr val="FFFFFF"/>
        </a:accent3>
        <a:accent4>
          <a:srgbClr val="515151"/>
        </a:accent4>
        <a:accent5>
          <a:srgbClr val="E5D8B3"/>
        </a:accent5>
        <a:accent6>
          <a:srgbClr val="1F85A6"/>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
        <a:dk1>
          <a:srgbClr val="5F5F5F"/>
        </a:dk1>
        <a:lt1>
          <a:srgbClr val="FFFFFF"/>
        </a:lt1>
        <a:dk2>
          <a:srgbClr val="9FC591"/>
        </a:dk2>
        <a:lt2>
          <a:srgbClr val="DDDDDD"/>
        </a:lt2>
        <a:accent1>
          <a:srgbClr val="7B82B7"/>
        </a:accent1>
        <a:accent2>
          <a:srgbClr val="8D337C"/>
        </a:accent2>
        <a:accent3>
          <a:srgbClr val="FFFFFF"/>
        </a:accent3>
        <a:accent4>
          <a:srgbClr val="515151"/>
        </a:accent4>
        <a:accent5>
          <a:srgbClr val="BFC1D7"/>
        </a:accent5>
        <a:accent6>
          <a:srgbClr val="7E2D6F"/>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
        <a:dk1>
          <a:srgbClr val="080808"/>
        </a:dk1>
        <a:lt1>
          <a:srgbClr val="FFFFFF"/>
        </a:lt1>
        <a:dk2>
          <a:srgbClr val="A59A55"/>
        </a:dk2>
        <a:lt2>
          <a:srgbClr val="DDDDDD"/>
        </a:lt2>
        <a:accent1>
          <a:srgbClr val="4AB1E4"/>
        </a:accent1>
        <a:accent2>
          <a:srgbClr val="8F038F"/>
        </a:accent2>
        <a:accent3>
          <a:srgbClr val="FFFFFF"/>
        </a:accent3>
        <a:accent4>
          <a:srgbClr val="050505"/>
        </a:accent4>
        <a:accent5>
          <a:srgbClr val="B2D4EF"/>
        </a:accent5>
        <a:accent6>
          <a:srgbClr val="800280"/>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
      <a:dk1>
        <a:srgbClr val="080808"/>
      </a:dk1>
      <a:lt1>
        <a:srgbClr val="FFFFFF"/>
      </a:lt1>
      <a:dk2>
        <a:srgbClr val="A59A55"/>
      </a:dk2>
      <a:lt2>
        <a:srgbClr val="DDDDDD"/>
      </a:lt2>
      <a:accent1>
        <a:srgbClr val="4AB1E4"/>
      </a:accent1>
      <a:accent2>
        <a:srgbClr val="8F038F"/>
      </a:accent2>
      <a:accent3>
        <a:srgbClr val="FFFFFF"/>
      </a:accent3>
      <a:accent4>
        <a:srgbClr val="050505"/>
      </a:accent4>
      <a:accent5>
        <a:srgbClr val="B2D4EF"/>
      </a:accent5>
      <a:accent6>
        <a:srgbClr val="800280"/>
      </a:accent6>
      <a:hlink>
        <a:srgbClr val="F77A1D"/>
      </a:hlink>
      <a:folHlink>
        <a:srgbClr val="5BBE4E"/>
      </a:folHlink>
    </a:clrScheme>
    <a:fontScheme n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5F5F5F"/>
        </a:dk1>
        <a:lt1>
          <a:srgbClr val="FFFFFF"/>
        </a:lt1>
        <a:dk2>
          <a:srgbClr val="C36609"/>
        </a:dk2>
        <a:lt2>
          <a:srgbClr val="DDDDDD"/>
        </a:lt2>
        <a:accent1>
          <a:srgbClr val="D2B94E"/>
        </a:accent1>
        <a:accent2>
          <a:srgbClr val="2395B9"/>
        </a:accent2>
        <a:accent3>
          <a:srgbClr val="FFFFFF"/>
        </a:accent3>
        <a:accent4>
          <a:srgbClr val="515151"/>
        </a:accent4>
        <a:accent5>
          <a:srgbClr val="E5D8B3"/>
        </a:accent5>
        <a:accent6>
          <a:srgbClr val="1F85A6"/>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
        <a:dk1>
          <a:srgbClr val="5F5F5F"/>
        </a:dk1>
        <a:lt1>
          <a:srgbClr val="FFFFFF"/>
        </a:lt1>
        <a:dk2>
          <a:srgbClr val="9FC591"/>
        </a:dk2>
        <a:lt2>
          <a:srgbClr val="DDDDDD"/>
        </a:lt2>
        <a:accent1>
          <a:srgbClr val="7B82B7"/>
        </a:accent1>
        <a:accent2>
          <a:srgbClr val="8D337C"/>
        </a:accent2>
        <a:accent3>
          <a:srgbClr val="FFFFFF"/>
        </a:accent3>
        <a:accent4>
          <a:srgbClr val="515151"/>
        </a:accent4>
        <a:accent5>
          <a:srgbClr val="BFC1D7"/>
        </a:accent5>
        <a:accent6>
          <a:srgbClr val="7E2D6F"/>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
        <a:dk1>
          <a:srgbClr val="080808"/>
        </a:dk1>
        <a:lt1>
          <a:srgbClr val="FFFFFF"/>
        </a:lt1>
        <a:dk2>
          <a:srgbClr val="A59A55"/>
        </a:dk2>
        <a:lt2>
          <a:srgbClr val="DDDDDD"/>
        </a:lt2>
        <a:accent1>
          <a:srgbClr val="4AB1E4"/>
        </a:accent1>
        <a:accent2>
          <a:srgbClr val="8F038F"/>
        </a:accent2>
        <a:accent3>
          <a:srgbClr val="FFFFFF"/>
        </a:accent3>
        <a:accent4>
          <a:srgbClr val="050505"/>
        </a:accent4>
        <a:accent5>
          <a:srgbClr val="B2D4EF"/>
        </a:accent5>
        <a:accent6>
          <a:srgbClr val="800280"/>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9186</Words>
  <Application>WPS 演示</Application>
  <PresentationFormat>全屏显示(4:3)</PresentationFormat>
  <Paragraphs>279</Paragraphs>
  <Slides>27</Slides>
  <Notes>18</Notes>
  <HiddenSlides>0</HiddenSlides>
  <MMClips>4</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27</vt:i4>
      </vt:variant>
    </vt:vector>
  </HeadingPairs>
  <TitlesOfParts>
    <vt:vector size="39" baseType="lpstr">
      <vt:lpstr>Arial</vt:lpstr>
      <vt:lpstr>宋体</vt:lpstr>
      <vt:lpstr>Wingdings</vt:lpstr>
      <vt:lpstr>微软雅黑</vt:lpstr>
      <vt:lpstr>Times New Roman</vt:lpstr>
      <vt:lpstr>Courier New</vt:lpstr>
      <vt:lpstr>Wingdings</vt:lpstr>
      <vt:lpstr>Arial Unicode MS</vt:lpstr>
      <vt:lpstr>Calibri</vt:lpstr>
      <vt:lpstr>Arial Unicode MS</vt:lpstr>
      <vt:lpstr>Default Design</vt:lpstr>
      <vt:lpstr>1_Default Design</vt:lpstr>
      <vt:lpstr>Introduction:  What’s new?</vt:lpstr>
      <vt:lpstr>PowerPoint 演示文稿</vt:lpstr>
      <vt:lpstr>5.2  Ways of Advertising </vt:lpstr>
      <vt:lpstr>Aims and Demand</vt:lpstr>
      <vt:lpstr>Reading</vt:lpstr>
      <vt:lpstr>1. Work with a partner to discuss the following.</vt:lpstr>
      <vt:lpstr>2a  Read the article and underline the different ways of advertising mentioned.</vt:lpstr>
      <vt:lpstr>2b  Answer the questions about the first three paragraphs of the article.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Listening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Company>Guild Design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www.themegallery.com</dc:creator>
  <cp:lastModifiedBy>语中漫步1386306179</cp:lastModifiedBy>
  <cp:revision>120</cp:revision>
  <dcterms:created xsi:type="dcterms:W3CDTF">2007-02-20T07:59:00Z</dcterms:created>
  <dcterms:modified xsi:type="dcterms:W3CDTF">2022-05-12T12:47:53Z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2052-11.1.0.11636</vt:lpwstr>
  </property>
  <property fmtid="{D5CDD505-2E9C-101B-9397-08002B2CF9AE}" pid="3" name="ICV">
    <vt:lpwstr>90D31BC9FB7544D3A1F2DAF2B8E7308D</vt:lpwstr>
  </property>
</Properties>
</file>