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0" r:id="rId18"/>
    <p:sldId id="271" r:id="rId19"/>
    <p:sldId id="272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菊花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菊花 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Flos Dendranthemas:1、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亳菊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花主产于安徽亳县、涡阳及河南商丘，在药菊中品质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最佳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，主销全国各大城市。2、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滁菊花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主产于安徽滁县，品质最佳，主销江苏、浙江及上海等各大城市。3、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贡菊花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主产于安徽歙县(徽菊)、浙江德清(清菊)，主销华南、福建及河北等地。4、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杭菊花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(白茶菊、黄甘菊)：主产于浙江嘉兴、桐乡等地，主要供出口及销全国。各地区尚有自产的菊花，均以产区命名。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25604" name="Picture 4" descr="2010052722345157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26628" name="Picture 4" descr="2010052722342854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27652" name="Picture 4" descr="2010052722351756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味甘苦、性凉，归肺、肝经。有</a:t>
            </a:r>
            <a:r>
              <a:rPr kumimoji="1"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散风、清热、平肝胆目、解毒</a:t>
            </a:r>
            <a:r>
              <a:rPr kumimoji="1"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的功能。用于风热感冒，头痛，目赤，眩晕，目暗，疔疮，肿毒等症。用量5～10</a:t>
            </a:r>
            <a:r>
              <a:rPr kumimoji="1" lang="en-US" altLang="zh-CN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菊花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蒲黄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菊花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菊  花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为菊科(</a:t>
            </a:r>
            <a:r>
              <a:rPr lang="en-US" altLang="zh-CN" sz="4000" b="1" i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Compositae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)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植物 </a:t>
            </a:r>
            <a:r>
              <a:rPr lang="en-US" altLang="zh-CN" sz="4000" b="1" i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Chrysanthemum </a:t>
            </a:r>
            <a:r>
              <a:rPr lang="en-US" altLang="zh-CN" sz="4000" b="1" i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morifolium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Ramat.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的干燥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头状花序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菊花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0"/>
            <a:ext cx="5029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菊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0"/>
            <a:ext cx="6934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一般在10月上中旬，最好在霜降前后采收，选择晴天在露水干后或下午进行。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亳菊花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系将花枝折下，捆成小把，倒挂阴干，然后剪下花头。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滁菊花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系摘取头状花序，经硫磺熏过，晒至6成干时，用筛子筛，使头状花序成圆球形，再晒干；有时在筛前洒上绿豆粉。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贡菊花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采摘下头状花序后，用炭火烘干。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杭菊花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系摘下头状花序，有规则地平铺1～2层，上笼屉蒸后，用硫磺熏，然后晒干。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宽屏</PresentationFormat>
  <Paragraphs>99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Arial Unicode MS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PowerPoint 演示文稿</vt:lpstr>
      <vt:lpstr>PowerPoint 演示文稿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2018-02-20T12:39:39Z</dcterms:created>
  <dcterms:modified xsi:type="dcterms:W3CDTF">2018-02-20T12:45:00Z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