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红花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红花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Flos Carthami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主产于河南、安徽、四川、江苏和浙江等省。其他各地也多有产，近年新疆红花产量较大，多向内地推销。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1、管状花（15～20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mm），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橙红色或红色。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2、筒状部呈细长管状，（其下半部往往在采集时已断去，）先端5裂，裂片线形，（顶端渐尖，色略浅。）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3、雄蕊5枚，花药聚合成管状，（黄色或微棕黄色）。柱头（长圆柱形露出花药筒外，）顶端微分叉。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4、气微香，味微苦。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以质干、形长、色红艳、质柔软、无枝刺者为佳。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味辛，性温。有活血通经，散瘀止痛的功能。用于经闭，痛经，恶露不行，癥瘕痞块，跌扑损伤，疮疡肿痛。用量3～9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红花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槐米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红花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辛  夷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774065" y="306451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本品为常用中药。商品系菊科植物红花的花。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2830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于5～6月间当花正开放，花冠由黄变红时，通常于早晨日出不久露水未干时摘取管状花。注意勿伤基部的子房，以便继续结子。将摘得的花在弱阳光下晒干或阴棚内阴干，或用微火烘干。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WPS 演示</Application>
  <PresentationFormat>宽屏</PresentationFormat>
  <Paragraphs>111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2018-02-20T12:11:13Z</dcterms:created>
  <dcterms:modified xsi:type="dcterms:W3CDTF">2018-02-20T12:15:15Z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