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果实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决明子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9220" name="图片 9219" descr="3NH1@~R_I1G3IONKG7VYRE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314325"/>
            <a:ext cx="8867775" cy="623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流程图: 过程 9220"/>
          <p:cNvSpPr/>
          <p:nvPr/>
        </p:nvSpPr>
        <p:spPr>
          <a:xfrm>
            <a:off x="3429000" y="2057400"/>
            <a:ext cx="4343400" cy="609600"/>
          </a:xfrm>
          <a:prstGeom prst="flowChartProcess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果实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决明子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果实</a:t>
            </a:r>
            <a:r>
              <a:rPr sz="2800" dirty="0"/>
              <a:t>类药材</a:t>
            </a:r>
            <a:r>
              <a:rPr lang="en-US" altLang="zh-CN" sz="2800" dirty="0"/>
              <a:t>-</a:t>
            </a:r>
            <a:r>
              <a:rPr sz="2800" dirty="0"/>
              <a:t>连翘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决明子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ym typeface="+mn-ea"/>
              </a:rPr>
              <a:t>性状鉴别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ym typeface="+mn-ea"/>
              </a:rPr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决明子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buSzPct val="100000"/>
            </a:pPr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为</a:t>
            </a:r>
            <a:r>
              <a:rPr lang="zh-CN" altLang="en-US" sz="4000" dirty="0">
                <a:solidFill>
                  <a:srgbClr val="0000CC"/>
                </a:solidFill>
                <a:latin typeface="Arial" panose="020B0604020202020204" pitchFamily="34" charset="0"/>
                <a:ea typeface="楷体_GB2312" pitchFamily="49" charset="-122"/>
                <a:sym typeface="+mn-ea"/>
              </a:rPr>
              <a:t>豆科植物决明和小决明的干燥成熟种子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6149" name="图片 6148" descr="500fd9f9d72a605971652e212a34349b033bba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9575" y="76200"/>
            <a:ext cx="8988425" cy="6742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7172" name="图片 7171" descr="DCKAVIR8]U{5`9EW9BVQ06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381000"/>
            <a:ext cx="8172450" cy="5895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性状鉴定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0245" name="图片 10244" descr="201206151031049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0"/>
            <a:ext cx="9856788" cy="719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下箭头 10245"/>
          <p:cNvSpPr/>
          <p:nvPr/>
        </p:nvSpPr>
        <p:spPr>
          <a:xfrm>
            <a:off x="6324600" y="2209800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7" name="下箭头 10246"/>
          <p:cNvSpPr/>
          <p:nvPr/>
        </p:nvSpPr>
        <p:spPr>
          <a:xfrm>
            <a:off x="4648200" y="3124200"/>
            <a:ext cx="6096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8" name="横卷形 10247"/>
          <p:cNvSpPr/>
          <p:nvPr/>
        </p:nvSpPr>
        <p:spPr>
          <a:xfrm>
            <a:off x="2743200" y="0"/>
            <a:ext cx="7543800" cy="2057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6000" b="1" dirty="0">
                <a:latin typeface="Arial" panose="020B0604020202020204" pitchFamily="34" charset="0"/>
                <a:ea typeface="楷体_GB2312" pitchFamily="49" charset="-122"/>
              </a:rPr>
              <a:t>性状鉴定</a:t>
            </a:r>
            <a:endParaRPr lang="zh-CN" altLang="en-US" sz="60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dirty="0">
                <a:sym typeface="+mn-ea"/>
              </a:rPr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演示</Application>
  <PresentationFormat>宽屏</PresentationFormat>
  <Paragraphs>60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PowerPoint 演示文稿</vt:lpstr>
      <vt:lpstr>药材及产销</vt:lpstr>
      <vt:lpstr>PowerPoint 演示文稿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2018-02-20T08:52:21Z</dcterms:created>
  <dcterms:modified xsi:type="dcterms:W3CDTF">2018-02-20T08:57:15Z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