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使君子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使君子</a:t>
            </a:r>
            <a:r>
              <a:rPr lang="en-US" altLang="zh-CN" b="1" err="1">
                <a:latin typeface="楷体_GB2312" pitchFamily="49" charset="-122"/>
                <a:ea typeface="楷体_GB2312" pitchFamily="49" charset="-122"/>
                <a:sym typeface="+mn-ea"/>
              </a:rPr>
              <a:t>Fructus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b="1" err="1">
                <a:latin typeface="楷体_GB2312" pitchFamily="49" charset="-122"/>
                <a:ea typeface="楷体_GB2312" pitchFamily="49" charset="-122"/>
                <a:sym typeface="+mn-ea"/>
              </a:rPr>
              <a:t>Quisqualis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(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君子仁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Semen </a:t>
            </a:r>
            <a:r>
              <a:rPr lang="en-US" altLang="zh-CN" b="1" err="1">
                <a:latin typeface="楷体_GB2312" pitchFamily="49" charset="-122"/>
                <a:ea typeface="楷体_GB2312" pitchFamily="49" charset="-122"/>
                <a:sym typeface="+mn-ea"/>
              </a:rPr>
              <a:t>Quisqualis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)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主产于四川、福建、广东、广西、江西等地，以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四川产量最大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，销全国并出口。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1、果实呈椭圆形或长卵形，</a:t>
            </a:r>
            <a:r>
              <a:rPr lang="zh-CN" altLang="en-US" b="1" dirty="0">
                <a:solidFill>
                  <a:srgbClr val="DB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具5角棱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en-US" altLang="zh-CN" b="1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2、表面</a:t>
            </a:r>
            <a:r>
              <a:rPr lang="zh-CN" altLang="en-US" b="1" dirty="0">
                <a:solidFill>
                  <a:srgbClr val="DB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紫棕至黑棕色，平滑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，微有光泽。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3、质硬而轻，</a:t>
            </a:r>
            <a:r>
              <a:rPr lang="zh-CN" altLang="en-US" b="1" dirty="0">
                <a:solidFill>
                  <a:srgbClr val="DB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种子一枚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，长椭圆形，表面暗棕色，皱缩，有纵沟。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4、气微香，味微甜。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味甘，性温。归脾、胃经。有</a:t>
            </a:r>
            <a:r>
              <a:rPr lang="zh-CN" altLang="en-US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杀虫</a:t>
            </a:r>
            <a:r>
              <a:rPr lang="zh-CN" altLang="en-US" b="1" dirty="0">
                <a:solidFill>
                  <a:srgbClr val="DB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消积，健脾功能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。用于虫积腹痛，小儿疳积等。用量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6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10g。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炒香嚼服，捣碎入煎剂或入丸散或单用作1～2次分服。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使君子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酸枣仁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使君子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使君子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为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使君子</a:t>
            </a:r>
            <a:r>
              <a:rPr lang="zh-CN" altLang="en-US" sz="40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科植物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使君子</a:t>
            </a:r>
            <a:r>
              <a:rPr lang="zh-CN" altLang="en-US" sz="40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i="1" err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Quisqualis</a:t>
            </a:r>
            <a:r>
              <a:rPr lang="en-US" altLang="zh-CN" sz="4000" b="1" i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i="1" err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indica</a:t>
            </a:r>
            <a:r>
              <a:rPr lang="en-US" altLang="zh-CN" sz="40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L.</a:t>
            </a:r>
            <a:r>
              <a:rPr lang="zh-CN" altLang="en-US" sz="40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的干燥成熟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果实</a:t>
            </a:r>
            <a:r>
              <a:rPr lang="zh-CN" altLang="en-US" sz="40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使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0"/>
            <a:ext cx="5181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D:\我的文档\My Pictures\使原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秋季果实成熟未开裂时采收，晒干即为使君子，除去果皮后即为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君子仁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WPS 演示</Application>
  <PresentationFormat>宽屏</PresentationFormat>
  <Paragraphs>111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2018-02-20T10:56:54Z</dcterms:created>
  <dcterms:modified xsi:type="dcterms:W3CDTF">2018-02-20T11:01:52Z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