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酸枣仁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酸枣仁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Semen Zizyphi jujubae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主产于河北邢台、内丘、邯郸、承德；陕西延安、黄陵、铜川、宜川；辽宁凌源、绥中、海城、凤城；河南开封、密县等地。其中以河北邢台产量最大，销全国并出口。此外，内蒙古、甘肃、山西、山东、安徽等地也产，多自产自销。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ym typeface="+mn-ea"/>
              </a:rPr>
              <a:t>  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1、种子圆形或椭圆形</a:t>
            </a:r>
            <a:endParaRPr lang="en-US" altLang="zh-CN" b="1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2、表面</a:t>
            </a:r>
            <a:r>
              <a:rPr lang="zh-CN" altLang="en-US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红棕色或紫红色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，有光泽；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一面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较平坦，其中央有一条隆起的纵线或纵纹，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另一面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微隆起。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顶端有细小突起的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合点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，下端有略凹陷的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种脐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，种脊位于边缘一侧，不甚明显。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种皮硬脆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，有的已破碎或有裂纹，剥去种皮可见类白色的胚乳；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3、种仁微有香气，味淡，带油性。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味甘、酸，性平。有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养肝、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宁心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安神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敛汗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功能。用于虚烦不眠、惊悸怔忡、津少口干、体虚多汗。用量9～15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g。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凡有实邪郁火及大便泄泻者慎用。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酸枣仁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栀子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/>
            </a:br>
            <a:r>
              <a:rPr lang="zh-CN" altLang="en-US"/>
              <a:t>酸枣仁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酸枣仁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本品为常用中药。商品为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鼠李科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植物  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酸枣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的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成熟种子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酸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0"/>
            <a:ext cx="4419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201001040927132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0013" y="260350"/>
            <a:ext cx="6605587" cy="659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采收秋季成熟的果实，晒干后碾破，将压碎的果肉筛出供食用。果核用石磨碾磨，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注意勿碾碎种子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，筛除核皮后即得（磨碎果核后，</a:t>
            </a:r>
            <a:r>
              <a: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切勿用水选酸枣仁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，否则酸枣仁颜色发乌，不易保管）。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炒酸枣仁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：取洁净的酸枣仁置锅内，用文火炒至外皮鼓起并呈微黄色，取出放凉。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焦酸枣仁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：取洁净的酸枣仁置锅内，用武火炒至有五成变黑红色，取出放凉。</a:t>
            </a:r>
            <a:r>
              <a:rPr lang="zh-CN" altLang="en-US" b="1" dirty="0"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WPS 演示</Application>
  <PresentationFormat>宽屏</PresentationFormat>
  <Paragraphs>112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2018-02-20T11:02:05Z</dcterms:created>
  <dcterms:modified xsi:type="dcterms:W3CDTF">2018-02-20T11:07:10Z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