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牛黄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．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天然牛黄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全国各地屠宰场均有生产，主产于北京，河北天津，新疆乌鲁木齐、伊犁，昌都地区，青海，西藏，内蒙古包头、呼和浩特，河南洛阳、信阳，广西百色、宜山，甘肃岷县、卓尼，陕西西安、宝鸡，上海，江苏南京等地，以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西北、西南、东北等地产量较大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，销全国各地。此外其他各地屠宰场也有收集牛黄习惯。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．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人工牛黄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：主产于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天津及北京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，销全国各地。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ctr" defTabSz="914400">
              <a:lnSpc>
                <a:spcPct val="1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天然牛黄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1.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质细腻而轻松，易破碎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断面黄色至棕黄色，有排列整齐的环状层纹，重重相叠。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3.</a:t>
            </a:r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取牛黄粉末少许溶于水中，涂在指甲上，经久不褪，并有透甲清凉感（通称为“挂甲”）</a:t>
            </a:r>
            <a:endParaRPr lang="en-US" altLang="zh-CN" sz="2800" b="1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 defTabSz="914400">
              <a:lnSpc>
                <a:spcPct val="1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4.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气清香，味先微苦而后微甜，入口后</a:t>
            </a:r>
            <a:r>
              <a:rPr lang="zh-CN" altLang="en-US" sz="2800" b="1" dirty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有</a:t>
            </a: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清凉感，嚼之不粘牙，可慢慢溶化。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 defTabSz="914400">
              <a:lnSpc>
                <a:spcPct val="1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以个整齐、色泽鲜艳、棕黄色、质细腻、气味清香者为佳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2457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4579" name="矩形 4"/>
          <p:cNvSpPr/>
          <p:nvPr/>
        </p:nvSpPr>
        <p:spPr>
          <a:xfrm>
            <a:off x="6705600" y="5780088"/>
            <a:ext cx="39624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断面为黄色，有整齐清晰的同心层纹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性味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　 苦平，有小毒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功用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　</a:t>
            </a:r>
            <a:r>
              <a:rPr lang="zh-CN" altLang="en-US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清心，豁痰，开窍，凉肝</a:t>
            </a:r>
            <a:r>
              <a:rPr lang="en-US" altLang="zh-CN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息风 ，  </a:t>
            </a:r>
            <a:endParaRPr lang="zh-CN" altLang="en-US" b="1" dirty="0">
              <a:solidFill>
                <a:srgbClr val="00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解毒</a:t>
            </a:r>
            <a:endParaRPr lang="zh-CN" altLang="en-US" b="1" dirty="0">
              <a:solidFill>
                <a:srgbClr val="00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>
              <a:solidFill>
                <a:srgbClr val="00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主治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　　内服治高热神志昏糊、</a:t>
            </a:r>
            <a:r>
              <a:rPr lang="zh-CN" altLang="en-US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谵语、</a:t>
            </a:r>
            <a:r>
              <a:rPr lang="zh-CN" altLang="en-US" b="1" dirty="0">
                <a:solidFill>
                  <a:srgbClr val="BE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癫痫发作</a:t>
            </a:r>
            <a:r>
              <a:rPr lang="zh-CN" altLang="en-US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、小儿惊风、抽搐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等症；外用</a:t>
            </a:r>
            <a:r>
              <a:rPr lang="zh-CN" altLang="en-US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治咽喉肿痛、口疮、痈疽疔毒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等症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牛黄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全蝎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牛黄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牛   黄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本品为牛科动物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牛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Bos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taurus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domesticus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latin typeface="楷体_GB2312" pitchFamily="49" charset="-122"/>
                <a:ea typeface="楷体_GB2312" pitchFamily="49" charset="-122"/>
                <a:sym typeface="+mn-ea"/>
              </a:rPr>
              <a:t>Gmelin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的干燥</a:t>
            </a:r>
            <a:r>
              <a:rPr lang="zh-CN" altLang="en-US" sz="4000" b="1" dirty="0">
                <a:solidFill>
                  <a:srgbClr val="BE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胆结石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p>
            <a:endParaRPr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76600"/>
            <a:ext cx="5029200" cy="356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5065713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573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10242" name="图片 57348" descr="14112111177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228600"/>
            <a:ext cx="6477000" cy="563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lvl="0" indent="0" eaLnBrk="1" fontAlgn="base" hangingPunct="1">
              <a:spcBef>
                <a:spcPct val="0"/>
              </a:spcBef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天然牛黄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：全年皆产，宰牛时注意检查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胆囊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胆管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及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肝管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中有无硬块，如有硬块，应立即剖开取出，去净除附着的肉膜等物，将牛黄用通草丝、灯心草或棉花等包好，放在煅过的牡蛎或松花粉等吸水强的物品上，置阴凉处干燥。</a:t>
            </a:r>
            <a:r>
              <a:rPr lang="zh-CN" altLang="en-US" b="1" dirty="0">
                <a:solidFill>
                  <a:srgbClr val="BE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干燥时切忌风吹日晒，以免裂开，影响质量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 </a:t>
            </a:r>
            <a:endParaRPr lang="zh-CN" altLang="en-US" b="1" strike="noStrike" noProof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fontAlgn="base" hangingPunct="1">
              <a:spcBef>
                <a:spcPct val="0"/>
              </a:spcBef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人工牛黄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：由牛胆汁或猪胆汁提取，经人工制造而成。</a:t>
            </a:r>
            <a:endParaRPr lang="en-US" altLang="zh-CN" b="1" strike="noStrike" noProof="1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fontAlgn="base" hangingPunct="1">
              <a:spcBef>
                <a:spcPct val="0"/>
              </a:spcBef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培植牛黄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</a:t>
            </a:r>
            <a:r>
              <a:rPr lang="zh-CN" altLang="en-US" b="1" dirty="0">
                <a:sym typeface="+mn-ea"/>
              </a:rPr>
              <a:t>牛的活体胆囊中培植的干燥胆结石</a:t>
            </a:r>
            <a:endParaRPr lang="zh-CN" altLang="en-US" b="1" strike="noStrike" noProof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72212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WPS 演示</Application>
  <PresentationFormat>宽屏</PresentationFormat>
  <Paragraphs>130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楷体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2018-02-20T03:15:11Z</dcterms:created>
  <dcterms:modified xsi:type="dcterms:W3CDTF">2018-02-20T03:21:13Z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