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其他类药物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芦荟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307465"/>
            <a:ext cx="4638675" cy="4836160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009900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泻下通便</a:t>
            </a:r>
            <a:endParaRPr lang="zh-CN" altLang="en-US" b="1" dirty="0">
              <a:solidFill>
                <a:srgbClr val="0099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endParaRPr lang="zh-CN" altLang="en-US" b="1" dirty="0">
              <a:solidFill>
                <a:srgbClr val="0099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solidFill>
                  <a:srgbClr val="009900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清肝泻火</a:t>
            </a:r>
            <a:endParaRPr lang="zh-CN" altLang="en-US" b="1" dirty="0">
              <a:solidFill>
                <a:srgbClr val="0099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endParaRPr lang="zh-CN" altLang="en-US" b="1" dirty="0">
              <a:solidFill>
                <a:srgbClr val="0099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solidFill>
                  <a:srgbClr val="009900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杀虫疗廯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194" name="矩形 8193"/>
          <p:cNvSpPr/>
          <p:nvPr/>
        </p:nvSpPr>
        <p:spPr>
          <a:xfrm>
            <a:off x="330200" y="1587500"/>
            <a:ext cx="115201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养殖要点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养殖要点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内容占位符 5" descr="`~47W7S2{XX___(1U0P)(I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9925" y="1969770"/>
            <a:ext cx="10733405" cy="22123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其他类药材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芦荟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其他类药材</a:t>
            </a:r>
            <a:r>
              <a:rPr lang="en-US" altLang="zh-CN" sz="2800" dirty="0"/>
              <a:t>-</a:t>
            </a:r>
            <a:r>
              <a:rPr sz="2800" dirty="0"/>
              <a:t>青黛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芦荟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产地和分布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功效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养殖要点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89619" y="500602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芦荟</a:t>
            </a:r>
            <a:r>
              <a:rPr lang="zh-CN" altLang="en-US" sz="11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为</a:t>
            </a:r>
            <a:r>
              <a:rPr lang="zh-CN" altLang="en-US" sz="4000" b="1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百合科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植物</a:t>
            </a:r>
            <a:r>
              <a:rPr lang="zh-CN" altLang="en-US" sz="4000" b="1" dirty="0">
                <a:solidFill>
                  <a:srgbClr val="660066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库拉索芦荟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en-US" sz="4000" b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斑纹芦荟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en-US" sz="40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好望角芦荟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的</a:t>
            </a: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叶汁经浓缩的干燥品。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7" name="图片 8196" descr="0b7b02087bf40ad103d34f68512c11dfa9ecce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-304800"/>
            <a:ext cx="6505575" cy="6505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pic>
        <p:nvPicPr>
          <p:cNvPr id="9221" name="图片 9220" descr="a8773912b31bb051577ddfef347adab44bede0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8572500" cy="642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2291" name="矩形 12290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2292" name="图片 12291" descr="44F)X6OEA{}FJ]UF})8K4@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0" y="762000"/>
            <a:ext cx="5562600" cy="5538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产地和分布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产地和分布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4677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1">
              <a:buNone/>
            </a:pPr>
            <a:r>
              <a:rPr lang="en-US" altLang="zh-CN" sz="4000" b="1" dirty="0">
                <a:sym typeface="+mn-ea"/>
              </a:rPr>
              <a:t>⒈</a:t>
            </a:r>
            <a:r>
              <a:rPr lang="zh-CN" altLang="en-US" sz="4000" b="1" dirty="0">
                <a:sym typeface="+mn-ea"/>
              </a:rPr>
              <a:t>原产非洲北部地区，目前于南美洲的西印度群岛广泛栽培；中国亦有栽培。</a:t>
            </a:r>
            <a:r>
              <a:rPr lang="en-US" altLang="zh-CN" sz="4000" b="1" dirty="0">
                <a:sym typeface="+mn-ea"/>
              </a:rPr>
              <a:t> </a:t>
            </a:r>
            <a:endParaRPr lang="en-US" altLang="zh-CN" sz="4000" b="1" dirty="0"/>
          </a:p>
          <a:p>
            <a:pPr lvl="1">
              <a:buNone/>
            </a:pPr>
            <a:r>
              <a:rPr lang="en-US" altLang="zh-CN" sz="4000" b="1" dirty="0">
                <a:sym typeface="+mn-ea"/>
              </a:rPr>
              <a:t>⒉</a:t>
            </a:r>
            <a:r>
              <a:rPr lang="zh-CN" altLang="en-US" sz="4000" b="1" dirty="0">
                <a:sym typeface="+mn-ea"/>
              </a:rPr>
              <a:t>中国福建、台湾、广东、广西、四川、云南等地有栽培。</a:t>
            </a:r>
            <a:r>
              <a:rPr lang="en-US" altLang="zh-CN" sz="4000" b="1" dirty="0">
                <a:sym typeface="+mn-ea"/>
              </a:rPr>
              <a:t> </a:t>
            </a:r>
            <a:endParaRPr lang="en-US" altLang="zh-CN" sz="4000" b="1" dirty="0"/>
          </a:p>
          <a:p>
            <a:pPr lvl="1">
              <a:buNone/>
            </a:pPr>
            <a:r>
              <a:rPr lang="en-US" altLang="zh-CN" sz="4000" b="1" dirty="0">
                <a:sym typeface="+mn-ea"/>
              </a:rPr>
              <a:t>⒊</a:t>
            </a:r>
            <a:r>
              <a:rPr lang="zh-CN" altLang="en-US" sz="4000" b="1" dirty="0">
                <a:sym typeface="+mn-ea"/>
              </a:rPr>
              <a:t>分布非洲南部地区。</a:t>
            </a:r>
            <a:endParaRPr lang="zh-CN" altLang="en-US" sz="4000" b="1" dirty="0"/>
          </a:p>
          <a:p>
            <a:pPr lvl="0" indent="0"/>
            <a:endParaRPr lang="zh-CN" altLang="en-US" sz="4000" dirty="0"/>
          </a:p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WPS 演示</Application>
  <PresentationFormat>宽屏</PresentationFormat>
  <Paragraphs>99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Impact</vt:lpstr>
      <vt:lpstr>Times New Roman</vt:lpstr>
      <vt:lpstr>隶书</vt:lpstr>
      <vt:lpstr>楷体_GB2312</vt:lpstr>
      <vt:lpstr>微软雅黑</vt:lpstr>
      <vt:lpstr>Arial Unicode MS</vt:lpstr>
      <vt:lpstr>Calibri</vt:lpstr>
      <vt:lpstr>新宋体</vt:lpstr>
      <vt:lpstr>主题5</vt:lpstr>
      <vt:lpstr>默认设计模板</vt:lpstr>
      <vt:lpstr>《其他类药物-芦荟》</vt:lpstr>
      <vt:lpstr>辛夷</vt:lpstr>
      <vt:lpstr>药材来源</vt:lpstr>
      <vt:lpstr>药材来源</vt:lpstr>
      <vt:lpstr>PowerPoint 演示文稿</vt:lpstr>
      <vt:lpstr>PowerPoint 演示文稿</vt:lpstr>
      <vt:lpstr>PowerPoint 演示文稿</vt:lpstr>
      <vt:lpstr>产地和分布</vt:lpstr>
      <vt:lpstr>产地和分布</vt:lpstr>
      <vt:lpstr>功效</vt:lpstr>
      <vt:lpstr>功效</vt:lpstr>
      <vt:lpstr>养殖要点</vt:lpstr>
      <vt:lpstr>养殖要点</vt:lpstr>
      <vt:lpstr>《其他类药材-芦荟》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2</cp:revision>
  <dcterms:created xsi:type="dcterms:W3CDTF">2018-02-17T15:05:00Z</dcterms:created>
  <dcterms:modified xsi:type="dcterms:W3CDTF">2018-02-17T15:16:09Z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